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3" r:id="rId3"/>
    <p:sldId id="257" r:id="rId4"/>
    <p:sldId id="260" r:id="rId5"/>
    <p:sldId id="261" r:id="rId7"/>
    <p:sldId id="262" r:id="rId8"/>
    <p:sldId id="269" r:id="rId9"/>
    <p:sldId id="271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B5F6-097E-4625-91C4-CB5FB8DED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2526B-0172-4580-A8AA-78101852BD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526B-0172-4580-A8AA-78101852B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526B-0172-4580-A8AA-78101852B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8BB-4DBE-43F3-A244-3C7A4F224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5B8E-948D-4961-954D-5A21C5AEB8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8BB-4DBE-43F3-A244-3C7A4F224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5B8E-948D-4961-954D-5A21C5AEB8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8BB-4DBE-43F3-A244-3C7A4F224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5B8E-948D-4961-954D-5A21C5AEB8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8BB-4DBE-43F3-A244-3C7A4F224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5B8E-948D-4961-954D-5A21C5AEB8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8BB-4DBE-43F3-A244-3C7A4F224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5B8E-948D-4961-954D-5A21C5AEB8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8BB-4DBE-43F3-A244-3C7A4F224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5B8E-948D-4961-954D-5A21C5AEB8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8BB-4DBE-43F3-A244-3C7A4F224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5B8E-948D-4961-954D-5A21C5AEB8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8BB-4DBE-43F3-A244-3C7A4F224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5B8E-948D-4961-954D-5A21C5AEB8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8BB-4DBE-43F3-A244-3C7A4F224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5B8E-948D-4961-954D-5A21C5AEB8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8BB-4DBE-43F3-A244-3C7A4F224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5B8E-948D-4961-954D-5A21C5AEB8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8BB-4DBE-43F3-A244-3C7A4F224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5B8E-948D-4961-954D-5A21C5AEB8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88BB-4DBE-43F3-A244-3C7A4F224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75B8E-948D-4961-954D-5A21C5AEB8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Modified one error</a:t>
            </a:r>
            <a:endParaRPr lang="en-US" altLang="zh-CN" dirty="0" smtClean="0"/>
          </a:p>
          <a:p>
            <a:r>
              <a:rPr lang="en-US" altLang="zh-CN" dirty="0" smtClean="0"/>
              <a:t>2. Added the 8 MAC cells result</a:t>
            </a:r>
            <a:endParaRPr lang="en-US" altLang="zh-CN" dirty="0" smtClean="0"/>
          </a:p>
          <a:p>
            <a:r>
              <a:rPr lang="en-US" altLang="zh-CN" dirty="0" smtClean="0"/>
              <a:t>3. Have tried to change the SRAM size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1663" y="3579647"/>
            <a:ext cx="10515600" cy="27269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140" y="777228"/>
            <a:ext cx="7324725" cy="21812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310896" y="667512"/>
            <a:ext cx="2295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ERROR: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3156" y="290772"/>
            <a:ext cx="8277796" cy="21466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94" y="2903076"/>
            <a:ext cx="4772025" cy="1695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098675" y="4756785"/>
            <a:ext cx="1337945" cy="5219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9.67</a:t>
            </a:r>
            <a:endParaRPr lang="zh-CN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838950" y="2621280"/>
            <a:ext cx="392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(1*1*64 + 1*1*64*16)*8</a:t>
            </a:r>
            <a:endParaRPr lang="zh-CN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36390" y="2876900"/>
            <a:ext cx="3648457" cy="561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858000" y="2989448"/>
            <a:ext cx="658368" cy="2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94776" y="2911758"/>
            <a:ext cx="64008" cy="34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357360" y="2912745"/>
            <a:ext cx="79375" cy="32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52508" y="3242310"/>
            <a:ext cx="768096" cy="3749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95855" y="3245096"/>
            <a:ext cx="108298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eights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34035" y="3250410"/>
            <a:ext cx="124358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precision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2296" y="521208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CMAC </a:t>
            </a:r>
            <a:r>
              <a:rPr lang="en-US" altLang="zh-CN" sz="2400" dirty="0" smtClean="0"/>
              <a:t>CELLS</a:t>
            </a:r>
            <a:endParaRPr lang="zh-CN" alt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6838852" y="4990052"/>
            <a:ext cx="946404" cy="904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718175" y="5963920"/>
            <a:ext cx="382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(1*1*64 + 1*1*64*2)*8 for </a:t>
            </a:r>
            <a:r>
              <a:rPr lang="en-US" altLang="zh-CN" dirty="0" smtClean="0">
                <a:solidFill>
                  <a:srgbClr val="FF0000"/>
                </a:solidFill>
              </a:rPr>
              <a:t>int8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22739" y="4630506"/>
            <a:ext cx="352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only </a:t>
            </a:r>
            <a:r>
              <a:rPr lang="en-US" altLang="zh-CN" b="1" dirty="0" smtClean="0"/>
              <a:t>one</a:t>
            </a:r>
            <a:r>
              <a:rPr lang="en-US" altLang="zh-CN" dirty="0" smtClean="0"/>
              <a:t> MAC CELL in there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337810" y="4454525"/>
            <a:ext cx="6854190" cy="19792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09560" y="4993898"/>
            <a:ext cx="4244339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64</a:t>
            </a:r>
            <a:r>
              <a:rPr lang="zh-CN" altLang="en-US" dirty="0"/>
              <a:t> </a:t>
            </a:r>
            <a:r>
              <a:rPr lang="en-US" altLang="zh-CN" dirty="0" smtClean="0"/>
              <a:t>multipliers for int16</a:t>
            </a:r>
            <a:endParaRPr lang="en-US" altLang="zh-CN" dirty="0" smtClean="0"/>
          </a:p>
          <a:p>
            <a:r>
              <a:rPr lang="en-US" altLang="zh-CN" dirty="0" smtClean="0"/>
              <a:t>As for int8, we should calculate 2 times multiplications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36449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Results: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329050"/>
            <a:ext cx="10734675" cy="3162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546925"/>
            <a:ext cx="7324725" cy="260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624" y="1992503"/>
            <a:ext cx="10830560" cy="335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56184" y="394716"/>
            <a:ext cx="78191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SRAM size:</a:t>
            </a:r>
            <a:endParaRPr lang="en-US" altLang="zh-CN" sz="4000" dirty="0" smtClean="0"/>
          </a:p>
          <a:p>
            <a:r>
              <a:rPr lang="en-US" altLang="zh-CN" sz="2400" dirty="0" smtClean="0"/>
              <a:t>	Yolo v3:</a:t>
            </a:r>
            <a:endParaRPr lang="en-US" altLang="zh-CN" sz="2400" dirty="0" smtClean="0"/>
          </a:p>
          <a:p>
            <a:r>
              <a:rPr lang="en-US" altLang="zh-CN" sz="2400" dirty="0" smtClean="0"/>
              <a:t>	From 6MB to 4MB</a:t>
            </a:r>
            <a:endParaRPr lang="zh-CN" alt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24" y="3364992"/>
            <a:ext cx="10744200" cy="3200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7624" y="5352094"/>
            <a:ext cx="10744200" cy="4909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04304" y="2830000"/>
            <a:ext cx="84124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51.58</a:t>
            </a:r>
            <a:endParaRPr lang="zh-CN" altLang="en-US" dirty="0"/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V="1">
            <a:off x="7205472" y="3199332"/>
            <a:ext cx="219456" cy="2131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10200" y="2851142"/>
            <a:ext cx="3779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428488" y="3220474"/>
            <a:ext cx="219456" cy="2131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Verification:</a:t>
            </a:r>
            <a:endParaRPr lang="zh-CN" altLang="en-US" dirty="0" smtClean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8960"/>
            <a:ext cx="10515600" cy="3720465"/>
          </a:xfrm>
        </p:spPr>
        <p:txBody>
          <a:bodyPr>
            <a:normAutofit lnSpcReduction="20000"/>
          </a:bodyPr>
          <a:p>
            <a:r>
              <a:rPr lang="en-US" altLang="zh-CN"/>
              <a:t>The time consumed by different layers is added to get the total inference time.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total_time = 0.0012056780555555556 +0.009336928703703697 + 0.006109037037037037 + 0.006215587351851845 +  0.006109037037037037......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Verification: first layer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438910"/>
            <a:ext cx="10515600" cy="4351338"/>
          </a:xfrm>
        </p:spPr>
        <p:txBody>
          <a:bodyPr/>
          <a:p>
            <a:r>
              <a:rPr lang="en-US" altLang="zh-CN">
                <a:sym typeface="+mn-ea"/>
              </a:rPr>
              <a:t>0.0012056780555555556s</a:t>
            </a:r>
            <a:endParaRPr lang="en-US" altLang="zh-CN">
              <a:sym typeface="+mn-ea"/>
            </a:endParaRPr>
          </a:p>
          <a:p>
            <a:r>
              <a:rPr lang="en-US" altLang="zh-CN"/>
              <a:t>size : </a:t>
            </a:r>
            <a:r>
              <a:rPr lang="zh-CN" altLang="en-US"/>
              <a:t>0.495941162109375 MB </a:t>
            </a:r>
            <a:endParaRPr lang="zh-CN" altLang="en-US"/>
          </a:p>
          <a:p>
            <a:pPr lvl="1"/>
            <a:r>
              <a:rPr lang="zh-CN" altLang="en-US"/>
              <a:t>4153344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input feature map</a:t>
            </a:r>
            <a:r>
              <a:rPr lang="en-US" altLang="zh-CN"/>
              <a:t>)</a:t>
            </a:r>
            <a:r>
              <a:rPr lang="zh-CN" altLang="en-US"/>
              <a:t> </a:t>
            </a:r>
            <a:r>
              <a:rPr lang="en-US" altLang="zh-CN"/>
              <a:t>+ 6912(</a:t>
            </a:r>
            <a:r>
              <a:rPr lang="en-US" altLang="zh-CN">
                <a:sym typeface="+mn-ea"/>
              </a:rPr>
              <a:t>weights)</a:t>
            </a:r>
            <a:endParaRPr lang="en-US" altLang="zh-CN"/>
          </a:p>
          <a:p>
            <a:r>
              <a:rPr lang="en-US" altLang="zh-CN"/>
              <a:t>DRAM -&gt; SRAM: 23759.0 ms</a:t>
            </a:r>
            <a:endParaRPr lang="en-US" altLang="zh-CN"/>
          </a:p>
          <a:p>
            <a:r>
              <a:rPr lang="en-US" altLang="zh-CN"/>
              <a:t>SRAM -&gt; CBUF: 17 chunks</a:t>
            </a:r>
            <a:endParaRPr lang="en-US" altLang="zh-CN"/>
          </a:p>
          <a:p>
            <a:r>
              <a:rPr lang="en-US" altLang="zh-CN"/>
              <a:t>One CBUF chunk: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4418965"/>
            <a:ext cx="1039177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Verification: an example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6410" y="1340485"/>
            <a:ext cx="80822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Fully connected layer: </a:t>
            </a:r>
            <a:endParaRPr lang="en-US" altLang="zh-CN" sz="2400"/>
          </a:p>
          <a:p>
            <a:r>
              <a:rPr lang="en-US" altLang="zh-CN" sz="2400"/>
              <a:t>Input_feature_map: 8*8*32 </a:t>
            </a:r>
            <a:endParaRPr lang="en-US" altLang="zh-CN" sz="2400"/>
          </a:p>
          <a:p>
            <a:r>
              <a:rPr lang="en-US" altLang="zh-CN" sz="2400"/>
              <a:t>Kernel_size: 8*8*32       kernel_number: 16</a:t>
            </a:r>
            <a:endParaRPr lang="en-US" altLang="zh-CN" sz="2400"/>
          </a:p>
          <a:p>
            <a:r>
              <a:rPr lang="en-US" altLang="zh-CN" sz="2400"/>
              <a:t>Precision: int16          Total_input_bits: 557056  </a:t>
            </a:r>
            <a:endParaRPr lang="en-US" altLang="zh-CN" sz="240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rcRect r="15889"/>
          <a:stretch>
            <a:fillRect/>
          </a:stretch>
        </p:blipFill>
        <p:spPr>
          <a:xfrm>
            <a:off x="1324610" y="3375660"/>
            <a:ext cx="8816975" cy="1228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39315" y="3375660"/>
            <a:ext cx="1340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DRAM-&gt;SRAM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710305" y="3375660"/>
            <a:ext cx="1340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SRAM-&gt;CBUF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310505" y="3375660"/>
            <a:ext cx="159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CBUF-&gt;ABUF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908800" y="3375660"/>
            <a:ext cx="154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ABUF-&gt;DBUF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785620" y="4699000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088005" y="4699000"/>
            <a:ext cx="965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0.9665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941705" y="4330700"/>
            <a:ext cx="709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ms</a:t>
            </a:r>
            <a:endParaRPr lang="en-US" altLang="zh-CN" sz="2400"/>
          </a:p>
        </p:txBody>
      </p:sp>
      <p:sp>
        <p:nvSpPr>
          <p:cNvPr id="13" name="文本框 12"/>
          <p:cNvSpPr txBox="1"/>
          <p:nvPr/>
        </p:nvSpPr>
        <p:spPr>
          <a:xfrm>
            <a:off x="3935730" y="4236085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0.2355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471795" y="433070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0.3904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455025" y="3375660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DBUF-&gt;SDP-&gt;SRAM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023100" y="4330700"/>
            <a:ext cx="1057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0.0063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568690" y="4330700"/>
            <a:ext cx="112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0.0096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825365" y="4699000"/>
            <a:ext cx="97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1.202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176645" y="4699000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1.5924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872095" y="4699000"/>
            <a:ext cx="101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1.5987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9452610" y="4699000"/>
            <a:ext cx="1135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1.6083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2326640" y="4236085"/>
            <a:ext cx="965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0.9665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1031</Words>
  <Application>WPS 演示</Application>
  <PresentationFormat>Widescreen</PresentationFormat>
  <Paragraphs>92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Times New Roman</vt:lpstr>
      <vt:lpstr>Segoe UI</vt:lpstr>
      <vt:lpstr>Office Theme</vt:lpstr>
      <vt:lpstr>PowerPoint 演示文稿</vt:lpstr>
      <vt:lpstr>PowerPoint 演示文稿</vt:lpstr>
      <vt:lpstr>PowerPoint 演示文稿</vt:lpstr>
      <vt:lpstr>Results:</vt:lpstr>
      <vt:lpstr>PowerPoint 演示文稿</vt:lpstr>
      <vt:lpstr>PowerPoint 演示文稿</vt:lpstr>
      <vt:lpstr>PowerPoint 演示文稿</vt:lpstr>
      <vt:lpstr>Verification: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Chen</dc:creator>
  <cp:lastModifiedBy>pc</cp:lastModifiedBy>
  <cp:revision>305</cp:revision>
  <dcterms:created xsi:type="dcterms:W3CDTF">2019-08-04T12:04:00Z</dcterms:created>
  <dcterms:modified xsi:type="dcterms:W3CDTF">2019-08-13T18:40:13Z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2052-11.1.0.8813</vt:lpwstr>
  </property>
</Properties>
</file>