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8" r:id="rId4"/>
    <p:sldId id="259" r:id="rId5"/>
    <p:sldId id="264" r:id="rId6"/>
    <p:sldId id="261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IN" sz="4800" dirty="0"/>
              <a:t>Amazon Sales Data Analysis</a:t>
            </a:r>
            <a:endParaRPr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53EA09-1050-70B1-ED8D-21F83723470A}"/>
              </a:ext>
            </a:extLst>
          </p:cNvPr>
          <p:cNvSpPr txBox="1"/>
          <p:nvPr/>
        </p:nvSpPr>
        <p:spPr>
          <a:xfrm>
            <a:off x="2394163" y="5474027"/>
            <a:ext cx="7888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Amazon is one of the leading E-commerce platform where users can buy millions of products from a lot of  categories.</a:t>
            </a:r>
            <a:endParaRPr lang="en-IN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6DEE-A375-0971-9EC6-4AFDC26D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9A9B7-7F72-17F4-FD24-B40710F23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053389"/>
            <a:ext cx="9779183" cy="4036261"/>
          </a:xfrm>
        </p:spPr>
        <p:txBody>
          <a:bodyPr/>
          <a:lstStyle/>
          <a:p>
            <a:r>
              <a:rPr lang="en-US" dirty="0"/>
              <a:t>To calculate total sales, total profit, average profit margin and average unit price </a:t>
            </a:r>
          </a:p>
          <a:p>
            <a:r>
              <a:rPr lang="en-US" dirty="0"/>
              <a:t>• To find which order priority gave highest sales</a:t>
            </a:r>
          </a:p>
          <a:p>
            <a:r>
              <a:rPr lang="en-US" dirty="0"/>
              <a:t> • To find which is the bestseller Item type</a:t>
            </a:r>
          </a:p>
          <a:p>
            <a:r>
              <a:rPr lang="en-US" dirty="0"/>
              <a:t> • To find which mode of channel generated maximum sales • To find yearly total sales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91F30-50B8-969E-C6C4-DC7F56110C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2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IN" dirty="0"/>
              <a:t>The Process</a:t>
            </a:r>
            <a:endParaRPr dirty="0"/>
          </a:p>
        </p:txBody>
      </p:sp>
      <p:sp>
        <p:nvSpPr>
          <p:cNvPr id="206" name="Google Shape;206;p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30/5/2024</a:t>
            </a:r>
            <a:endParaRPr dirty="0"/>
          </a:p>
        </p:txBody>
      </p:sp>
      <p:sp>
        <p:nvSpPr>
          <p:cNvPr id="207" name="Google Shape;20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7" name="Google Shape;217;p3"/>
          <p:cNvSpPr txBox="1"/>
          <p:nvPr/>
        </p:nvSpPr>
        <p:spPr>
          <a:xfrm>
            <a:off x="1828801" y="2528201"/>
            <a:ext cx="6733216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Data Collection 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Data Cleaning 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Data Analysis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Insights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Summary</a:t>
            </a:r>
            <a:endParaRPr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IN" dirty="0"/>
              <a:t>Data Collection</a:t>
            </a:r>
            <a:endParaRPr lang="en-US" dirty="0"/>
          </a:p>
        </p:txBody>
      </p:sp>
      <p:sp>
        <p:nvSpPr>
          <p:cNvPr id="225" name="Google Shape;225;p4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30/5/2024</a:t>
            </a:r>
            <a:endParaRPr dirty="0"/>
          </a:p>
        </p:txBody>
      </p:sp>
      <p:sp>
        <p:nvSpPr>
          <p:cNvPr id="226" name="Google Shape;2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2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4"/>
          </p:nvPr>
        </p:nvSpPr>
        <p:spPr>
          <a:xfrm flipH="1">
            <a:off x="830742" y="1753435"/>
            <a:ext cx="9207337" cy="266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The Data has been collected in the form of a CSV file named “Amazon Sales Data.csv”.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The CSV file has the data of sales of products during the timespan of 2010 and 2017.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DFF3-D8CE-B8EF-4BF7-0D75D735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5FF28-7CC6-EAFA-4EE9-939901BBB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There were no Null values or blank fields </a:t>
            </a:r>
            <a:r>
              <a:rPr lang="en-US" dirty="0"/>
              <a:t>Some values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en-US" b="1" dirty="0">
                <a:solidFill>
                  <a:schemeClr val="tx1"/>
                </a:solidFill>
              </a:rPr>
              <a:t>‘Order Date’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‘Ship Date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’ columns are in String datatype. So we converted them to datetime datatype using Python </a:t>
            </a:r>
          </a:p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Most of the values in </a:t>
            </a:r>
            <a:r>
              <a:rPr lang="en-US" b="1" dirty="0">
                <a:solidFill>
                  <a:schemeClr val="tx1"/>
                </a:solidFill>
              </a:rPr>
              <a:t>‘Total Revenue’, ‘Total Cost’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‘Total Profit’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columns are written with two decimal places, so we make sure that each value in these columns have two decimal places by using </a:t>
            </a:r>
            <a:r>
              <a:rPr lang="en-US" b="1" dirty="0">
                <a:solidFill>
                  <a:schemeClr val="tx1"/>
                </a:solidFill>
              </a:rPr>
              <a:t>Excel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6EB12-19D1-9604-F5DE-848F28E7D8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5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228981" y="343373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My Design</a:t>
            </a:r>
            <a:endParaRPr dirty="0"/>
          </a:p>
        </p:txBody>
      </p:sp>
      <p:sp>
        <p:nvSpPr>
          <p:cNvPr id="250" name="Google Shape;250;p6"/>
          <p:cNvSpPr txBox="1">
            <a:spLocks noGrp="1"/>
          </p:cNvSpPr>
          <p:nvPr>
            <p:ph type="dt" idx="10"/>
          </p:nvPr>
        </p:nvSpPr>
        <p:spPr>
          <a:xfrm>
            <a:off x="295462" y="64141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30/5/2024</a:t>
            </a:r>
            <a:endParaRPr dirty="0"/>
          </a:p>
        </p:txBody>
      </p:sp>
      <p:sp>
        <p:nvSpPr>
          <p:cNvPr id="251" name="Google Shape;25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2112B-3F57-CB97-E346-A8ADB8B8A2B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83235" y="2248679"/>
            <a:ext cx="4663440" cy="31081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3EF640-68C8-11FA-9764-C3A85CD51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26" y="1668936"/>
            <a:ext cx="7878680" cy="42309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Widescreen</PresentationFormat>
  <Paragraphs>39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Wingdings</vt:lpstr>
      <vt:lpstr>Arial</vt:lpstr>
      <vt:lpstr>Calibri</vt:lpstr>
      <vt:lpstr>Office Theme</vt:lpstr>
      <vt:lpstr>Amazon Sales Data Analysis</vt:lpstr>
      <vt:lpstr>Objectives</vt:lpstr>
      <vt:lpstr>The Process</vt:lpstr>
      <vt:lpstr>Data Collection</vt:lpstr>
      <vt:lpstr>Data Cleaning</vt:lpstr>
      <vt:lpstr>My Design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</dc:title>
  <dc:creator>NAVEEN SRINIVASAN</dc:creator>
  <cp:lastModifiedBy>Sham Tange</cp:lastModifiedBy>
  <cp:revision>1</cp:revision>
  <dcterms:created xsi:type="dcterms:W3CDTF">2022-12-29T06:36:15Z</dcterms:created>
  <dcterms:modified xsi:type="dcterms:W3CDTF">2024-06-01T08:58:59Z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