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3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7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0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9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5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2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9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0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F370-DAEF-4611-B4CF-476040FD7A1E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3F370-DAEF-4611-B4CF-476040FD7A1E}" type="datetimeFigureOut">
              <a:rPr lang="en-IN" smtClean="0"/>
              <a:t>07-10-2017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BBCE-1253-45BD-9BF2-ED06CB231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687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Health </a:t>
            </a:r>
            <a:r>
              <a:rPr lang="en-IN" dirty="0" err="1" smtClean="0"/>
              <a:t>Proxie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Android app based solution to search hospital using Geo-fence.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0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 of the problem and Need/Goal of this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613"/>
            <a:ext cx="10515600" cy="4351338"/>
          </a:xfrm>
        </p:spPr>
        <p:txBody>
          <a:bodyPr/>
          <a:lstStyle/>
          <a:p>
            <a:r>
              <a:rPr lang="en-IN" dirty="0" smtClean="0"/>
              <a:t>Health was always been a dilapidated sector because of no health policy present.</a:t>
            </a:r>
          </a:p>
          <a:p>
            <a:r>
              <a:rPr lang="en-IN" dirty="0" smtClean="0"/>
              <a:t>New National Health Policy aims to achieve Universal Health Coverage with a bigger share of E-Health.</a:t>
            </a:r>
          </a:p>
          <a:p>
            <a:r>
              <a:rPr lang="en-IN" dirty="0" smtClean="0"/>
              <a:t>This is app-based solution for searching and finding hospitals near your location.</a:t>
            </a:r>
          </a:p>
          <a:p>
            <a:r>
              <a:rPr lang="en-IN" dirty="0" smtClean="0"/>
              <a:t>Our solution goal is to Inform, Clarify, Strengthen, Prioritize  the role of government in shaping Health sector.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Brief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app has mainly 6 components: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1. Search Hospital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2. Medicines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3. Ranking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4. Suggestions/Complaints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5. Find on the Map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6. Government initiatives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17" y="0"/>
            <a:ext cx="3820365" cy="67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1325563"/>
          </a:xfrm>
        </p:spPr>
        <p:txBody>
          <a:bodyPr/>
          <a:lstStyle/>
          <a:p>
            <a:r>
              <a:rPr lang="en-IN" dirty="0" smtClean="0"/>
              <a:t>            Demo of our android application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7" y="1556217"/>
            <a:ext cx="2564186" cy="4558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86" y="1556218"/>
            <a:ext cx="2648790" cy="454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05" y="1394852"/>
            <a:ext cx="2654954" cy="4719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87" y="1394852"/>
            <a:ext cx="2602565" cy="46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</a:t>
            </a:r>
            <a:r>
              <a:rPr lang="en-IN" dirty="0" err="1"/>
              <a:t>U</a:t>
            </a:r>
            <a:r>
              <a:rPr lang="en-IN" dirty="0" err="1" smtClean="0"/>
              <a:t>pgradations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 parameters can be added for reviewing hospitals.</a:t>
            </a:r>
          </a:p>
          <a:p>
            <a:r>
              <a:rPr lang="en-IN" dirty="0" smtClean="0"/>
              <a:t>As the Health ministry and NITI </a:t>
            </a:r>
            <a:r>
              <a:rPr lang="en-IN" dirty="0" err="1" smtClean="0"/>
              <a:t>Aayog</a:t>
            </a:r>
            <a:r>
              <a:rPr lang="en-IN" dirty="0" smtClean="0"/>
              <a:t> proposed a framework to let private hospitals run selected services within district hospitals. If the dataset will be made available, we can provide info regarding those services too.</a:t>
            </a:r>
            <a:endParaRPr lang="en-IN" dirty="0"/>
          </a:p>
          <a:p>
            <a:r>
              <a:rPr lang="en-IN" dirty="0" smtClean="0"/>
              <a:t>Maintain a Electronic Health Record (EHR) of registered users.</a:t>
            </a:r>
          </a:p>
        </p:txBody>
      </p:sp>
    </p:spTree>
    <p:extLst>
      <p:ext uri="{BB962C8B-B14F-4D97-AF65-F5344CB8AC3E}">
        <p14:creationId xmlns:p14="http://schemas.microsoft.com/office/powerpoint/2010/main" val="840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65" y="2637678"/>
            <a:ext cx="10515600" cy="1325563"/>
          </a:xfrm>
        </p:spPr>
        <p:txBody>
          <a:bodyPr/>
          <a:lstStyle/>
          <a:p>
            <a:r>
              <a:rPr lang="en-IN" dirty="0" smtClean="0"/>
              <a:t>                             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1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195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Health Proxie</vt:lpstr>
      <vt:lpstr>Background of the problem and Need/Goal of this app</vt:lpstr>
      <vt:lpstr>Brief Description</vt:lpstr>
      <vt:lpstr>            Demo of our android application</vt:lpstr>
      <vt:lpstr>Future Upgradations</vt:lpstr>
      <vt:lpstr>                             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Proxie</dc:title>
  <dc:creator>Adarsh Trivedi</dc:creator>
  <cp:lastModifiedBy>Adarsh Trivedi</cp:lastModifiedBy>
  <cp:revision>15</cp:revision>
  <dcterms:created xsi:type="dcterms:W3CDTF">2017-10-07T19:21:08Z</dcterms:created>
  <dcterms:modified xsi:type="dcterms:W3CDTF">2017-10-08T03:44:39Z</dcterms:modified>
</cp:coreProperties>
</file>