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9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27CF-44DF-4F9E-86C5-7721F86483B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BBE-2ED5-411E-B57E-E06C918F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ham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4BC564-0C60-9A6D-2443-772396DA72D7}"/>
              </a:ext>
            </a:extLst>
          </p:cNvPr>
          <p:cNvSpPr/>
          <p:nvPr/>
        </p:nvSpPr>
        <p:spPr>
          <a:xfrm>
            <a:off x="-1" y="0"/>
            <a:ext cx="2369244" cy="990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292608"/>
            <a:ext cx="6858000" cy="190195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584" y="1243584"/>
            <a:ext cx="337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Undergraduate Student</a:t>
            </a:r>
          </a:p>
          <a:p>
            <a:r>
              <a:rPr lang="en-US" sz="2400" b="1" i="1" dirty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CSE, KUET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" y="656606"/>
            <a:ext cx="395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chemeClr val="bg1"/>
                </a:solidFill>
              </a:rPr>
              <a:t>Farhatun</a:t>
            </a:r>
            <a:r>
              <a:rPr lang="en-US" sz="3600" b="1" i="1" dirty="0">
                <a:solidFill>
                  <a:schemeClr val="bg1"/>
                </a:solidFill>
              </a:rPr>
              <a:t> </a:t>
            </a:r>
            <a:r>
              <a:rPr lang="en-US" sz="3600" b="1" i="1" dirty="0" err="1">
                <a:solidFill>
                  <a:schemeClr val="bg1"/>
                </a:solidFill>
              </a:rPr>
              <a:t>Shama</a:t>
            </a:r>
            <a:endParaRPr lang="en-US" sz="3600" b="1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560320"/>
            <a:ext cx="189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Contact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021985"/>
            <a:ext cx="2480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Mobile</a:t>
            </a:r>
          </a:p>
          <a:p>
            <a:r>
              <a:rPr lang="en-US" sz="2000" dirty="0"/>
              <a:t>      0123456789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Email</a:t>
            </a:r>
          </a:p>
          <a:p>
            <a:r>
              <a:rPr lang="en-US" sz="2000" dirty="0"/>
              <a:t>     </a:t>
            </a:r>
            <a:r>
              <a:rPr lang="en-US" sz="2000" dirty="0">
                <a:hlinkClick r:id="rId2"/>
              </a:rPr>
              <a:t>shama@gmail.com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Address</a:t>
            </a:r>
          </a:p>
          <a:p>
            <a:r>
              <a:rPr lang="en-US" sz="2000" dirty="0"/>
              <a:t>      KUET,Khulna-9203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sz="2000" dirty="0"/>
              <a:t> https://github.com/Shama-33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596" y="6347640"/>
            <a:ext cx="2176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Programming Language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C++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C#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Java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ASP.net</a:t>
            </a:r>
          </a:p>
        </p:txBody>
      </p:sp>
      <p:cxnSp>
        <p:nvCxnSpPr>
          <p:cNvPr id="16" name="Straight Connector 15"/>
          <p:cNvCxnSpPr>
            <a:cxnSpLocks/>
            <a:stCxn id="14" idx="2"/>
            <a:endCxn id="18" idx="0"/>
          </p:cNvCxnSpPr>
          <p:nvPr/>
        </p:nvCxnSpPr>
        <p:spPr>
          <a:xfrm>
            <a:off x="2656332" y="4812454"/>
            <a:ext cx="9953" cy="1295295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94635" y="3758015"/>
            <a:ext cx="371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Academic Qualification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37510" y="4307586"/>
            <a:ext cx="34267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BSC in Computer Science and Engineering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2020-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Current CGPA: 3.84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Khulna University of Engineering and Technology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37510" y="6145628"/>
            <a:ext cx="34267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HSC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2019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GPA 5</a:t>
            </a:r>
          </a:p>
          <a:p>
            <a:r>
              <a:rPr lang="en-US" sz="1900" b="1" dirty="0" err="1">
                <a:solidFill>
                  <a:schemeClr val="accent1">
                    <a:lumMod val="50000"/>
                  </a:schemeClr>
                </a:solidFill>
              </a:rPr>
              <a:t>Viqarunnisa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 Noon School and College , Dhaka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94660" y="7829062"/>
            <a:ext cx="34267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SSC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2017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GPA 5</a:t>
            </a:r>
          </a:p>
          <a:p>
            <a:r>
              <a:rPr lang="en-US" sz="1900" b="1" dirty="0" err="1">
                <a:solidFill>
                  <a:schemeClr val="accent1">
                    <a:lumMod val="50000"/>
                  </a:schemeClr>
                </a:solidFill>
              </a:rPr>
              <a:t>Viqarunnisa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 Noon School and </a:t>
            </a:r>
            <a:r>
              <a:rPr lang="en-US" sz="1900" b="1" dirty="0" err="1">
                <a:solidFill>
                  <a:schemeClr val="accent1">
                    <a:lumMod val="50000"/>
                  </a:schemeClr>
                </a:solidFill>
              </a:rPr>
              <a:t>College,Dhaka</a:t>
            </a:r>
            <a:endParaRPr lang="en-US" sz="19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0612" y="2429579"/>
            <a:ext cx="375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About 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6332" y="2913321"/>
            <a:ext cx="3403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am currently a student with a deep interest in the field of AI. 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34E17F-1339-DFDD-1B71-12076A41D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40" y="4332671"/>
            <a:ext cx="479783" cy="479783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A248DDB-514E-0200-E580-1AF3ABD63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93" y="6107749"/>
            <a:ext cx="479783" cy="479783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F135A-7E64-0A98-DFD9-20A5D5DE66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10" y="7827535"/>
            <a:ext cx="479783" cy="47978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C049B3-6DF4-21B5-435E-3D5D011AC9C6}"/>
              </a:ext>
            </a:extLst>
          </p:cNvPr>
          <p:cNvCxnSpPr>
            <a:cxnSpLocks/>
          </p:cNvCxnSpPr>
          <p:nvPr/>
        </p:nvCxnSpPr>
        <p:spPr>
          <a:xfrm>
            <a:off x="2701078" y="6555887"/>
            <a:ext cx="9953" cy="1295295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C85DEC-3C95-9762-CD83-0477C3E124BA}"/>
              </a:ext>
            </a:extLst>
          </p:cNvPr>
          <p:cNvCxnSpPr>
            <a:cxnSpLocks/>
          </p:cNvCxnSpPr>
          <p:nvPr/>
        </p:nvCxnSpPr>
        <p:spPr>
          <a:xfrm>
            <a:off x="2741790" y="8318097"/>
            <a:ext cx="0" cy="920032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700016" y="201178"/>
            <a:ext cx="2057400" cy="211089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F1502-ED4D-9ED0-358D-325AB7B06510}"/>
              </a:ext>
            </a:extLst>
          </p:cNvPr>
          <p:cNvSpPr/>
          <p:nvPr/>
        </p:nvSpPr>
        <p:spPr>
          <a:xfrm>
            <a:off x="-1" y="0"/>
            <a:ext cx="2259558" cy="990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47472"/>
            <a:ext cx="2176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Language Proficiency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English</a:t>
            </a:r>
          </a:p>
          <a:p>
            <a:r>
              <a:rPr lang="en-US" sz="2000" dirty="0"/>
              <a:t>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Bangla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-32686" y="2741820"/>
            <a:ext cx="21762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Interested 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Machine 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Natural Language 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Computer Vision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00799"/>
            <a:ext cx="2176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Dean’s Award</a:t>
            </a:r>
          </a:p>
          <a:p>
            <a:r>
              <a:rPr lang="en-US" sz="2000" dirty="0"/>
              <a:t>      2020-2021</a:t>
            </a:r>
          </a:p>
          <a:p>
            <a:r>
              <a:rPr lang="en-US" sz="2000" dirty="0"/>
              <a:t>      2021-2022</a:t>
            </a:r>
          </a:p>
          <a:p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35684" y="5690166"/>
            <a:ext cx="20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Achievements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3992" y="384358"/>
            <a:ext cx="371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9751" y="988780"/>
            <a:ext cx="34267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Fitness Tracker and Easy Doctor Appointment App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Android </a:t>
            </a:r>
            <a:r>
              <a:rPr lang="en-US" sz="1900" b="1" dirty="0" err="1">
                <a:solidFill>
                  <a:schemeClr val="accent1">
                    <a:lumMod val="50000"/>
                  </a:schemeClr>
                </a:solidFill>
              </a:rPr>
              <a:t>studio,Java,Firebase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, sensors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3408" y="2475167"/>
            <a:ext cx="342671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Social Media Website similar to </a:t>
            </a:r>
            <a:r>
              <a:rPr lang="en-US" sz="2000" b="1" dirty="0" err="1"/>
              <a:t>Reddit</a:t>
            </a:r>
            <a:endParaRPr lang="en-US" sz="2000" b="1" dirty="0"/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ASP.net, Webform, SQL, SSMS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4E4A0E-5C19-9D4A-1299-A1D5612CBB6D}"/>
              </a:ext>
            </a:extLst>
          </p:cNvPr>
          <p:cNvGrpSpPr/>
          <p:nvPr/>
        </p:nvGrpSpPr>
        <p:grpSpPr>
          <a:xfrm>
            <a:off x="2435337" y="1080551"/>
            <a:ext cx="210313" cy="4150355"/>
            <a:chOff x="2578608" y="2517356"/>
            <a:chExt cx="210313" cy="4150355"/>
          </a:xfrm>
        </p:grpSpPr>
        <p:cxnSp>
          <p:nvCxnSpPr>
            <p:cNvPr id="13" name="Straight Connector 12"/>
            <p:cNvCxnSpPr>
              <a:cxnSpLocks/>
            </p:cNvCxnSpPr>
            <p:nvPr/>
          </p:nvCxnSpPr>
          <p:spPr>
            <a:xfrm flipH="1">
              <a:off x="2623529" y="2545777"/>
              <a:ext cx="39661" cy="4121934"/>
            </a:xfrm>
            <a:prstGeom prst="line">
              <a:avLst/>
            </a:prstGeom>
            <a:ln w="5715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583181" y="2517356"/>
              <a:ext cx="205740" cy="229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578608" y="3961028"/>
              <a:ext cx="205740" cy="229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78608" y="5303144"/>
              <a:ext cx="205740" cy="22910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803408" y="3850439"/>
            <a:ext cx="3426714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Complaining Task Distribution App for Smart City</a:t>
            </a:r>
          </a:p>
          <a:p>
            <a:r>
              <a:rPr lang="en-US" sz="1900" b="1" dirty="0">
                <a:solidFill>
                  <a:schemeClr val="accent1">
                    <a:lumMod val="50000"/>
                  </a:schemeClr>
                </a:solidFill>
              </a:rPr>
              <a:t>Android Studio, Java, Firebase, Machine Learning, Teachable Machine, CNN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CEA92F-CA10-10DC-4960-4B67BFF804FF}"/>
              </a:ext>
            </a:extLst>
          </p:cNvPr>
          <p:cNvSpPr txBox="1"/>
          <p:nvPr/>
        </p:nvSpPr>
        <p:spPr>
          <a:xfrm>
            <a:off x="2517658" y="5964575"/>
            <a:ext cx="371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References</a:t>
            </a:r>
            <a:endParaRPr lang="en-US" dirty="0"/>
          </a:p>
        </p:txBody>
      </p:sp>
      <p:pic>
        <p:nvPicPr>
          <p:cNvPr id="22" name="Picture 21" descr="A yellow gear with a check mark and a briefcase&#10;&#10;Description automatically generated">
            <a:extLst>
              <a:ext uri="{FF2B5EF4-FFF2-40B4-BE49-F238E27FC236}">
                <a16:creationId xmlns:a16="http://schemas.microsoft.com/office/drawing/2014/main" id="{3D964DD2-042E-D454-B0BF-11D787CAC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57" y="994157"/>
            <a:ext cx="454594" cy="454594"/>
          </a:xfrm>
          <a:prstGeom prst="rect">
            <a:avLst/>
          </a:prstGeom>
        </p:spPr>
      </p:pic>
      <p:pic>
        <p:nvPicPr>
          <p:cNvPr id="25" name="Picture 24" descr="A yellow gear with a check mark and a briefcase&#10;&#10;Description automatically generated">
            <a:extLst>
              <a:ext uri="{FF2B5EF4-FFF2-40B4-BE49-F238E27FC236}">
                <a16:creationId xmlns:a16="http://schemas.microsoft.com/office/drawing/2014/main" id="{53AAAA30-0F4C-52FB-31C0-9DF7B9978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10" y="2432444"/>
            <a:ext cx="454594" cy="454594"/>
          </a:xfrm>
          <a:prstGeom prst="rect">
            <a:avLst/>
          </a:prstGeom>
        </p:spPr>
      </p:pic>
      <p:pic>
        <p:nvPicPr>
          <p:cNvPr id="26" name="Picture 25" descr="A yellow gear with a check mark and a briefcase&#10;&#10;Description automatically generated">
            <a:extLst>
              <a:ext uri="{FF2B5EF4-FFF2-40B4-BE49-F238E27FC236}">
                <a16:creationId xmlns:a16="http://schemas.microsoft.com/office/drawing/2014/main" id="{05F8E7B2-0CB3-4AEE-1650-30F0FBB39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61" y="3798790"/>
            <a:ext cx="454594" cy="45459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437435-EBA6-7DAF-306E-1CD559F97187}"/>
              </a:ext>
            </a:extLst>
          </p:cNvPr>
          <p:cNvSpPr/>
          <p:nvPr/>
        </p:nvSpPr>
        <p:spPr>
          <a:xfrm>
            <a:off x="437897" y="1448751"/>
            <a:ext cx="987491" cy="1917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4F3A45-1650-CE13-EF59-47B6EC53F51D}"/>
              </a:ext>
            </a:extLst>
          </p:cNvPr>
          <p:cNvSpPr/>
          <p:nvPr/>
        </p:nvSpPr>
        <p:spPr>
          <a:xfrm>
            <a:off x="437896" y="2048456"/>
            <a:ext cx="1590595" cy="2329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4990538-27C0-7269-07A5-A4B0FF023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43467"/>
              </p:ext>
            </p:extLst>
          </p:nvPr>
        </p:nvGraphicFramePr>
        <p:xfrm>
          <a:off x="2480258" y="6570171"/>
          <a:ext cx="4149134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567">
                  <a:extLst>
                    <a:ext uri="{9D8B030D-6E8A-4147-A177-3AD203B41FA5}">
                      <a16:colId xmlns:a16="http://schemas.microsoft.com/office/drawing/2014/main" val="2781550397"/>
                    </a:ext>
                  </a:extLst>
                </a:gridCol>
                <a:gridCol w="2074567">
                  <a:extLst>
                    <a:ext uri="{9D8B030D-6E8A-4147-A177-3AD203B41FA5}">
                      <a16:colId xmlns:a16="http://schemas.microsoft.com/office/drawing/2014/main" val="70399348"/>
                    </a:ext>
                  </a:extLst>
                </a:gridCol>
              </a:tblGrid>
              <a:tr h="260358">
                <a:tc>
                  <a:txBody>
                    <a:bodyPr/>
                    <a:lstStyle/>
                    <a:p>
                      <a:r>
                        <a:rPr lang="en-US" sz="2000" b="1" dirty="0"/>
                        <a:t>Dr K. M. </a:t>
                      </a:r>
                      <a:r>
                        <a:rPr lang="en-US" sz="2000" b="1" dirty="0" err="1"/>
                        <a:t>Azharul</a:t>
                      </a:r>
                      <a:r>
                        <a:rPr lang="en-US" sz="2000" b="1" dirty="0"/>
                        <a:t> Hasan</a:t>
                      </a:r>
                    </a:p>
                    <a:p>
                      <a:r>
                        <a:rPr lang="en-US" sz="2000" b="0" i="1" dirty="0"/>
                        <a:t>Professor</a:t>
                      </a:r>
                    </a:p>
                    <a:p>
                      <a:r>
                        <a:rPr lang="en-US" sz="2000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Department of Computer Science and Engineering</a:t>
                      </a:r>
                    </a:p>
                    <a:p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Khulna University of Engineering &amp;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Sunanda Das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i="1" dirty="0"/>
                        <a:t>Asst. Professor</a:t>
                      </a:r>
                    </a:p>
                    <a:p>
                      <a:r>
                        <a:rPr lang="en-US" sz="2000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Department of Computer Science and Engineering</a:t>
                      </a:r>
                    </a:p>
                    <a:p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Khulna University of Engineering &amp; Technology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7246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7FFDC10-EF85-A13A-5DBB-5CF79BE70788}"/>
              </a:ext>
            </a:extLst>
          </p:cNvPr>
          <p:cNvSpPr txBox="1"/>
          <p:nvPr/>
        </p:nvSpPr>
        <p:spPr>
          <a:xfrm>
            <a:off x="117016" y="7523741"/>
            <a:ext cx="20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Hobbies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51509-FE1C-2E64-2BC2-6E9738152544}"/>
              </a:ext>
            </a:extLst>
          </p:cNvPr>
          <p:cNvSpPr txBox="1"/>
          <p:nvPr/>
        </p:nvSpPr>
        <p:spPr>
          <a:xfrm>
            <a:off x="98885" y="8084147"/>
            <a:ext cx="217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Singing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378974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216</Words>
  <Application>Microsoft Office PowerPoint</Application>
  <PresentationFormat>A4 Paper (210x297 mm)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farhatun shama</cp:lastModifiedBy>
  <cp:revision>26</cp:revision>
  <dcterms:created xsi:type="dcterms:W3CDTF">2024-02-12T04:47:54Z</dcterms:created>
  <dcterms:modified xsi:type="dcterms:W3CDTF">2024-03-03T18:52:49Z</dcterms:modified>
</cp:coreProperties>
</file>