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60" r:id="rId3"/>
    <p:sldId id="291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3" r:id="rId14"/>
    <p:sldId id="274" r:id="rId15"/>
    <p:sldId id="275" r:id="rId16"/>
    <p:sldId id="288" r:id="rId17"/>
    <p:sldId id="286" r:id="rId18"/>
    <p:sldId id="287" r:id="rId19"/>
    <p:sldId id="267" r:id="rId20"/>
    <p:sldId id="292" r:id="rId21"/>
    <p:sldId id="277" r:id="rId22"/>
    <p:sldId id="271" r:id="rId23"/>
    <p:sldId id="272" r:id="rId24"/>
    <p:sldId id="289" r:id="rId25"/>
    <p:sldId id="290" r:id="rId26"/>
    <p:sldId id="268" r:id="rId27"/>
    <p:sldId id="269" r:id="rId28"/>
    <p:sldId id="283" r:id="rId29"/>
    <p:sldId id="284" r:id="rId30"/>
    <p:sldId id="270" r:id="rId31"/>
    <p:sldId id="278" r:id="rId32"/>
    <p:sldId id="279" r:id="rId33"/>
    <p:sldId id="280" r:id="rId34"/>
    <p:sldId id="281" r:id="rId35"/>
    <p:sldId id="285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6" autoAdjust="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AEFC-2591-4407-96AB-0C46E6DA4FD4}" type="datetimeFigureOut">
              <a:rPr lang="en-IN" smtClean="0"/>
              <a:t>16/04/2018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2CB5B-BFAA-4888-9CF6-3576500CB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4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2CB5B-BFAA-4888-9CF6-3576500CBDC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E1FA-7136-4CF4-9B59-A16F28BAF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6983"/>
            <a:ext cx="5486400" cy="4876799"/>
          </a:xfrm>
        </p:spPr>
        <p:txBody>
          <a:bodyPr>
            <a:normAutofit/>
          </a:bodyPr>
          <a:lstStyle/>
          <a:p>
            <a:r>
              <a:rPr lang="en-IN" sz="7300" dirty="0">
                <a:solidFill>
                  <a:schemeClr val="bg1"/>
                </a:solidFill>
                <a:latin typeface="Script MT Bold" panose="03040602040607080904" pitchFamily="66" charset="0"/>
              </a:rPr>
              <a:t>Quality Enhanced Fingerprinting System</a:t>
            </a:r>
            <a:b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Script MT Bold" panose="03040602040607080904" pitchFamily="66" charset="0"/>
              </a:rPr>
              <a:t>For skin diseased individuals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B495F-EC55-408C-9B91-59FEC427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" y="6019800"/>
            <a:ext cx="2819400" cy="914400"/>
          </a:xfrm>
        </p:spPr>
        <p:txBody>
          <a:bodyPr>
            <a:normAutofit fontScale="70000" lnSpcReduction="20000"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By </a:t>
            </a:r>
          </a:p>
          <a:p>
            <a:r>
              <a:rPr lang="en-IN" sz="1800" dirty="0">
                <a:solidFill>
                  <a:schemeClr val="bg1"/>
                </a:solidFill>
              </a:rPr>
              <a:t>Shama Kamat</a:t>
            </a:r>
          </a:p>
          <a:p>
            <a:r>
              <a:rPr lang="en-IN" sz="1800" dirty="0">
                <a:solidFill>
                  <a:schemeClr val="bg1"/>
                </a:solidFill>
              </a:rPr>
              <a:t>IST 659-Database Management System</a:t>
            </a:r>
          </a:p>
          <a:p>
            <a:r>
              <a:rPr lang="en-IN" sz="1800" dirty="0">
                <a:solidFill>
                  <a:schemeClr val="bg1"/>
                </a:solidFill>
              </a:rPr>
              <a:t>Syracuse University, NY</a:t>
            </a:r>
          </a:p>
        </p:txBody>
      </p:sp>
    </p:spTree>
    <p:extLst>
      <p:ext uri="{BB962C8B-B14F-4D97-AF65-F5344CB8AC3E}">
        <p14:creationId xmlns:p14="http://schemas.microsoft.com/office/powerpoint/2010/main" val="60873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D362-0DCE-42BF-86DF-3B54456B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ERD-Access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BBA08-F9B4-42D9-B10A-40C5C88B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200" cy="4572000"/>
          </a:xfrm>
        </p:spPr>
      </p:pic>
    </p:spTree>
    <p:extLst>
      <p:ext uri="{BB962C8B-B14F-4D97-AF65-F5344CB8AC3E}">
        <p14:creationId xmlns:p14="http://schemas.microsoft.com/office/powerpoint/2010/main" val="21116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114C-06CF-4275-9392-80A17058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9445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Forms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915400" cy="4876800"/>
          </a:xfrm>
        </p:spPr>
      </p:pic>
    </p:spTree>
    <p:extLst>
      <p:ext uri="{BB962C8B-B14F-4D97-AF65-F5344CB8AC3E}">
        <p14:creationId xmlns:p14="http://schemas.microsoft.com/office/powerpoint/2010/main" val="65723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CF47-5B9E-4814-9E9F-6AFCFC2D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401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FBI Agent’s Welcome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763000" cy="4572000"/>
          </a:xfrm>
        </p:spPr>
      </p:pic>
    </p:spTree>
    <p:extLst>
      <p:ext uri="{BB962C8B-B14F-4D97-AF65-F5344CB8AC3E}">
        <p14:creationId xmlns:p14="http://schemas.microsoft.com/office/powerpoint/2010/main" val="422318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"/>
            <a:ext cx="861060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1"/>
            <a:ext cx="86106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DB5C-2E0A-4828-911B-DE59A8BD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If no record exists, Agent enters information in Database through the following data entry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1676400"/>
            <a:ext cx="8437418" cy="4724400"/>
          </a:xfrm>
        </p:spPr>
      </p:pic>
    </p:spTree>
    <p:extLst>
      <p:ext uri="{BB962C8B-B14F-4D97-AF65-F5344CB8AC3E}">
        <p14:creationId xmlns:p14="http://schemas.microsoft.com/office/powerpoint/2010/main" val="2553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2E0B-46DA-457C-B684-67E003C6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Welcome page for Doctor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val="18703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Data entry form for a non-diagnosed patient</a:t>
            </a:r>
            <a:endParaRPr 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057400"/>
            <a:ext cx="8686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2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Welcome form for a Researcher</a:t>
            </a:r>
            <a:endParaRPr 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610600" cy="4572000"/>
          </a:xfrm>
        </p:spPr>
      </p:pic>
    </p:spTree>
    <p:extLst>
      <p:ext uri="{BB962C8B-B14F-4D97-AF65-F5344CB8AC3E}">
        <p14:creationId xmlns:p14="http://schemas.microsoft.com/office/powerpoint/2010/main" val="358571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5541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6. Sub form for viewing different minutiae of a fingerprint. This is the last major data question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4522005"/>
          </a:xfrm>
        </p:spPr>
      </p:pic>
    </p:spTree>
    <p:extLst>
      <p:ext uri="{BB962C8B-B14F-4D97-AF65-F5344CB8AC3E}">
        <p14:creationId xmlns:p14="http://schemas.microsoft.com/office/powerpoint/2010/main" val="308043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79F8-9016-4B74-8D2E-A1F4DCF5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Reports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Total reports=5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Reports I have Completed =5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These reports answer the first five major data questions respectively in the following slides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41CC-539E-44BE-B5DF-48781629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46CB-547C-4728-8606-DED53FA3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Major Database Functions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Collection/insertion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Access Privileges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Major Data Questions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ER Diagram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Forms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Reports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Function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Procedure</a:t>
            </a:r>
          </a:p>
          <a:p>
            <a:r>
              <a:rPr lang="en-IN" sz="2800" b="1" dirty="0">
                <a:solidFill>
                  <a:schemeClr val="bg1"/>
                </a:solidFill>
                <a:latin typeface="+mj-lt"/>
              </a:rPr>
              <a:t>Trigger </a:t>
            </a:r>
          </a:p>
        </p:txBody>
      </p:sp>
    </p:spTree>
    <p:extLst>
      <p:ext uri="{BB962C8B-B14F-4D97-AF65-F5344CB8AC3E}">
        <p14:creationId xmlns:p14="http://schemas.microsoft.com/office/powerpoint/2010/main" val="51286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410200" cy="1189038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1. If the fingerprint matches with criminal fingerprint, a report is generated with existing criminal details and new details as claimed by the patient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248"/>
            <a:ext cx="8229600" cy="4889116"/>
          </a:xfrm>
        </p:spPr>
      </p:pic>
    </p:spTree>
    <p:extLst>
      <p:ext uri="{BB962C8B-B14F-4D97-AF65-F5344CB8AC3E}">
        <p14:creationId xmlns:p14="http://schemas.microsoft.com/office/powerpoint/2010/main" val="306575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6D2-DE25-4AFE-8384-F70489C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2. A doctor views all diagnosed patients, their diseases and symptoms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82000" cy="4584723"/>
          </a:xfrm>
        </p:spPr>
      </p:pic>
    </p:spTree>
    <p:extLst>
      <p:ext uri="{BB962C8B-B14F-4D97-AF65-F5344CB8AC3E}">
        <p14:creationId xmlns:p14="http://schemas.microsoft.com/office/powerpoint/2010/main" val="380437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8A69-2C65-4038-BB44-4A303074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3. Doctor views who all still require diagnosis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05800" cy="4800600"/>
          </a:xfrm>
        </p:spPr>
      </p:pic>
    </p:spTree>
    <p:extLst>
      <p:ext uri="{BB962C8B-B14F-4D97-AF65-F5344CB8AC3E}">
        <p14:creationId xmlns:p14="http://schemas.microsoft.com/office/powerpoint/2010/main" val="341237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C1A4-7B43-48F5-BEA3-4269F3FC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4876800" cy="1143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4. A researcher can view the number of diseases per symptom for 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53012"/>
            <a:ext cx="6684818" cy="4887007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1759939"/>
            <a:ext cx="3428999" cy="48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4876800" cy="1143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5. A FBI Agent can see full Patient details including  photo, finger photo and the fingerprint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382000" cy="4800600"/>
          </a:xfrm>
        </p:spPr>
      </p:pic>
    </p:spTree>
    <p:extLst>
      <p:ext uri="{BB962C8B-B14F-4D97-AF65-F5344CB8AC3E}">
        <p14:creationId xmlns:p14="http://schemas.microsoft.com/office/powerpoint/2010/main" val="47778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114300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cript MT Bold" panose="03040602040607080904" pitchFamily="66" charset="0"/>
              </a:rPr>
              <a:t>Continued..</a:t>
            </a:r>
            <a:endParaRPr 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305800" cy="5105399"/>
          </a:xfrm>
        </p:spPr>
      </p:pic>
    </p:spTree>
    <p:extLst>
      <p:ext uri="{BB962C8B-B14F-4D97-AF65-F5344CB8AC3E}">
        <p14:creationId xmlns:p14="http://schemas.microsoft.com/office/powerpoint/2010/main" val="423851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440C-45BD-4516-A306-F995A34B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Function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58916-8079-4626-A3C1-C789BAF1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772400" cy="26483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517D6-B324-49FC-B2A1-8C2C18775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8" y="4431156"/>
            <a:ext cx="774469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88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2265-4CC7-4F8E-9A91-219F4AC5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D5E4F-46D5-499C-80C6-86F37729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962400"/>
          </a:xfrm>
        </p:spPr>
      </p:pic>
      <p:sp>
        <p:nvSpPr>
          <p:cNvPr id="3" name="TextBox 2"/>
          <p:cNvSpPr txBox="1"/>
          <p:nvPr/>
        </p:nvSpPr>
        <p:spPr>
          <a:xfrm>
            <a:off x="457200" y="130462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Altered the table to add a column so as to add values through the procedure shown in next slide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60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5631-117E-466F-A771-0AAB144B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D1311-2619-486A-84C8-82D0ED7EC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7924800" cy="3962400"/>
          </a:xfrm>
        </p:spPr>
      </p:pic>
    </p:spTree>
    <p:extLst>
      <p:ext uri="{BB962C8B-B14F-4D97-AF65-F5344CB8AC3E}">
        <p14:creationId xmlns:p14="http://schemas.microsoft.com/office/powerpoint/2010/main" val="123658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87FD-A72D-4934-B929-D47779A5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View Procedure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76C81-AF54-49D0-9008-5FCFCD225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05800" cy="4343400"/>
          </a:xfrm>
        </p:spPr>
      </p:pic>
    </p:spTree>
    <p:extLst>
      <p:ext uri="{BB962C8B-B14F-4D97-AF65-F5344CB8AC3E}">
        <p14:creationId xmlns:p14="http://schemas.microsoft.com/office/powerpoint/2010/main" val="29378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1816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Brief Description</a:t>
            </a:r>
            <a:endParaRPr 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6" y="1676400"/>
            <a:ext cx="4107873" cy="5029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This system will bridge the gap between healthcare, research industry and the biometric authentication industry </a:t>
            </a:r>
          </a:p>
          <a:p>
            <a:pPr algn="just"/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Two mechanisms with which fingerprints will be captured - Dactyloscopy microscope and electronic sensor or scanner</a:t>
            </a:r>
          </a:p>
          <a:p>
            <a:pPr algn="just"/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A few algorithms will be run for enhancing the image quality </a:t>
            </a:r>
          </a:p>
          <a:p>
            <a:pPr algn="just"/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A minutiae extraction algorithm is run over it to detect the minute details </a:t>
            </a:r>
          </a:p>
          <a:p>
            <a:pPr algn="just"/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This print can then be stored</a:t>
            </a:r>
          </a:p>
          <a:p>
            <a:pPr algn="just"/>
            <a:endParaRPr lang="en-IN" b="1" dirty="0">
              <a:solidFill>
                <a:schemeClr val="bg1"/>
              </a:solidFill>
            </a:endParaRPr>
          </a:p>
          <a:p>
            <a:pPr algn="just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14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757A-9F48-43CE-A056-3E3DB837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44196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Before Trigger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AC390-2F53-420F-BA4F-022D691B2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8" y="990600"/>
            <a:ext cx="7457242" cy="3000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77DE3-A1B7-44AC-A11B-BF31F0FAE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8" y="3810000"/>
            <a:ext cx="745724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2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61311-1068-45C0-97E2-4977C4830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2295845" cy="31151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96831-E84E-42CF-B997-3DA5518D9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0" y="304800"/>
            <a:ext cx="6324600" cy="3115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383D4B-7BB2-45A9-9A8D-B049A2F4A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5200"/>
            <a:ext cx="860659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16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6721-526C-4F6E-9CFC-824326A2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Trigger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B956-9A37-47E3-B0C3-F4C986969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610186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2C1E-A767-40A3-A9D1-90569EBE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Insertion for Trigger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D21C8-61AB-4F1D-9E97-B17A10223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278296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96B7-A382-44A8-BA31-F696D681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87" y="152400"/>
            <a:ext cx="4315968" cy="33496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cript MT Bold" panose="03040602040607080904" pitchFamily="66" charset="0"/>
              </a:rPr>
              <a:t>Insertion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228CC-5447-4085-9B4F-583CDEA2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7" y="637032"/>
            <a:ext cx="8230313" cy="32433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14D449B-1C7B-4690-8095-E5D1D0490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8" y="3657600"/>
            <a:ext cx="8230312" cy="3105583"/>
          </a:xfrm>
        </p:spPr>
      </p:pic>
    </p:spTree>
    <p:extLst>
      <p:ext uri="{BB962C8B-B14F-4D97-AF65-F5344CB8AC3E}">
        <p14:creationId xmlns:p14="http://schemas.microsoft.com/office/powerpoint/2010/main" val="947157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AF30-B76C-4A5E-8F2B-CCCDEBFF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56" y="187783"/>
            <a:ext cx="5781344" cy="41116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cript MT Bold" panose="03040602040607080904" pitchFamily="66" charset="0"/>
              </a:rPr>
              <a:t>Highlighted changes occur because of Trigger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9C795-C1FA-430B-9CE3-2FD19368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5808"/>
            <a:ext cx="2372056" cy="3134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947C5-A1B5-46BB-A891-226FE070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56" y="745808"/>
            <a:ext cx="6238544" cy="2987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4905CA-8B5B-49CA-8528-DEF18C29C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106"/>
            <a:ext cx="8382000" cy="29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5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8303-DA7C-4BB1-89CA-3AFDFD73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3962400" cy="1470025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cript MT Bold" panose="030406020406070809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02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BB20-E820-4120-AC63-8854FBC8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Major Database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D525-1272-413E-8264-464C1716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419600"/>
          </a:xfrm>
        </p:spPr>
        <p:txBody>
          <a:bodyPr>
            <a:normAutofit/>
          </a:bodyPr>
          <a:lstStyle/>
          <a:p>
            <a:pPr lvl="0" algn="just" fontAlgn="base"/>
            <a:r>
              <a:rPr lang="en-IN" sz="2000" b="1" dirty="0">
                <a:solidFill>
                  <a:schemeClr val="bg1"/>
                </a:solidFill>
              </a:rPr>
              <a:t>Provide fingerprint with individual name and id to third-party biometric organizations like FBI</a:t>
            </a:r>
          </a:p>
          <a:p>
            <a:pPr lvl="0" algn="just" fontAlgn="base"/>
            <a:endParaRPr lang="en-IN" sz="2000" b="1" dirty="0">
              <a:solidFill>
                <a:schemeClr val="bg1"/>
              </a:solidFill>
            </a:endParaRPr>
          </a:p>
          <a:p>
            <a:pPr algn="just" fontAlgn="base"/>
            <a:r>
              <a:rPr lang="en-IN" sz="2000" b="1" dirty="0">
                <a:solidFill>
                  <a:schemeClr val="bg1"/>
                </a:solidFill>
              </a:rPr>
              <a:t>Provide patient data along with finger pictures for disease diagnosis and patient treatment</a:t>
            </a:r>
          </a:p>
          <a:p>
            <a:pPr algn="just" fontAlgn="base"/>
            <a:endParaRPr lang="en-IN" sz="2000" b="1" dirty="0">
              <a:solidFill>
                <a:schemeClr val="bg1"/>
              </a:solidFill>
            </a:endParaRPr>
          </a:p>
          <a:p>
            <a:pPr algn="just" fontAlgn="base"/>
            <a:r>
              <a:rPr lang="en-IN" sz="2000" b="1" dirty="0">
                <a:solidFill>
                  <a:schemeClr val="bg1"/>
                </a:solidFill>
              </a:rPr>
              <a:t>Diseases, fingerprints and minutiae can be used for research in the Biomedical Industry</a:t>
            </a:r>
            <a:endParaRPr lang="en-US" sz="2000" b="1" dirty="0">
              <a:solidFill>
                <a:schemeClr val="bg1"/>
              </a:solidFill>
            </a:endParaRPr>
          </a:p>
          <a:p>
            <a:pPr lvl="0" algn="just" fontAlgn="base"/>
            <a:endParaRPr lang="en-US" sz="2000" b="1" dirty="0">
              <a:solidFill>
                <a:schemeClr val="bg1"/>
              </a:solidFill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55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4E1C-8BD0-43E2-99C0-BBC7A533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48768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Collection/Insertion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5E32-65CD-4E5E-A9CF-2B3D96ED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4419600" cy="5105400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solidFill>
                  <a:schemeClr val="bg1"/>
                </a:solidFill>
              </a:rPr>
              <a:t>There occurs a check if there is an existent record, otherwise patient details can be entered through forms by FBI Agent to generate a fingerprint</a:t>
            </a:r>
          </a:p>
          <a:p>
            <a:pPr algn="just"/>
            <a:endParaRPr lang="en-IN" sz="2000" b="1" dirty="0">
              <a:solidFill>
                <a:schemeClr val="bg1"/>
              </a:solidFill>
            </a:endParaRPr>
          </a:p>
          <a:p>
            <a:pPr algn="just"/>
            <a:r>
              <a:rPr lang="en-IN" sz="2000" b="1" dirty="0">
                <a:solidFill>
                  <a:schemeClr val="bg1"/>
                </a:solidFill>
              </a:rPr>
              <a:t>This new patient will not be diagnosed, so doctor can diagnose the patient’s disease and enter the disease details through forms for the corresponding patient</a:t>
            </a:r>
          </a:p>
          <a:p>
            <a:pPr algn="just"/>
            <a:endParaRPr lang="en-IN" sz="2000" b="1" dirty="0">
              <a:solidFill>
                <a:schemeClr val="bg1"/>
              </a:solidFill>
            </a:endParaRPr>
          </a:p>
          <a:p>
            <a:pPr algn="just"/>
            <a:r>
              <a:rPr lang="en-IN" sz="2000" b="1" dirty="0">
                <a:solidFill>
                  <a:schemeClr val="bg1"/>
                </a:solidFill>
              </a:rPr>
              <a:t>Researcher can insert any new discovered disease in the Skin-Disease database</a:t>
            </a:r>
          </a:p>
        </p:txBody>
      </p:sp>
    </p:spTree>
    <p:extLst>
      <p:ext uri="{BB962C8B-B14F-4D97-AF65-F5344CB8AC3E}">
        <p14:creationId xmlns:p14="http://schemas.microsoft.com/office/powerpoint/2010/main" val="34207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B8F5-B152-41EC-AC3D-EB0ECDFA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52578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Access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8B3B-BFE5-4CA5-B491-344658D5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55626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FBI Agents, Doctors and Researchers, all can enter and query data specific to their roles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FBI Agents can add/view entire patient details except the patient disease. They can verify the fingerprint by checking for a match with any criminal fingerprints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Doctors can view all diagnosed patients, add/view their diseases and symptoms. They can also diagnose any new patient.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Researchers can research using patients diseases, symptoms, fingerprints and minutiae. They can also add new diseases</a:t>
            </a:r>
          </a:p>
        </p:txBody>
      </p:sp>
    </p:spTree>
    <p:extLst>
      <p:ext uri="{BB962C8B-B14F-4D97-AF65-F5344CB8AC3E}">
        <p14:creationId xmlns:p14="http://schemas.microsoft.com/office/powerpoint/2010/main" val="13582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ED0B-A00F-4A78-AC87-225CA895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"/>
            <a:ext cx="48768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Major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DFA1-ED19-4941-996A-A8372C6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708"/>
            <a:ext cx="4267200" cy="5687291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Is the skin-diseased individual a criminal or a safe individual?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Who are the diagnosed patients and what diseases and symptoms they had?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Who are the patients required diagnosis?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How many different diseases have a particular symptom?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Display full patient details with photo, finger photo and fingerprint for verification with passport.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What are the different minutiae belonging to a fingerprint? (form-sub form-slide 18)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0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7360-87B3-4CE0-B0C7-3F0D950E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93964"/>
            <a:ext cx="8305800" cy="3048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ERD-Visio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C90C2-85CA-4760-B558-68C526CF6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1164"/>
            <a:ext cx="6172200" cy="6172200"/>
          </a:xfrm>
        </p:spPr>
      </p:pic>
    </p:spTree>
    <p:extLst>
      <p:ext uri="{BB962C8B-B14F-4D97-AF65-F5344CB8AC3E}">
        <p14:creationId xmlns:p14="http://schemas.microsoft.com/office/powerpoint/2010/main" val="209665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B5B-BB27-4A2F-9E13-8E31390A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cript MT Bold" panose="03040602040607080904" pitchFamily="66" charset="0"/>
              </a:rPr>
              <a:t>ERD-SQL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800600"/>
          </a:xfrm>
        </p:spPr>
      </p:pic>
    </p:spTree>
    <p:extLst>
      <p:ext uri="{BB962C8B-B14F-4D97-AF65-F5344CB8AC3E}">
        <p14:creationId xmlns:p14="http://schemas.microsoft.com/office/powerpoint/2010/main" val="28539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582</Words>
  <Application>Microsoft Office PowerPoint</Application>
  <PresentationFormat>On-screen Show (4:3)</PresentationFormat>
  <Paragraphs>93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Script MT Bold</vt:lpstr>
      <vt:lpstr>Office Theme</vt:lpstr>
      <vt:lpstr>Quality Enhanced Fingerprinting System For skin diseased individuals</vt:lpstr>
      <vt:lpstr>Table of Contents</vt:lpstr>
      <vt:lpstr>Brief Description</vt:lpstr>
      <vt:lpstr>Major Database Functions</vt:lpstr>
      <vt:lpstr>Collection/Insertion</vt:lpstr>
      <vt:lpstr>Access Privileges</vt:lpstr>
      <vt:lpstr>Major Data Questions</vt:lpstr>
      <vt:lpstr>ERD-Visio</vt:lpstr>
      <vt:lpstr>ERD-SQL</vt:lpstr>
      <vt:lpstr>ERD-Access</vt:lpstr>
      <vt:lpstr>Forms</vt:lpstr>
      <vt:lpstr>FBI Agent’s Welcome Page</vt:lpstr>
      <vt:lpstr>PowerPoint Presentation</vt:lpstr>
      <vt:lpstr>If no record exists, Agent enters information in Database through the following data entry form</vt:lpstr>
      <vt:lpstr>Welcome page for Doctor</vt:lpstr>
      <vt:lpstr>Data entry form for a non-diagnosed patient</vt:lpstr>
      <vt:lpstr>Welcome form for a Researcher</vt:lpstr>
      <vt:lpstr>6. Sub form for viewing different minutiae of a fingerprint. This is the last major data question</vt:lpstr>
      <vt:lpstr>Reports</vt:lpstr>
      <vt:lpstr>1. If the fingerprint matches with criminal fingerprint, a report is generated with existing criminal details and new details as claimed by the patient</vt:lpstr>
      <vt:lpstr>2. A doctor views all diagnosed patients, their diseases and symptoms</vt:lpstr>
      <vt:lpstr>3. Doctor views who all still require diagnosis</vt:lpstr>
      <vt:lpstr>4. A researcher can view the number of diseases per symptom for data analysis</vt:lpstr>
      <vt:lpstr>5. A FBI Agent can see full Patient details including  photo, finger photo and the fingerprint</vt:lpstr>
      <vt:lpstr>Continued..</vt:lpstr>
      <vt:lpstr>Function </vt:lpstr>
      <vt:lpstr>Procedure</vt:lpstr>
      <vt:lpstr>Procedure</vt:lpstr>
      <vt:lpstr>View Procedure results</vt:lpstr>
      <vt:lpstr>Before Trigger</vt:lpstr>
      <vt:lpstr>PowerPoint Presentation</vt:lpstr>
      <vt:lpstr>Trigger</vt:lpstr>
      <vt:lpstr>Insertion for Trigger Results</vt:lpstr>
      <vt:lpstr>Insertion results</vt:lpstr>
      <vt:lpstr>Highlighted changes occur because of Trigger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Enhanced Fingerprinting System For skin diseased individuals</dc:title>
  <dc:creator>SHAMA KAMAT</dc:creator>
  <cp:lastModifiedBy>SHAMA KAMAT</cp:lastModifiedBy>
  <cp:revision>26</cp:revision>
  <dcterms:created xsi:type="dcterms:W3CDTF">2006-08-16T00:00:00Z</dcterms:created>
  <dcterms:modified xsi:type="dcterms:W3CDTF">2018-04-16T07:36:05Z</dcterms:modified>
</cp:coreProperties>
</file>