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65" r:id="rId2"/>
    <p:sldId id="310" r:id="rId3"/>
    <p:sldId id="320" r:id="rId4"/>
    <p:sldId id="321" r:id="rId5"/>
    <p:sldId id="311" r:id="rId6"/>
    <p:sldId id="313" r:id="rId7"/>
    <p:sldId id="312" r:id="rId8"/>
    <p:sldId id="314" r:id="rId9"/>
    <p:sldId id="315" r:id="rId10"/>
    <p:sldId id="316" r:id="rId11"/>
    <p:sldId id="317" r:id="rId12"/>
    <p:sldId id="318" r:id="rId13"/>
    <p:sldId id="319" r:id="rId14"/>
  </p:sldIdLst>
  <p:sldSz cx="12188825"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29" autoAdjust="0"/>
  </p:normalViewPr>
  <p:slideViewPr>
    <p:cSldViewPr showGuides="1">
      <p:cViewPr>
        <p:scale>
          <a:sx n="89" d="100"/>
          <a:sy n="89" d="100"/>
        </p:scale>
        <p:origin x="-18" y="-22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4" d="100"/>
          <a:sy n="64" d="100"/>
        </p:scale>
        <p:origin x="267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43E-4636-9268-2214CA86F52A}"/>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43E-4636-9268-2214CA86F52A}"/>
            </c:ext>
          </c:extLst>
        </c:ser>
        <c:dLbls>
          <c:showLegendKey val="0"/>
          <c:showVal val="0"/>
          <c:showCatName val="0"/>
          <c:showSerName val="0"/>
          <c:showPercent val="0"/>
          <c:showBubbleSize val="0"/>
        </c:dLbls>
        <c:gapWidth val="219"/>
        <c:overlap val="-27"/>
        <c:axId val="401473768"/>
        <c:axId val="398691624"/>
      </c:barChart>
      <c:lineChart>
        <c:grouping val="standard"/>
        <c:varyColors val="0"/>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D43E-4636-9268-2214CA86F52A}"/>
            </c:ext>
          </c:extLst>
        </c:ser>
        <c:dLbls>
          <c:showLegendKey val="0"/>
          <c:showVal val="0"/>
          <c:showCatName val="0"/>
          <c:showSerName val="0"/>
          <c:showPercent val="0"/>
          <c:showBubbleSize val="0"/>
        </c:dLbls>
        <c:marker val="1"/>
        <c:smooth val="0"/>
        <c:axId val="401473768"/>
        <c:axId val="398691624"/>
      </c:lineChart>
      <c:catAx>
        <c:axId val="401473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8691624"/>
        <c:crosses val="autoZero"/>
        <c:auto val="1"/>
        <c:lblAlgn val="ctr"/>
        <c:lblOffset val="100"/>
        <c:noMultiLvlLbl val="0"/>
      </c:catAx>
      <c:valAx>
        <c:axId val="3986916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1473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2" qsCatId="simple" csTypeId="urn:microsoft.com/office/officeart/2005/8/colors/accent0_3" csCatId="mainScheme" phldr="1"/>
      <dgm:spPr/>
      <dgm:t>
        <a:bodyPr/>
        <a:lstStyle/>
        <a:p>
          <a:endParaRPr lang="en-US"/>
        </a:p>
      </dgm:t>
    </dgm:pt>
    <dgm:pt modelId="{FB986F71-3126-4196-BD30-74AEDC39A1CA}">
      <dgm:prSet phldrT="[Text]"/>
      <dgm:spPr/>
      <dgm:t>
        <a:bodyPr/>
        <a:lstStyle/>
        <a:p>
          <a:r>
            <a:rPr lang="en-US" dirty="0"/>
            <a:t>Step 1 Title</a:t>
          </a:r>
        </a:p>
      </dgm: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pt>
    <dgm:pt modelId="{AB2E8498-CC81-452F-A895-08F3845AA347}">
      <dgm:prSet phldrT="[Text]"/>
      <dgm:spPr/>
      <dgm:t>
        <a:bodyPr/>
        <a:lstStyle/>
        <a:p>
          <a:r>
            <a:rPr lang="en-US" dirty="0"/>
            <a:t>Task description</a:t>
          </a:r>
        </a:p>
      </dgm:t>
    </dgm:pt>
    <dgm:pt modelId="{4C65E2C8-0CBB-4D8C-AD60-6B0105C62B84}" type="parTrans" cxnId="{2D5B3E3B-3EE5-4072-933E-27DF5400591C}">
      <dgm:prSet/>
      <dgm:spPr/>
      <dgm:t>
        <a:bodyPr/>
        <a:lstStyle/>
        <a:p>
          <a:endParaRPr lang="en-US"/>
        </a:p>
      </dgm:t>
    </dgm:pt>
    <dgm:pt modelId="{9A1F3304-AA9E-4FBC-89BA-9095C80E47C9}" type="sibTrans" cxnId="{2D5B3E3B-3EE5-4072-933E-27DF5400591C}">
      <dgm:prSet/>
      <dgm:spPr/>
      <dgm:t>
        <a:bodyPr/>
        <a:lstStyle/>
        <a:p>
          <a:endParaRPr lang="en-US"/>
        </a:p>
      </dgm:t>
    </dgm:pt>
    <dgm:pt modelId="{BF381BD4-48DC-48BF-8C18-C307CDD4D490}">
      <dgm:prSet phldrT="[Text]"/>
      <dgm:spPr/>
      <dgm:t>
        <a:bodyPr/>
        <a:lstStyle/>
        <a:p>
          <a:r>
            <a:rPr lang="en-US" dirty="0"/>
            <a:t>Task description</a:t>
          </a:r>
        </a:p>
      </dgm:t>
    </dgm:pt>
    <dgm:pt modelId="{5D881325-883F-44A1-A5FB-E01856D07A5B}" type="parTrans" cxnId="{5F9EDECD-FB20-4615-B5EC-47255B2B532F}">
      <dgm:prSet/>
      <dgm:spPr/>
      <dgm:t>
        <a:bodyPr/>
        <a:lstStyle/>
        <a:p>
          <a:endParaRPr lang="en-US"/>
        </a:p>
      </dgm:t>
    </dgm:pt>
    <dgm:pt modelId="{2C645F98-BC4B-4797-BC42-0872EA7B0575}" type="sibTrans" cxnId="{5F9EDECD-FB20-4615-B5EC-47255B2B532F}">
      <dgm:prSet/>
      <dgm:spPr/>
      <dgm:t>
        <a:bodyPr/>
        <a:lstStyle/>
        <a:p>
          <a:endParaRPr lang="en-US"/>
        </a:p>
      </dgm:t>
    </dgm:pt>
    <dgm:pt modelId="{F6D27D1B-CDCB-481F-B8FA-AB31B2A119DE}">
      <dgm:prSet phldrT="[Text]"/>
      <dgm:spPr/>
      <dgm:t>
        <a:bodyPr/>
        <a:lstStyle/>
        <a:p>
          <a:r>
            <a:rPr lang="en-US" dirty="0"/>
            <a:t>Step 2 Title</a:t>
          </a:r>
        </a:p>
      </dgm:t>
    </dgm:pt>
    <dgm:pt modelId="{8A7BF306-8E53-4B16-9E7E-A79AE3DF6BE2}" type="parTrans" cxnId="{A63D53AC-541A-4D09-9620-8B1C8D7B91DE}">
      <dgm:prSet/>
      <dgm:spPr/>
      <dgm:t>
        <a:bodyPr/>
        <a:lstStyle/>
        <a:p>
          <a:endParaRPr lang="en-US"/>
        </a:p>
      </dgm:t>
    </dgm:pt>
    <dgm:pt modelId="{7AEB6639-3258-49E8-8B1F-B4A9C61922BE}" type="sibTrans" cxnId="{A63D53AC-541A-4D09-9620-8B1C8D7B91DE}">
      <dgm:prSet/>
      <dgm:spPr/>
      <dgm:t>
        <a:bodyPr/>
        <a:lstStyle/>
        <a:p>
          <a:endParaRPr lang="en-US"/>
        </a:p>
      </dgm:t>
    </dgm:pt>
    <dgm:pt modelId="{0B00F5A8-A0EF-4111-9D86-004317B4F49E}">
      <dgm:prSet phldrT="[Text]"/>
      <dgm:spPr/>
      <dgm:t>
        <a:bodyPr/>
        <a:lstStyle/>
        <a:p>
          <a:r>
            <a:rPr lang="en-US" dirty="0"/>
            <a:t>Task description</a:t>
          </a:r>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dgm:spPr/>
      <dgm:t>
        <a:bodyPr/>
        <a:lstStyle/>
        <a:p>
          <a:r>
            <a:rPr lang="en-US" dirty="0"/>
            <a:t>Step 3 Title</a:t>
          </a:r>
        </a:p>
      </dgm: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dgm:spPr/>
      <dgm:t>
        <a:bodyPr/>
        <a:lstStyle/>
        <a:p>
          <a:r>
            <a:rPr lang="en-US"/>
            <a:t>Task description</a:t>
          </a:r>
          <a:endParaRPr lang="en-US" dirty="0"/>
        </a:p>
      </dgm: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65B6D8B9-E558-4264-B37F-7B4B2A8896DF}">
      <dgm:prSet phldrT="[Text]"/>
      <dgm:spPr/>
      <dgm:t>
        <a:bodyPr/>
        <a:lstStyle/>
        <a:p>
          <a:r>
            <a:rPr lang="en-US" dirty="0"/>
            <a:t>Task description</a:t>
          </a:r>
        </a:p>
      </dgm:t>
    </dgm:pt>
    <dgm:pt modelId="{04F5A724-3AA7-4E78-B992-BCB3E916993F}" type="parTrans" cxnId="{CA96E113-7151-48C8-B4D5-7AA211772CC8}">
      <dgm:prSet/>
      <dgm:spPr/>
      <dgm:t>
        <a:bodyPr/>
        <a:lstStyle/>
        <a:p>
          <a:endParaRPr lang="en-US"/>
        </a:p>
      </dgm:t>
    </dgm:pt>
    <dgm:pt modelId="{370A79FF-9957-49E1-811F-78AB198DD9E0}" type="sibTrans" cxnId="{CA96E113-7151-48C8-B4D5-7AA211772CC8}">
      <dgm:prSet/>
      <dgm:spPr/>
      <dgm:t>
        <a:bodyPr/>
        <a:lstStyle/>
        <a:p>
          <a:endParaRPr lang="en-US"/>
        </a:p>
      </dgm:t>
    </dgm:pt>
    <dgm:pt modelId="{6E7DBE00-7E5B-46F8-BBA0-CF0079A58E82}">
      <dgm:prSet phldrT="[Text]"/>
      <dgm:spPr/>
      <dgm:t>
        <a:bodyPr/>
        <a:lstStyle/>
        <a:p>
          <a:r>
            <a:rPr lang="en-US" dirty="0"/>
            <a:t>Task description</a:t>
          </a:r>
        </a:p>
      </dgm:t>
    </dgm:pt>
    <dgm:pt modelId="{6FAC7821-43C2-4A12-9638-E9B1BDE7C8D8}" type="parTrans" cxnId="{3D080EE7-BDF0-495B-A4FB-103A296CD73B}">
      <dgm:prSet/>
      <dgm:spPr/>
      <dgm:t>
        <a:bodyPr/>
        <a:lstStyle/>
        <a:p>
          <a:endParaRPr lang="en-US"/>
        </a:p>
      </dgm:t>
    </dgm:pt>
    <dgm:pt modelId="{65147ED7-18A4-49A5-9AEE-066FB0363316}" type="sibTrans" cxnId="{3D080EE7-BDF0-495B-A4FB-103A296CD73B}">
      <dgm:prSet/>
      <dgm:spPr/>
      <dgm:t>
        <a:bodyPr/>
        <a:lstStyle/>
        <a:p>
          <a:endParaRPr lang="en-US"/>
        </a:p>
      </dgm:t>
    </dgm:pt>
    <dgm:pt modelId="{3960CFF8-4383-4382-8D6D-F2A00F508E8D}" type="pres">
      <dgm:prSet presAssocID="{0E9DE493-19D7-4EC9-97C9-5F26233F1106}" presName="Name0" presStyleCnt="0">
        <dgm:presLayoutVars>
          <dgm:dir/>
          <dgm:animLvl val="lvl"/>
          <dgm:resizeHandles val="exact"/>
        </dgm:presLayoutVars>
      </dgm:prSet>
      <dgm:spPr/>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dgm:presLayoutVars>
          <dgm:bulletEnabled val="1"/>
        </dgm:presLayoutVars>
      </dgm:prSet>
      <dgm:spPr/>
    </dgm:pt>
    <dgm:pt modelId="{BFE859F2-A9E8-4F95-9161-8EC68F2D30C4}" type="pres">
      <dgm:prSet presAssocID="{FB986F71-3126-4196-BD30-74AEDC39A1CA}" presName="childNode1tx" presStyleLbl="bgAcc1" presStyleIdx="0" presStyleCnt="3">
        <dgm:presLayoutVars>
          <dgm:bulletEnabled val="1"/>
        </dgm:presLayoutVars>
      </dgm:prSet>
      <dgm:spPr/>
    </dgm:pt>
    <dgm:pt modelId="{E18C6CF4-EDEB-4539-A36D-E0355B626199}" type="pres">
      <dgm:prSet presAssocID="{FB986F71-3126-4196-BD30-74AEDC39A1CA}" presName="parentNode1" presStyleLbl="node1" presStyleIdx="0" presStyleCnt="3">
        <dgm:presLayoutVars>
          <dgm:chMax val="1"/>
          <dgm:bulletEnabled val="1"/>
        </dgm:presLayoutVars>
      </dgm:prSet>
      <dgm:spPr/>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pt>
    <dgm:pt modelId="{67FFE978-6FBE-4424-80BE-B9E4B4DD0695}" type="pres">
      <dgm:prSet presAssocID="{F6D27D1B-CDCB-481F-B8FA-AB31B2A119DE}" presName="childNode2tx" presStyleLbl="bgAcc1" presStyleIdx="1" presStyleCnt="3">
        <dgm:presLayoutVars>
          <dgm:bulletEnabled val="1"/>
        </dgm:presLayoutVars>
      </dgm:prSet>
      <dgm:spPr/>
    </dgm:pt>
    <dgm:pt modelId="{029D1FDE-4DD7-4FA5-8C70-0C747477B66C}" type="pres">
      <dgm:prSet presAssocID="{F6D27D1B-CDCB-481F-B8FA-AB31B2A119DE}" presName="parentNode2" presStyleLbl="node1" presStyleIdx="1" presStyleCnt="3">
        <dgm:presLayoutVars>
          <dgm:chMax val="0"/>
          <dgm:bulletEnabled val="1"/>
        </dgm:presLayoutVars>
      </dgm:prSet>
      <dgm:spPr/>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dgm:presLayoutVars>
          <dgm:bulletEnabled val="1"/>
        </dgm:presLayoutVars>
      </dgm:prSet>
      <dgm:spPr/>
    </dgm:pt>
    <dgm:pt modelId="{843715D2-C2C2-41EB-BDA3-21230FBA46DB}" type="pres">
      <dgm:prSet presAssocID="{58828492-5CEF-4AFE-95CB-5D7E6A18158B}" presName="childNode1tx" presStyleLbl="bgAcc1" presStyleIdx="2" presStyleCnt="3">
        <dgm:presLayoutVars>
          <dgm:bulletEnabled val="1"/>
        </dgm:presLayoutVars>
      </dgm:prSet>
      <dgm:spPr/>
    </dgm:pt>
    <dgm:pt modelId="{047F5837-10E2-4FFC-A492-DB8A19EF48CA}" type="pres">
      <dgm:prSet presAssocID="{58828492-5CEF-4AFE-95CB-5D7E6A18158B}" presName="parentNode1" presStyleLbl="node1" presStyleIdx="2" presStyleCnt="3">
        <dgm:presLayoutVars>
          <dgm:chMax val="1"/>
          <dgm:bulletEnabled val="1"/>
        </dgm:presLayoutVars>
      </dgm:prSet>
      <dgm:spPr/>
    </dgm:pt>
    <dgm:pt modelId="{7D6A154D-27BB-4CCE-9250-BCDD2CD5C383}" type="pres">
      <dgm:prSet presAssocID="{58828492-5CEF-4AFE-95CB-5D7E6A18158B}" presName="connSite1" presStyleCnt="0"/>
      <dgm:spPr/>
    </dgm:pt>
  </dgm:ptLst>
  <dgm:cxnLst>
    <dgm:cxn modelId="{CA96E113-7151-48C8-B4D5-7AA211772CC8}" srcId="{F6D27D1B-CDCB-481F-B8FA-AB31B2A119DE}" destId="{65B6D8B9-E558-4264-B37F-7B4B2A8896DF}" srcOrd="1" destOrd="0" parTransId="{04F5A724-3AA7-4E78-B992-BCB3E916993F}" sibTransId="{370A79FF-9957-49E1-811F-78AB198DD9E0}"/>
    <dgm:cxn modelId="{1FE4D618-724E-4829-BED3-DAA3C651B769}" type="presOf" srcId="{0B00F5A8-A0EF-4111-9D86-004317B4F49E}" destId="{E83793B4-2C5C-4D90-82FA-E5EE4745664D}" srcOrd="0" destOrd="0" presId="urn:microsoft.com/office/officeart/2005/8/layout/hProcess4"/>
    <dgm:cxn modelId="{A08CE81F-A93E-429F-943D-3B3662A0C042}" type="presOf" srcId="{F6D27D1B-CDCB-481F-B8FA-AB31B2A119DE}" destId="{029D1FDE-4DD7-4FA5-8C70-0C747477B66C}" srcOrd="0" destOrd="0"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2D5B3E3B-3EE5-4072-933E-27DF5400591C}" srcId="{FB986F71-3126-4196-BD30-74AEDC39A1CA}" destId="{AB2E8498-CC81-452F-A895-08F3845AA347}" srcOrd="0" destOrd="0" parTransId="{4C65E2C8-0CBB-4D8C-AD60-6B0105C62B84}" sibTransId="{9A1F3304-AA9E-4FBC-89BA-9095C80E47C9}"/>
    <dgm:cxn modelId="{E33DA73B-C4A7-472D-88E9-D1B7FEC0C1F5}" type="presOf" srcId="{BF381BD4-48DC-48BF-8C18-C307CDD4D490}" destId="{BFE859F2-A9E8-4F95-9161-8EC68F2D30C4}" srcOrd="1" destOrd="1" presId="urn:microsoft.com/office/officeart/2005/8/layout/hProcess4"/>
    <dgm:cxn modelId="{8B37FE40-D7C8-473A-9D2D-D33173B003E6}" type="presOf" srcId="{6E7DBE00-7E5B-46F8-BBA0-CF0079A58E82}" destId="{843715D2-C2C2-41EB-BDA3-21230FBA46DB}" srcOrd="1" destOrd="1" presId="urn:microsoft.com/office/officeart/2005/8/layout/hProcess4"/>
    <dgm:cxn modelId="{241A4F42-3815-4A3A-A31B-C5E11FFB5E6D}" type="presOf" srcId="{FB986F71-3126-4196-BD30-74AEDC39A1CA}" destId="{E18C6CF4-EDEB-4539-A36D-E0355B626199}" srcOrd="0" destOrd="0" presId="urn:microsoft.com/office/officeart/2005/8/layout/hProcess4"/>
    <dgm:cxn modelId="{402F9D43-6A91-4B87-83A0-426BC9CD76A6}" type="presOf" srcId="{0B00F5A8-A0EF-4111-9D86-004317B4F49E}" destId="{67FFE978-6FBE-4424-80BE-B9E4B4DD0695}" srcOrd="1" destOrd="0"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4143D757-8617-4C89-8322-E3B29A1874AF}" srcId="{58828492-5CEF-4AFE-95CB-5D7E6A18158B}" destId="{68838C34-4D02-49F8-ADD7-BFA90D87B7EA}" srcOrd="0" destOrd="0" parTransId="{F2AD00AD-6A23-4C89-A107-68EF5D1F0B94}" sibTransId="{FFC4FCE7-6F2F-4F91-A74A-7C4C32A81657}"/>
    <dgm:cxn modelId="{E1602188-B573-41FF-9095-7B40F9CA44C2}" type="presOf" srcId="{6E7DBE00-7E5B-46F8-BBA0-CF0079A58E82}" destId="{69C28D3B-E083-42DF-9EA0-916CA12125A9}" srcOrd="0" destOrd="1" presId="urn:microsoft.com/office/officeart/2005/8/layout/hProcess4"/>
    <dgm:cxn modelId="{550EC38B-566A-4081-A7BE-0E49BE02764D}" type="presOf" srcId="{AB2E8498-CC81-452F-A895-08F3845AA347}" destId="{BFE859F2-A9E8-4F95-9161-8EC68F2D30C4}" srcOrd="1" destOrd="0"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4E74EABF-20DE-46D5-9BE9-0F84CEAF66AB}" type="presOf" srcId="{D0B150DF-3AA4-454C-8652-25880449C422}" destId="{6A63D16E-EEE6-4267-97EA-5AD7D2BC4E84}" srcOrd="0" destOrd="0" presId="urn:microsoft.com/office/officeart/2005/8/layout/hProcess4"/>
    <dgm:cxn modelId="{95276BC3-D2A9-422F-9390-BED3FD8C7BB0}" type="presOf" srcId="{0E9DE493-19D7-4EC9-97C9-5F26233F1106}" destId="{3960CFF8-4383-4382-8D6D-F2A00F508E8D}" srcOrd="0" destOrd="0" presId="urn:microsoft.com/office/officeart/2005/8/layout/hProcess4"/>
    <dgm:cxn modelId="{7EBBAEC4-0282-4F3E-860C-A6A26E3998F2}" type="presOf" srcId="{65B6D8B9-E558-4264-B37F-7B4B2A8896DF}" destId="{E83793B4-2C5C-4D90-82FA-E5EE4745664D}" srcOrd="0" destOrd="1" presId="urn:microsoft.com/office/officeart/2005/8/layout/hProcess4"/>
    <dgm:cxn modelId="{90D5F6C6-4E25-4C59-9DF6-6E2B25A59F46}" type="presOf" srcId="{68838C34-4D02-49F8-ADD7-BFA90D87B7EA}" destId="{69C28D3B-E083-42DF-9EA0-916CA12125A9}" srcOrd="0" destOrd="0" presId="urn:microsoft.com/office/officeart/2005/8/layout/hProcess4"/>
    <dgm:cxn modelId="{5F9EDECD-FB20-4615-B5EC-47255B2B532F}" srcId="{FB986F71-3126-4196-BD30-74AEDC39A1CA}" destId="{BF381BD4-48DC-48BF-8C18-C307CDD4D490}" srcOrd="1" destOrd="0" parTransId="{5D881325-883F-44A1-A5FB-E01856D07A5B}" sibTransId="{2C645F98-BC4B-4797-BC42-0872EA7B0575}"/>
    <dgm:cxn modelId="{A507C8D3-A0BB-44E4-82F7-15D18D34238D}" type="presOf" srcId="{68838C34-4D02-49F8-ADD7-BFA90D87B7EA}" destId="{843715D2-C2C2-41EB-BDA3-21230FBA46DB}" srcOrd="1" destOrd="0" presId="urn:microsoft.com/office/officeart/2005/8/layout/hProcess4"/>
    <dgm:cxn modelId="{FA45DADE-266F-4B82-B02F-D2732D8D9F51}" type="presOf" srcId="{58828492-5CEF-4AFE-95CB-5D7E6A18158B}" destId="{047F5837-10E2-4FFC-A492-DB8A19EF48CA}" srcOrd="0" destOrd="0" presId="urn:microsoft.com/office/officeart/2005/8/layout/hProcess4"/>
    <dgm:cxn modelId="{3D080EE7-BDF0-495B-A4FB-103A296CD73B}" srcId="{58828492-5CEF-4AFE-95CB-5D7E6A18158B}" destId="{6E7DBE00-7E5B-46F8-BBA0-CF0079A58E82}" srcOrd="1" destOrd="0" parTransId="{6FAC7821-43C2-4A12-9638-E9B1BDE7C8D8}" sibTransId="{65147ED7-18A4-49A5-9AEE-066FB0363316}"/>
    <dgm:cxn modelId="{86F910E7-C9D0-48E5-A3A3-C70127E96FC1}" srcId="{F6D27D1B-CDCB-481F-B8FA-AB31B2A119DE}" destId="{0B00F5A8-A0EF-4111-9D86-004317B4F49E}" srcOrd="0" destOrd="0" parTransId="{EC916B99-8D26-4265-B7BE-BB461C68DA5C}" sibTransId="{CE48C676-980A-4BAC-A3C8-9ABC315DAE51}"/>
    <dgm:cxn modelId="{835CA1EF-8C73-4A92-AB14-7F18CFCB3BBE}" type="presOf" srcId="{65B6D8B9-E558-4264-B37F-7B4B2A8896DF}" destId="{67FFE978-6FBE-4424-80BE-B9E4B4DD0695}" srcOrd="1" destOrd="1" presId="urn:microsoft.com/office/officeart/2005/8/layout/hProcess4"/>
    <dgm:cxn modelId="{FCC960F1-FFDB-446D-9C7D-06DB34FE036C}" type="presOf" srcId="{BF381BD4-48DC-48BF-8C18-C307CDD4D490}" destId="{96015622-8A46-45CF-A72A-2856B699B374}" srcOrd="0" destOrd="1" presId="urn:microsoft.com/office/officeart/2005/8/layout/hProcess4"/>
    <dgm:cxn modelId="{732F9AFA-01BF-4C18-A659-D951BF9FC05D}" type="presOf" srcId="{AB2E8498-CC81-452F-A895-08F3845AA347}" destId="{96015622-8A46-45CF-A72A-2856B699B374}" srcOrd="0" destOrd="0" presId="urn:microsoft.com/office/officeart/2005/8/layout/hProcess4"/>
    <dgm:cxn modelId="{E95209FE-82B0-40EF-AFE6-D8CCCCEA50E1}" type="presOf" srcId="{7AEB6639-3258-49E8-8B1F-B4A9C61922BE}" destId="{DC2A0ADB-DCE3-4BF4-9952-0394865777AC}" srcOrd="0" destOrd="0" presId="urn:microsoft.com/office/officeart/2005/8/layout/hProcess4"/>
    <dgm:cxn modelId="{89F19664-F574-44B4-924E-3D107B743F23}" type="presParOf" srcId="{3960CFF8-4383-4382-8D6D-F2A00F508E8D}" destId="{366CFF54-5C8F-47F9-BFD8-D9AF3EADDA3E}" srcOrd="0" destOrd="0" presId="urn:microsoft.com/office/officeart/2005/8/layout/hProcess4"/>
    <dgm:cxn modelId="{75C41B37-1CBE-4C45-8C4B-850855BD27C4}" type="presParOf" srcId="{3960CFF8-4383-4382-8D6D-F2A00F508E8D}" destId="{13688FBD-4079-41FE-A6A2-B5B0F293E6BF}" srcOrd="1" destOrd="0" presId="urn:microsoft.com/office/officeart/2005/8/layout/hProcess4"/>
    <dgm:cxn modelId="{3AA8FE4E-D0FB-4F4F-9F35-7B6B4E7D5E8D}" type="presParOf" srcId="{3960CFF8-4383-4382-8D6D-F2A00F508E8D}" destId="{224851B6-C14D-49DE-883B-A13003DA4601}" srcOrd="2" destOrd="0" presId="urn:microsoft.com/office/officeart/2005/8/layout/hProcess4"/>
    <dgm:cxn modelId="{A4DAABAE-FB49-4E79-80B0-1264A8E539FF}" type="presParOf" srcId="{224851B6-C14D-49DE-883B-A13003DA4601}" destId="{1439717B-283C-48FF-AF62-1990F52B6512}" srcOrd="0" destOrd="0" presId="urn:microsoft.com/office/officeart/2005/8/layout/hProcess4"/>
    <dgm:cxn modelId="{6FFC75D9-47EB-48FF-90CD-91F117AC22B7}" type="presParOf" srcId="{1439717B-283C-48FF-AF62-1990F52B6512}" destId="{BCCE6711-D1D8-4B2C-917E-41AB5A6114A8}" srcOrd="0" destOrd="0" presId="urn:microsoft.com/office/officeart/2005/8/layout/hProcess4"/>
    <dgm:cxn modelId="{FEE85E3F-72E5-4071-8EA1-3623F81173A1}" type="presParOf" srcId="{1439717B-283C-48FF-AF62-1990F52B6512}" destId="{96015622-8A46-45CF-A72A-2856B699B374}" srcOrd="1" destOrd="0" presId="urn:microsoft.com/office/officeart/2005/8/layout/hProcess4"/>
    <dgm:cxn modelId="{AC4982ED-AD83-45D0-AD2F-455F7901AF9F}" type="presParOf" srcId="{1439717B-283C-48FF-AF62-1990F52B6512}" destId="{BFE859F2-A9E8-4F95-9161-8EC68F2D30C4}" srcOrd="2" destOrd="0" presId="urn:microsoft.com/office/officeart/2005/8/layout/hProcess4"/>
    <dgm:cxn modelId="{565E0706-6737-49AB-A631-19EA6E16791C}" type="presParOf" srcId="{1439717B-283C-48FF-AF62-1990F52B6512}" destId="{E18C6CF4-EDEB-4539-A36D-E0355B626199}" srcOrd="3" destOrd="0" presId="urn:microsoft.com/office/officeart/2005/8/layout/hProcess4"/>
    <dgm:cxn modelId="{0F8395D2-489A-4650-9E19-52FEC57A410B}" type="presParOf" srcId="{1439717B-283C-48FF-AF62-1990F52B6512}" destId="{D9FCD5E9-9E94-4534-BAB4-3DB8EB44E7D0}" srcOrd="4" destOrd="0" presId="urn:microsoft.com/office/officeart/2005/8/layout/hProcess4"/>
    <dgm:cxn modelId="{9204B803-0CC8-4F9E-AC95-C709626A9F47}" type="presParOf" srcId="{224851B6-C14D-49DE-883B-A13003DA4601}" destId="{6A63D16E-EEE6-4267-97EA-5AD7D2BC4E84}" srcOrd="1" destOrd="0" presId="urn:microsoft.com/office/officeart/2005/8/layout/hProcess4"/>
    <dgm:cxn modelId="{DF63E90D-523A-4A3D-8E96-876C4878E690}" type="presParOf" srcId="{224851B6-C14D-49DE-883B-A13003DA4601}" destId="{59BAED1E-A4FE-4FA3-8716-57917AF47F38}" srcOrd="2" destOrd="0" presId="urn:microsoft.com/office/officeart/2005/8/layout/hProcess4"/>
    <dgm:cxn modelId="{ABC2BBAC-ABC6-4828-A656-FF0E45449B5D}" type="presParOf" srcId="{59BAED1E-A4FE-4FA3-8716-57917AF47F38}" destId="{5C833856-7FAF-4B27-932C-67C7D08339F2}" srcOrd="0" destOrd="0" presId="urn:microsoft.com/office/officeart/2005/8/layout/hProcess4"/>
    <dgm:cxn modelId="{57A8C77F-8539-4ED5-8B3E-AA69AEF39063}" type="presParOf" srcId="{59BAED1E-A4FE-4FA3-8716-57917AF47F38}" destId="{E83793B4-2C5C-4D90-82FA-E5EE4745664D}" srcOrd="1" destOrd="0" presId="urn:microsoft.com/office/officeart/2005/8/layout/hProcess4"/>
    <dgm:cxn modelId="{13C487BA-883D-4A71-9789-EB655F6279D7}" type="presParOf" srcId="{59BAED1E-A4FE-4FA3-8716-57917AF47F38}" destId="{67FFE978-6FBE-4424-80BE-B9E4B4DD0695}" srcOrd="2" destOrd="0" presId="urn:microsoft.com/office/officeart/2005/8/layout/hProcess4"/>
    <dgm:cxn modelId="{9DE711C0-DAD0-490A-8F9F-84EFF58B67F2}" type="presParOf" srcId="{59BAED1E-A4FE-4FA3-8716-57917AF47F38}" destId="{029D1FDE-4DD7-4FA5-8C70-0C747477B66C}" srcOrd="3" destOrd="0" presId="urn:microsoft.com/office/officeart/2005/8/layout/hProcess4"/>
    <dgm:cxn modelId="{7E60F800-B699-4C90-AE8B-FFA3C1DBAC2A}" type="presParOf" srcId="{59BAED1E-A4FE-4FA3-8716-57917AF47F38}" destId="{C2556EF6-41FF-46C6-8829-911BFA533FFE}" srcOrd="4" destOrd="0" presId="urn:microsoft.com/office/officeart/2005/8/layout/hProcess4"/>
    <dgm:cxn modelId="{15EEC923-9DD9-45F9-B1CE-E90ADC8BB3B2}" type="presParOf" srcId="{224851B6-C14D-49DE-883B-A13003DA4601}" destId="{DC2A0ADB-DCE3-4BF4-9952-0394865777AC}" srcOrd="3" destOrd="0" presId="urn:microsoft.com/office/officeart/2005/8/layout/hProcess4"/>
    <dgm:cxn modelId="{F83CC031-B411-4234-8023-6E45E782DC1B}" type="presParOf" srcId="{224851B6-C14D-49DE-883B-A13003DA4601}" destId="{A874A3A3-A340-4ABC-99B5-7529D4415335}" srcOrd="4" destOrd="0" presId="urn:microsoft.com/office/officeart/2005/8/layout/hProcess4"/>
    <dgm:cxn modelId="{7B362966-E9AB-40B9-8761-1F07E738ED93}" type="presParOf" srcId="{A874A3A3-A340-4ABC-99B5-7529D4415335}" destId="{14032C0B-60AE-432B-A713-F993D1C4BA8F}" srcOrd="0" destOrd="0" presId="urn:microsoft.com/office/officeart/2005/8/layout/hProcess4"/>
    <dgm:cxn modelId="{7577A14F-C73F-4E1A-8760-544ED1967544}" type="presParOf" srcId="{A874A3A3-A340-4ABC-99B5-7529D4415335}" destId="{69C28D3B-E083-42DF-9EA0-916CA12125A9}" srcOrd="1" destOrd="0" presId="urn:microsoft.com/office/officeart/2005/8/layout/hProcess4"/>
    <dgm:cxn modelId="{1637F8A1-F9FA-4AC7-AA80-AC52DBF6427F}" type="presParOf" srcId="{A874A3A3-A340-4ABC-99B5-7529D4415335}" destId="{843715D2-C2C2-41EB-BDA3-21230FBA46DB}" srcOrd="2" destOrd="0" presId="urn:microsoft.com/office/officeart/2005/8/layout/hProcess4"/>
    <dgm:cxn modelId="{C3A1CE6A-C0A2-460E-AEC5-91898FCAB7C6}" type="presParOf" srcId="{A874A3A3-A340-4ABC-99B5-7529D4415335}" destId="{047F5837-10E2-4FFC-A492-DB8A19EF48CA}" srcOrd="3" destOrd="0" presId="urn:microsoft.com/office/officeart/2005/8/layout/hProcess4"/>
    <dgm:cxn modelId="{B0B35EFC-EC0D-408D-96C0-AAE23E559E96}"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36244"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Task description</a:t>
          </a:r>
        </a:p>
        <a:p>
          <a:pPr marL="228600" lvl="1" indent="-228600" algn="l" defTabSz="1066800">
            <a:lnSpc>
              <a:spcPct val="90000"/>
            </a:lnSpc>
            <a:spcBef>
              <a:spcPct val="0"/>
            </a:spcBef>
            <a:spcAft>
              <a:spcPct val="15000"/>
            </a:spcAft>
            <a:buChar char="•"/>
          </a:pPr>
          <a:r>
            <a:rPr lang="en-US" sz="2400" kern="1200" dirty="0"/>
            <a:t>Task description</a:t>
          </a:r>
        </a:p>
      </dsp:txBody>
      <dsp:txXfrm>
        <a:off x="82644" y="1095673"/>
        <a:ext cx="2351761" cy="1491398"/>
      </dsp:txXfrm>
    </dsp:sp>
    <dsp:sp modelId="{6A63D16E-EEE6-4267-97EA-5AD7D2BC4E84}">
      <dsp:nvSpPr>
        <dsp:cNvPr id="0" name=""/>
        <dsp:cNvSpPr/>
      </dsp:nvSpPr>
      <dsp:spPr>
        <a:xfrm>
          <a:off x="1394360" y="1473226"/>
          <a:ext cx="2779003" cy="2779003"/>
        </a:xfrm>
        <a:prstGeom prst="leftCircularArrow">
          <a:avLst>
            <a:gd name="adj1" fmla="val 3451"/>
            <a:gd name="adj2" fmla="val 427731"/>
            <a:gd name="adj3" fmla="val 2203242"/>
            <a:gd name="adj4" fmla="val 9024489"/>
            <a:gd name="adj5" fmla="val 4027"/>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18C6CF4-EDEB-4539-A36D-E0355B626199}">
      <dsp:nvSpPr>
        <dsp:cNvPr id="0" name=""/>
        <dsp:cNvSpPr/>
      </dsp:nvSpPr>
      <dsp:spPr>
        <a:xfrm>
          <a:off x="579480"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dirty="0"/>
            <a:t>Step 1 Title</a:t>
          </a:r>
        </a:p>
      </dsp:txBody>
      <dsp:txXfrm>
        <a:off x="604789" y="2658781"/>
        <a:ext cx="2122325" cy="813490"/>
      </dsp:txXfrm>
    </dsp:sp>
    <dsp:sp modelId="{E83793B4-2C5C-4D90-82FA-E5EE4745664D}">
      <dsp:nvSpPr>
        <dsp:cNvPr id="0" name=""/>
        <dsp:cNvSpPr/>
      </dsp:nvSpPr>
      <dsp:spPr>
        <a:xfrm>
          <a:off x="3209147" y="1049274"/>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Task description</a:t>
          </a:r>
        </a:p>
        <a:p>
          <a:pPr marL="228600" lvl="1" indent="-228600" algn="l" defTabSz="1066800">
            <a:lnSpc>
              <a:spcPct val="90000"/>
            </a:lnSpc>
            <a:spcBef>
              <a:spcPct val="0"/>
            </a:spcBef>
            <a:spcAft>
              <a:spcPct val="15000"/>
            </a:spcAft>
            <a:buChar char="•"/>
          </a:pPr>
          <a:r>
            <a:rPr lang="en-US" sz="2400" kern="1200" dirty="0"/>
            <a:t>Task description</a:t>
          </a:r>
        </a:p>
      </dsp:txBody>
      <dsp:txXfrm>
        <a:off x="3255547" y="1527728"/>
        <a:ext cx="2351761" cy="1491398"/>
      </dsp:txXfrm>
    </dsp:sp>
    <dsp:sp modelId="{DC2A0ADB-DCE3-4BF4-9952-0394865777AC}">
      <dsp:nvSpPr>
        <dsp:cNvPr id="0" name=""/>
        <dsp:cNvSpPr/>
      </dsp:nvSpPr>
      <dsp:spPr>
        <a:xfrm>
          <a:off x="4546892" y="-216486"/>
          <a:ext cx="3091364" cy="3091364"/>
        </a:xfrm>
        <a:prstGeom prst="circularArrow">
          <a:avLst>
            <a:gd name="adj1" fmla="val 3103"/>
            <a:gd name="adj2" fmla="val 381347"/>
            <a:gd name="adj3" fmla="val 19443143"/>
            <a:gd name="adj4" fmla="val 12575511"/>
            <a:gd name="adj5" fmla="val 362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29D1FDE-4DD7-4FA5-8C70-0C747477B66C}">
      <dsp:nvSpPr>
        <dsp:cNvPr id="0" name=""/>
        <dsp:cNvSpPr/>
      </dsp:nvSpPr>
      <dsp:spPr>
        <a:xfrm>
          <a:off x="3752383" y="617220"/>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dirty="0"/>
            <a:t>Step 2 Title</a:t>
          </a:r>
        </a:p>
      </dsp:txBody>
      <dsp:txXfrm>
        <a:off x="3777692" y="642529"/>
        <a:ext cx="2122325" cy="813490"/>
      </dsp:txXfrm>
    </dsp:sp>
    <dsp:sp modelId="{69C28D3B-E083-42DF-9EA0-916CA12125A9}">
      <dsp:nvSpPr>
        <dsp:cNvPr id="0" name=""/>
        <dsp:cNvSpPr/>
      </dsp:nvSpPr>
      <dsp:spPr>
        <a:xfrm>
          <a:off x="6382050"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a:t>Task description</a:t>
          </a:r>
          <a:endParaRPr lang="en-US" sz="2400" kern="1200" dirty="0"/>
        </a:p>
        <a:p>
          <a:pPr marL="228600" lvl="1" indent="-228600" algn="l" defTabSz="1066800">
            <a:lnSpc>
              <a:spcPct val="90000"/>
            </a:lnSpc>
            <a:spcBef>
              <a:spcPct val="0"/>
            </a:spcBef>
            <a:spcAft>
              <a:spcPct val="15000"/>
            </a:spcAft>
            <a:buChar char="•"/>
          </a:pPr>
          <a:r>
            <a:rPr lang="en-US" sz="2400" kern="1200" dirty="0"/>
            <a:t>Task description</a:t>
          </a:r>
        </a:p>
      </dsp:txBody>
      <dsp:txXfrm>
        <a:off x="6428450" y="1095673"/>
        <a:ext cx="2351761" cy="1491398"/>
      </dsp:txXfrm>
    </dsp:sp>
    <dsp:sp modelId="{047F5837-10E2-4FFC-A492-DB8A19EF48CA}">
      <dsp:nvSpPr>
        <dsp:cNvPr id="0" name=""/>
        <dsp:cNvSpPr/>
      </dsp:nvSpPr>
      <dsp:spPr>
        <a:xfrm>
          <a:off x="6925286"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dirty="0"/>
            <a:t>Step 3 Title</a:t>
          </a:r>
        </a:p>
      </dsp:txBody>
      <dsp:txXfrm>
        <a:off x="6950595" y="2658781"/>
        <a:ext cx="2122325" cy="8134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10/30/2018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10/30/2018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3199CD-3E1B-4AE6-990F-76F925F5EA9F}" type="slidenum">
              <a:rPr lang="en-IN" smtClean="0"/>
              <a:t>5</a:t>
            </a:fld>
            <a:endParaRPr lang="en-IN"/>
          </a:p>
        </p:txBody>
      </p:sp>
    </p:spTree>
    <p:extLst>
      <p:ext uri="{BB962C8B-B14F-4D97-AF65-F5344CB8AC3E}">
        <p14:creationId xmlns:p14="http://schemas.microsoft.com/office/powerpoint/2010/main" val="17334514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10/30/2018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10/30/2018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10/30/2018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10/30/2018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10/30/2018</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10/30/2018</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10/30/2018</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10/30/2018</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10/30/2018</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10/30/2018</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10/30/2018</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GitHub</a:t>
            </a:r>
          </a:p>
        </p:txBody>
      </p:sp>
      <p:sp>
        <p:nvSpPr>
          <p:cNvPr id="4" name="Subtitle 3"/>
          <p:cNvSpPr>
            <a:spLocks noGrp="1"/>
          </p:cNvSpPr>
          <p:nvPr>
            <p:ph type="subTitle" idx="1"/>
          </p:nvPr>
        </p:nvSpPr>
        <p:spPr/>
        <p:txBody>
          <a:bodyPr/>
          <a:lstStyle/>
          <a:p>
            <a:r>
              <a:rPr lang="it-IT" dirty="0"/>
              <a:t>SUPPORT</a:t>
            </a:r>
          </a:p>
          <a:p>
            <a:endParaRPr lang="it-IT" dirty="0"/>
          </a:p>
          <a:p>
            <a:endParaRPr lang="it-IT" dirty="0"/>
          </a:p>
          <a:p>
            <a:r>
              <a:rPr lang="it-IT" dirty="0"/>
              <a:t>						Shama kamat</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4" name="Text Placeholder 3"/>
          <p:cNvSpPr>
            <a:spLocks noGrp="1"/>
          </p:cNvSpPr>
          <p:nvPr>
            <p:ph type="body" sz="half" idx="2"/>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 a Slide Title - 5</a:t>
            </a:r>
          </a:p>
        </p:txBody>
      </p:sp>
      <p:sp>
        <p:nvSpPr>
          <p:cNvPr id="4" name="Text Placeholder 3"/>
          <p:cNvSpPr>
            <a:spLocks noGrp="1"/>
          </p:cNvSpPr>
          <p:nvPr>
            <p:ph type="body" sz="half" idx="2"/>
          </p:nvPr>
        </p:nvSpPr>
        <p:spPr/>
        <p:txBody>
          <a:bodyPr/>
          <a:lstStyle/>
          <a:p>
            <a:endParaRPr lang="en-US"/>
          </a:p>
        </p:txBody>
      </p:sp>
      <p:sp>
        <p:nvSpPr>
          <p:cNvPr id="2" name="Picture Placeholder 1" descr="An empty placeholder to add an image. Click on the placeholder and select the image that you wish to add."/>
          <p:cNvSpPr>
            <a:spLocks noGrp="1"/>
          </p:cNvSpPr>
          <p:nvPr>
            <p:ph type="pic" idx="1"/>
          </p:nvPr>
        </p:nvSpPr>
        <p:spPr/>
      </p:sp>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GitHub Content</a:t>
            </a:r>
          </a:p>
        </p:txBody>
      </p:sp>
      <p:sp>
        <p:nvSpPr>
          <p:cNvPr id="14" name="Content Placeholder 13"/>
          <p:cNvSpPr>
            <a:spLocks noGrp="1"/>
          </p:cNvSpPr>
          <p:nvPr>
            <p:ph idx="1"/>
          </p:nvPr>
        </p:nvSpPr>
        <p:spPr/>
        <p:txBody>
          <a:bodyPr/>
          <a:lstStyle/>
          <a:p>
            <a:r>
              <a:rPr lang="en-IN" dirty="0"/>
              <a:t>The “Git” in GitHub</a:t>
            </a:r>
          </a:p>
          <a:p>
            <a:r>
              <a:rPr lang="en-IN" dirty="0"/>
              <a:t>The “Hub” in GitHub</a:t>
            </a:r>
          </a:p>
          <a:p>
            <a:r>
              <a:rPr lang="en-IN" dirty="0"/>
              <a:t>Reasons that geeks like to use GitHub</a:t>
            </a:r>
          </a:p>
          <a:p>
            <a:r>
              <a:rPr lang="en-IN" dirty="0"/>
              <a:t>GitHub for Visualization</a:t>
            </a:r>
          </a:p>
          <a:p>
            <a:r>
              <a:rPr lang="en-US" dirty="0"/>
              <a:t>Demo</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EB73B-7864-4907-993B-E5C6D7AF20EC}"/>
              </a:ext>
            </a:extLst>
          </p:cNvPr>
          <p:cNvSpPr>
            <a:spLocks noGrp="1"/>
          </p:cNvSpPr>
          <p:nvPr>
            <p:ph type="title"/>
          </p:nvPr>
        </p:nvSpPr>
        <p:spPr/>
        <p:txBody>
          <a:bodyPr/>
          <a:lstStyle/>
          <a:p>
            <a:r>
              <a:rPr lang="en-IN" dirty="0"/>
              <a:t>The “Git” in GitHub</a:t>
            </a:r>
          </a:p>
        </p:txBody>
      </p:sp>
      <p:sp>
        <p:nvSpPr>
          <p:cNvPr id="3" name="Content Placeholder 2">
            <a:extLst>
              <a:ext uri="{FF2B5EF4-FFF2-40B4-BE49-F238E27FC236}">
                <a16:creationId xmlns:a16="http://schemas.microsoft.com/office/drawing/2014/main" id="{573D433A-7974-454B-A492-57A49CE12C32}"/>
              </a:ext>
            </a:extLst>
          </p:cNvPr>
          <p:cNvSpPr>
            <a:spLocks noGrp="1"/>
          </p:cNvSpPr>
          <p:nvPr>
            <p:ph idx="1"/>
          </p:nvPr>
        </p:nvSpPr>
        <p:spPr/>
        <p:txBody>
          <a:bodyPr>
            <a:normAutofit fontScale="85000" lnSpcReduction="20000"/>
          </a:bodyPr>
          <a:lstStyle/>
          <a:p>
            <a:r>
              <a:rPr lang="en-IN" dirty="0"/>
              <a:t>Git is an open-source version control system that was started by Linus </a:t>
            </a:r>
            <a:r>
              <a:rPr lang="en-IN" dirty="0" err="1"/>
              <a:t>Trovalds</a:t>
            </a:r>
            <a:endParaRPr lang="en-IN" dirty="0"/>
          </a:p>
          <a:p>
            <a:r>
              <a:rPr lang="en-IN" dirty="0"/>
              <a:t>So, Git is a version control system, but what does that mean? When developers create something (an app, for example), they make constant changes to the code, releasing new versions up to and after the first official (non-beta) release.</a:t>
            </a:r>
          </a:p>
          <a:p>
            <a:r>
              <a:rPr lang="en-IN" dirty="0"/>
              <a:t>Version control systems keep these revisions straight, storing the modifications in a central repository.</a:t>
            </a:r>
          </a:p>
          <a:p>
            <a:r>
              <a:rPr lang="en-IN" dirty="0"/>
              <a:t> This allows developers to easily collaborate, as they can download a new version of the software, make changes, and upload the newest revision. Every developer can see these new changes, download them, and contribute.</a:t>
            </a:r>
          </a:p>
          <a:p>
            <a:r>
              <a:rPr lang="en-IN" dirty="0"/>
              <a:t>Similarly, people who have nothing to do with the development of a project can still download the files and use them</a:t>
            </a:r>
          </a:p>
          <a:p>
            <a:r>
              <a:rPr lang="en-IN" dirty="0"/>
              <a:t>Advantages over the other systems: stores file changes more efficiently and ensures file integrity better</a:t>
            </a:r>
          </a:p>
          <a:p>
            <a:endParaRPr lang="en-IN" dirty="0"/>
          </a:p>
        </p:txBody>
      </p:sp>
    </p:spTree>
    <p:extLst>
      <p:ext uri="{BB962C8B-B14F-4D97-AF65-F5344CB8AC3E}">
        <p14:creationId xmlns:p14="http://schemas.microsoft.com/office/powerpoint/2010/main" val="4115244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15F17-40BD-4C14-A757-5793D12FD2F1}"/>
              </a:ext>
            </a:extLst>
          </p:cNvPr>
          <p:cNvSpPr>
            <a:spLocks noGrp="1"/>
          </p:cNvSpPr>
          <p:nvPr>
            <p:ph type="title"/>
          </p:nvPr>
        </p:nvSpPr>
        <p:spPr/>
        <p:txBody>
          <a:bodyPr/>
          <a:lstStyle/>
          <a:p>
            <a:r>
              <a:rPr lang="en-IN" dirty="0"/>
              <a:t>The “Hub” in GitHub</a:t>
            </a:r>
          </a:p>
        </p:txBody>
      </p:sp>
      <p:sp>
        <p:nvSpPr>
          <p:cNvPr id="3" name="Content Placeholder 2">
            <a:extLst>
              <a:ext uri="{FF2B5EF4-FFF2-40B4-BE49-F238E27FC236}">
                <a16:creationId xmlns:a16="http://schemas.microsoft.com/office/drawing/2014/main" id="{27D0D54E-B2D2-4F58-A664-15447312A5FD}"/>
              </a:ext>
            </a:extLst>
          </p:cNvPr>
          <p:cNvSpPr>
            <a:spLocks noGrp="1"/>
          </p:cNvSpPr>
          <p:nvPr>
            <p:ph idx="1"/>
          </p:nvPr>
        </p:nvSpPr>
        <p:spPr/>
        <p:txBody>
          <a:bodyPr>
            <a:normAutofit fontScale="70000" lnSpcReduction="20000"/>
          </a:bodyPr>
          <a:lstStyle/>
          <a:p>
            <a:r>
              <a:rPr lang="en-IN" dirty="0"/>
              <a:t>We’ve established that Git is a version control system, similar but better than the many alternatives available. So, what makes GitHub so special? Git is a command-line tool, but the </a:t>
            </a:r>
            <a:r>
              <a:rPr lang="en-US" dirty="0"/>
              <a:t>center</a:t>
            </a:r>
            <a:r>
              <a:rPr lang="en-IN" dirty="0"/>
              <a:t> around which all things involving Git revolve is the hub—GitHub.com—where developers store their projects and network with like minded people.</a:t>
            </a:r>
          </a:p>
          <a:p>
            <a:r>
              <a:rPr lang="en-IN" dirty="0"/>
              <a:t>Let’s go over a few of the main reasons that geeks like to use GitHub, and learn some terminology along the way.</a:t>
            </a:r>
          </a:p>
          <a:p>
            <a:r>
              <a:rPr lang="en-IN" dirty="0"/>
              <a:t>A repository (usually abbreviated to “repo”) is a location where all the files for a particular project are stored. Each project has its own repo, and you can access it with a unique URL.</a:t>
            </a:r>
          </a:p>
          <a:p>
            <a:r>
              <a:rPr lang="en-IN" dirty="0"/>
              <a:t>“Forking” is when you create a new project based off of another project that already exists. </a:t>
            </a:r>
          </a:p>
          <a:p>
            <a:r>
              <a:rPr lang="en-IN" dirty="0"/>
              <a:t>You’ve forked a repository, made a great revision to the project, and want it to be recognized by the original developers—maybe even included in the official project/repository. You can do so by creating a pull request.</a:t>
            </a:r>
          </a:p>
          <a:p>
            <a:r>
              <a:rPr lang="en-IN" dirty="0"/>
              <a:t>Social Networking and Changelogs</a:t>
            </a:r>
          </a:p>
          <a:p>
            <a:r>
              <a:rPr lang="en-IN" dirty="0"/>
              <a:t>https://www.howtogeek.com/180167/htg-explains-what-is-github-and-what-do-geeks-use-it-for/</a:t>
            </a:r>
          </a:p>
        </p:txBody>
      </p:sp>
    </p:spTree>
    <p:extLst>
      <p:ext uri="{BB962C8B-B14F-4D97-AF65-F5344CB8AC3E}">
        <p14:creationId xmlns:p14="http://schemas.microsoft.com/office/powerpoint/2010/main" val="375984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Title and Content Layout with Chart</a:t>
            </a:r>
          </a:p>
        </p:txBody>
      </p:sp>
      <p:graphicFrame>
        <p:nvGraphicFramePr>
          <p:cNvPr id="6" name="Content Placeholder 5" descr="Clustered Column – Line Combination chart showing the values of 3 series for 4 categories. The first 2 series are columns and the 3rd series is the line."/>
          <p:cNvGraphicFramePr>
            <a:graphicFrameLocks noGrp="1"/>
          </p:cNvGraphicFramePr>
          <p:nvPr>
            <p:ph idx="1"/>
            <p:extLst>
              <p:ext uri="{D42A27DB-BD31-4B8C-83A1-F6EECF244321}">
                <p14:modId xmlns:p14="http://schemas.microsoft.com/office/powerpoint/2010/main" val="426050944"/>
              </p:ext>
            </p:extLst>
          </p:nvPr>
        </p:nvGraphicFramePr>
        <p:xfrm>
          <a:off x="1522413" y="1905000"/>
          <a:ext cx="9134475" cy="4114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Content Layout with Table</a:t>
            </a:r>
            <a:endParaRPr lang="en-US" dirty="0"/>
          </a:p>
        </p:txBody>
      </p:sp>
      <p:sp>
        <p:nvSpPr>
          <p:cNvPr id="3" name="Content Placeholder 2"/>
          <p:cNvSpPr>
            <a:spLocks noGrp="1"/>
          </p:cNvSpPr>
          <p:nvPr>
            <p:ph sz="half" idx="1"/>
          </p:nvPr>
        </p:nvSpPr>
        <p:spPr/>
        <p:txBody>
          <a:bodyPr/>
          <a:lstStyle/>
          <a:p>
            <a:r>
              <a:rPr lang="en-US"/>
              <a:t>First bullet point here</a:t>
            </a:r>
          </a:p>
          <a:p>
            <a:r>
              <a:rPr lang="en-US"/>
              <a:t>Second bullet point here</a:t>
            </a:r>
          </a:p>
          <a:p>
            <a:r>
              <a:rPr lang="en-US"/>
              <a:t>Third bullet point here</a:t>
            </a:r>
            <a:endParaRPr lang="en-US" dirty="0"/>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654082240"/>
              </p:ext>
            </p:extLst>
          </p:nvPr>
        </p:nvGraphicFramePr>
        <p:xfrm>
          <a:off x="6229350" y="1905000"/>
          <a:ext cx="4419600" cy="2057400"/>
        </p:xfrm>
        <a:graphic>
          <a:graphicData uri="http://schemas.openxmlformats.org/drawingml/2006/table">
            <a:tbl>
              <a:tblPr firstRow="1" bandRow="1">
                <a:tableStyleId>{073A0DAA-6AF3-43AB-8588-CEC1D06C72B9}</a:tableStyleId>
              </a:tblPr>
              <a:tblGrid>
                <a:gridCol w="1473200">
                  <a:extLst>
                    <a:ext uri="{9D8B030D-6E8A-4147-A177-3AD203B41FA5}">
                      <a16:colId xmlns:a16="http://schemas.microsoft.com/office/drawing/2014/main" val="20000"/>
                    </a:ext>
                  </a:extLst>
                </a:gridCol>
                <a:gridCol w="1473200">
                  <a:extLst>
                    <a:ext uri="{9D8B030D-6E8A-4147-A177-3AD203B41FA5}">
                      <a16:colId xmlns:a16="http://schemas.microsoft.com/office/drawing/2014/main" val="20001"/>
                    </a:ext>
                  </a:extLst>
                </a:gridCol>
                <a:gridCol w="1473200">
                  <a:extLst>
                    <a:ext uri="{9D8B030D-6E8A-4147-A177-3AD203B41FA5}">
                      <a16:colId xmlns:a16="http://schemas.microsoft.com/office/drawing/2014/main" val="20002"/>
                    </a:ext>
                  </a:extLst>
                </a:gridCol>
              </a:tblGrid>
              <a:tr h="514350">
                <a:tc>
                  <a:txBody>
                    <a:bodyPr/>
                    <a:lstStyle/>
                    <a:p>
                      <a:r>
                        <a:rPr lang="en-US" dirty="0"/>
                        <a:t>Class</a:t>
                      </a:r>
                    </a:p>
                  </a:txBody>
                  <a:tcPr anchor="ctr"/>
                </a:tc>
                <a:tc>
                  <a:txBody>
                    <a:bodyPr/>
                    <a:lstStyle/>
                    <a:p>
                      <a:pPr algn="ctr"/>
                      <a:r>
                        <a:rPr lang="en-US" dirty="0"/>
                        <a:t>Group 1</a:t>
                      </a:r>
                    </a:p>
                  </a:txBody>
                  <a:tcPr anchor="ctr"/>
                </a:tc>
                <a:tc>
                  <a:txBody>
                    <a:bodyPr/>
                    <a:lstStyle/>
                    <a:p>
                      <a:pPr algn="ctr"/>
                      <a:r>
                        <a:rPr lang="en-US" dirty="0"/>
                        <a:t>Group 2</a:t>
                      </a:r>
                    </a:p>
                  </a:txBody>
                  <a:tcPr anchor="ctr"/>
                </a:tc>
                <a:extLst>
                  <a:ext uri="{0D108BD9-81ED-4DB2-BD59-A6C34878D82A}">
                    <a16:rowId xmlns:a16="http://schemas.microsoft.com/office/drawing/2014/main" val="10000"/>
                  </a:ext>
                </a:extLst>
              </a:tr>
              <a:tr h="514350">
                <a:tc>
                  <a:txBody>
                    <a:bodyPr/>
                    <a:lstStyle/>
                    <a:p>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14350">
                <a:tc>
                  <a:txBody>
                    <a:bodyPr/>
                    <a:lstStyle/>
                    <a:p>
                      <a:r>
                        <a:rPr lang="en-US" dirty="0"/>
                        <a:t>Class</a:t>
                      </a:r>
                      <a:r>
                        <a:rPr lang="en-US" baseline="0" dirty="0"/>
                        <a:t> 2</a:t>
                      </a:r>
                      <a:endParaRPr lang="en-US" dirty="0"/>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14350">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Title and Content Layout with SmartArt</a:t>
            </a:r>
          </a:p>
        </p:txBody>
      </p:sp>
      <p:graphicFrame>
        <p:nvGraphicFramePr>
          <p:cNvPr id="3" name="Content Placeholder 2" descr="Alternating Flow diagram showing 3 groups arranged from left to right with a title and bullet points in each group and a curved arrow showing the flow from one group to the next."/>
          <p:cNvGraphicFramePr>
            <a:graphicFrameLocks noGrp="1"/>
          </p:cNvGraphicFramePr>
          <p:nvPr>
            <p:ph idx="1"/>
            <p:extLst>
              <p:ext uri="{D42A27DB-BD31-4B8C-83A1-F6EECF244321}">
                <p14:modId xmlns:p14="http://schemas.microsoft.com/office/powerpoint/2010/main" val="2718408119"/>
              </p:ext>
            </p:extLst>
          </p:nvPr>
        </p:nvGraphicFramePr>
        <p:xfrm>
          <a:off x="1522413" y="1905000"/>
          <a:ext cx="9134475"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124</TotalTime>
  <Words>408</Words>
  <Application>Microsoft Office PowerPoint</Application>
  <PresentationFormat>Custom</PresentationFormat>
  <Paragraphs>59</Paragraphs>
  <Slides>13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Corbel</vt:lpstr>
      <vt:lpstr>Digital Blue Tunnel 16x9</vt:lpstr>
      <vt:lpstr>GitHub</vt:lpstr>
      <vt:lpstr>GitHub Content</vt:lpstr>
      <vt:lpstr>The “Git” in GitHub</vt:lpstr>
      <vt:lpstr>The “Hub” in GitHub</vt:lpstr>
      <vt:lpstr>Title and Content Layout with Chart</vt:lpstr>
      <vt:lpstr>Two Content Layout with Table</vt:lpstr>
      <vt:lpstr>Title and Content Layout with SmartArt</vt:lpstr>
      <vt:lpstr>Add a Slide Title - 1</vt:lpstr>
      <vt:lpstr>Add a Slide Title - 2</vt:lpstr>
      <vt:lpstr>Add a Slide Title - 3</vt:lpstr>
      <vt:lpstr>PowerPoint Presentation</vt:lpstr>
      <vt:lpstr>Add a Slide Title - 4</vt:lpstr>
      <vt:lpstr>Add a Slide Title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dc:title>
  <dc:creator>SHAMA KAMAT</dc:creator>
  <cp:lastModifiedBy>SHAMA KAMAT</cp:lastModifiedBy>
  <cp:revision>7</cp:revision>
  <dcterms:created xsi:type="dcterms:W3CDTF">2018-10-30T02:29:26Z</dcterms:created>
  <dcterms:modified xsi:type="dcterms:W3CDTF">2018-10-31T00:38:05Z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