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DBE3F0B-792A-4F16-8CFD-1A54531D79AA}" type="datetimeFigureOut">
              <a:rPr lang="en-US" smtClean="0"/>
              <a:t>04-Oct-24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FB15BA5-6BB3-4099-A724-87578EBE53C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BE3F0B-792A-4F16-8CFD-1A54531D79AA}" type="datetimeFigureOut">
              <a:rPr lang="en-US" smtClean="0"/>
              <a:t>04-Oct-24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15BA5-6BB3-4099-A724-87578EBE53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BE3F0B-792A-4F16-8CFD-1A54531D79AA}" type="datetimeFigureOut">
              <a:rPr lang="en-US" smtClean="0"/>
              <a:t>04-Oct-24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15BA5-6BB3-4099-A724-87578EBE53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DBE3F0B-792A-4F16-8CFD-1A54531D79AA}" type="datetimeFigureOut">
              <a:rPr lang="en-US" smtClean="0"/>
              <a:t>04-Oct-24</a:t>
            </a:fld>
            <a:endParaRPr lang="en-US"/>
          </a:p>
        </p:txBody>
      </p:sp>
      <p:sp>
        <p:nvSpPr>
          <p:cNvPr id="9" name="Slide Number Placeholder 8"/>
          <p:cNvSpPr>
            <a:spLocks noGrp="1"/>
          </p:cNvSpPr>
          <p:nvPr>
            <p:ph type="sldNum" sz="quarter" idx="15"/>
          </p:nvPr>
        </p:nvSpPr>
        <p:spPr/>
        <p:txBody>
          <a:bodyPr rtlCol="0"/>
          <a:lstStyle/>
          <a:p>
            <a:fld id="{7FB15BA5-6BB3-4099-A724-87578EBE53C2}"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DBE3F0B-792A-4F16-8CFD-1A54531D79AA}" type="datetimeFigureOut">
              <a:rPr lang="en-US" smtClean="0"/>
              <a:t>04-Oct-24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FB15BA5-6BB3-4099-A724-87578EBE53C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DBE3F0B-792A-4F16-8CFD-1A54531D79AA}" type="datetimeFigureOut">
              <a:rPr lang="en-US" smtClean="0"/>
              <a:t>04-Oct-24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15BA5-6BB3-4099-A724-87578EBE53C2}"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DBE3F0B-792A-4F16-8CFD-1A54531D79AA}" type="datetimeFigureOut">
              <a:rPr lang="en-US" smtClean="0"/>
              <a:t>04-Oct-24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15BA5-6BB3-4099-A724-87578EBE53C2}"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DBE3F0B-792A-4F16-8CFD-1A54531D79AA}" type="datetimeFigureOut">
              <a:rPr lang="en-US" smtClean="0"/>
              <a:t>04-Oct-24</a:t>
            </a:fld>
            <a:endParaRPr lang="en-US"/>
          </a:p>
        </p:txBody>
      </p:sp>
      <p:sp>
        <p:nvSpPr>
          <p:cNvPr id="7" name="Slide Number Placeholder 6"/>
          <p:cNvSpPr>
            <a:spLocks noGrp="1"/>
          </p:cNvSpPr>
          <p:nvPr>
            <p:ph type="sldNum" sz="quarter" idx="11"/>
          </p:nvPr>
        </p:nvSpPr>
        <p:spPr/>
        <p:txBody>
          <a:bodyPr rtlCol="0"/>
          <a:lstStyle/>
          <a:p>
            <a:fld id="{7FB15BA5-6BB3-4099-A724-87578EBE53C2}"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E3F0B-792A-4F16-8CFD-1A54531D79AA}" type="datetimeFigureOut">
              <a:rPr lang="en-US" smtClean="0"/>
              <a:t>04-Oct-24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15BA5-6BB3-4099-A724-87578EBE53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DBE3F0B-792A-4F16-8CFD-1A54531D79AA}" type="datetimeFigureOut">
              <a:rPr lang="en-US" smtClean="0"/>
              <a:t>04-Oct-24</a:t>
            </a:fld>
            <a:endParaRPr lang="en-US"/>
          </a:p>
        </p:txBody>
      </p:sp>
      <p:sp>
        <p:nvSpPr>
          <p:cNvPr id="22" name="Slide Number Placeholder 21"/>
          <p:cNvSpPr>
            <a:spLocks noGrp="1"/>
          </p:cNvSpPr>
          <p:nvPr>
            <p:ph type="sldNum" sz="quarter" idx="15"/>
          </p:nvPr>
        </p:nvSpPr>
        <p:spPr/>
        <p:txBody>
          <a:bodyPr rtlCol="0"/>
          <a:lstStyle/>
          <a:p>
            <a:fld id="{7FB15BA5-6BB3-4099-A724-87578EBE53C2}"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DBE3F0B-792A-4F16-8CFD-1A54531D79AA}" type="datetimeFigureOut">
              <a:rPr lang="en-US" smtClean="0"/>
              <a:t>04-Oct-24</a:t>
            </a:fld>
            <a:endParaRPr lang="en-US"/>
          </a:p>
        </p:txBody>
      </p:sp>
      <p:sp>
        <p:nvSpPr>
          <p:cNvPr id="18" name="Slide Number Placeholder 17"/>
          <p:cNvSpPr>
            <a:spLocks noGrp="1"/>
          </p:cNvSpPr>
          <p:nvPr>
            <p:ph type="sldNum" sz="quarter" idx="11"/>
          </p:nvPr>
        </p:nvSpPr>
        <p:spPr/>
        <p:txBody>
          <a:bodyPr rtlCol="0"/>
          <a:lstStyle/>
          <a:p>
            <a:fld id="{7FB15BA5-6BB3-4099-A724-87578EBE53C2}"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DBE3F0B-792A-4F16-8CFD-1A54531D79AA}" type="datetimeFigureOut">
              <a:rPr lang="en-US" smtClean="0"/>
              <a:t>04-Oct-24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FB15BA5-6BB3-4099-A724-87578EBE53C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133600"/>
            <a:ext cx="6096000" cy="1905000"/>
          </a:xfrm>
        </p:spPr>
        <p:txBody>
          <a:bodyPr/>
          <a:lstStyle/>
          <a:p>
            <a:r>
              <a:rPr lang="en-US" sz="3200" dirty="0">
                <a:solidFill>
                  <a:srgbClr val="0070C0"/>
                </a:solidFill>
                <a:latin typeface="Times New Roman" pitchFamily="18" charset="0"/>
                <a:cs typeface="Times New Roman" pitchFamily="18" charset="0"/>
              </a:rPr>
              <a:t>Welcome to My Presentation</a:t>
            </a:r>
            <a:r>
              <a:rPr lang="en-US" dirty="0">
                <a:solidFill>
                  <a:srgbClr val="00B0F0"/>
                </a:solidFill>
              </a:rPr>
              <a:t/>
            </a:r>
            <a:br>
              <a:rPr lang="en-US" dirty="0">
                <a:solidFill>
                  <a:srgbClr val="00B0F0"/>
                </a:solidFill>
              </a:rPr>
            </a:br>
            <a:endParaRPr lang="en-US" dirty="0"/>
          </a:p>
        </p:txBody>
      </p:sp>
    </p:spTree>
    <p:extLst>
      <p:ext uri="{BB962C8B-B14F-4D97-AF65-F5344CB8AC3E}">
        <p14:creationId xmlns:p14="http://schemas.microsoft.com/office/powerpoint/2010/main" val="1697343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67740" y="1676400"/>
            <a:ext cx="6446520" cy="373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185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lgn="ctr">
              <a:buNone/>
            </a:pPr>
            <a:r>
              <a:rPr lang="en-US" dirty="0" smtClean="0">
                <a:latin typeface="Times New Roman" pitchFamily="18" charset="0"/>
                <a:cs typeface="Times New Roman" pitchFamily="18" charset="0"/>
              </a:rPr>
              <a:t>Shama Rani Karmakar</a:t>
            </a:r>
          </a:p>
          <a:p>
            <a:pPr marL="0" indent="0" algn="ctr">
              <a:buNone/>
            </a:pPr>
            <a:r>
              <a:rPr lang="en-US" dirty="0" smtClean="0">
                <a:latin typeface="Times New Roman" pitchFamily="18" charset="0"/>
                <a:cs typeface="Times New Roman" pitchFamily="18" charset="0"/>
              </a:rPr>
              <a:t>Roll No: 01-029-18</a:t>
            </a:r>
          </a:p>
          <a:p>
            <a:pPr marL="0" indent="0" algn="ctr">
              <a:buNone/>
            </a:pPr>
            <a:r>
              <a:rPr lang="en-US" dirty="0" smtClean="0">
                <a:latin typeface="Times New Roman" pitchFamily="18" charset="0"/>
                <a:cs typeface="Times New Roman" pitchFamily="18" charset="0"/>
              </a:rPr>
              <a:t>Course Title: Computer Fundamental and Office Application</a:t>
            </a:r>
          </a:p>
          <a:p>
            <a:pPr marL="0" indent="0" algn="ctr">
              <a:buNone/>
            </a:pPr>
            <a:r>
              <a:rPr lang="en-US" dirty="0" smtClean="0">
                <a:latin typeface="Times New Roman" pitchFamily="18" charset="0"/>
                <a:cs typeface="Times New Roman" pitchFamily="18" charset="0"/>
              </a:rPr>
              <a:t>Session: 2022-23 ( AS: 2020-21)</a:t>
            </a:r>
          </a:p>
          <a:p>
            <a:pPr marL="0" indent="0" algn="ctr">
              <a:buNone/>
            </a:pPr>
            <a:r>
              <a:rPr lang="en-US" dirty="0" smtClean="0">
                <a:latin typeface="Times New Roman" pitchFamily="18" charset="0"/>
                <a:cs typeface="Times New Roman" pitchFamily="18" charset="0"/>
              </a:rPr>
              <a:t>Department of Biochemistry &amp; Biotechnology</a:t>
            </a:r>
          </a:p>
          <a:p>
            <a:pPr marL="0" indent="0" algn="ctr">
              <a:buNone/>
            </a:pPr>
            <a:r>
              <a:rPr lang="en-US" dirty="0" smtClean="0">
                <a:latin typeface="Times New Roman" pitchFamily="18" charset="0"/>
                <a:cs typeface="Times New Roman" pitchFamily="18" charset="0"/>
              </a:rPr>
              <a:t>University of Barishal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8279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70C0"/>
                </a:solidFill>
                <a:latin typeface="Times New Roman" pitchFamily="18" charset="0"/>
                <a:cs typeface="Times New Roman" pitchFamily="18" charset="0"/>
              </a:rPr>
              <a:t>Presentation Topic:</a:t>
            </a:r>
            <a:endParaRPr lang="en-US" sz="3600" b="1"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33400" y="1981200"/>
            <a:ext cx="7391400" cy="4492752"/>
          </a:xfrm>
        </p:spPr>
        <p:txBody>
          <a:bodyPr>
            <a:normAutofit/>
          </a:bodyPr>
          <a:lstStyle/>
          <a:p>
            <a:pPr marL="0" indent="0" algn="just">
              <a:buNone/>
            </a:pPr>
            <a:r>
              <a:rPr lang="en-US" sz="4000" b="1" dirty="0" smtClean="0">
                <a:latin typeface="Century Schoolbook" pitchFamily="18" charset="0"/>
                <a:cs typeface="Calibri" pitchFamily="34" charset="0"/>
              </a:rPr>
              <a:t>Ratio Analysis of Safko Spinning Mills Limited</a:t>
            </a:r>
            <a:endParaRPr lang="en-US" sz="4000" b="1" dirty="0">
              <a:latin typeface="Century Schoolbook" pitchFamily="18" charset="0"/>
              <a:cs typeface="Calibri" pitchFamily="34" charset="0"/>
            </a:endParaRPr>
          </a:p>
        </p:txBody>
      </p:sp>
    </p:spTree>
    <p:extLst>
      <p:ext uri="{BB962C8B-B14F-4D97-AF65-F5344CB8AC3E}">
        <p14:creationId xmlns:p14="http://schemas.microsoft.com/office/powerpoint/2010/main" val="18930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latin typeface="Times New Roman" pitchFamily="18" charset="0"/>
                <a:cs typeface="Times New Roman" pitchFamily="18" charset="0"/>
              </a:rPr>
              <a:t>Ratio Analysis </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en-US" dirty="0">
                <a:latin typeface="Times New Roman" pitchFamily="18" charset="0"/>
                <a:cs typeface="Times New Roman" pitchFamily="18" charset="0"/>
              </a:rPr>
              <a:t>Ratio analysis can mark how a company is performing over time, while comparing a company to another within the same </a:t>
            </a:r>
            <a:r>
              <a:rPr lang="en-US" dirty="0" smtClean="0">
                <a:latin typeface="Times New Roman" pitchFamily="18" charset="0"/>
                <a:cs typeface="Times New Roman" pitchFamily="18" charset="0"/>
              </a:rPr>
              <a:t>industry </a:t>
            </a:r>
            <a:r>
              <a:rPr lang="en-US" dirty="0">
                <a:latin typeface="Times New Roman" pitchFamily="18" charset="0"/>
                <a:cs typeface="Times New Roman" pitchFamily="18" charset="0"/>
              </a:rPr>
              <a:t>or sector. </a:t>
            </a:r>
            <a:r>
              <a:rPr lang="en-US" dirty="0" smtClean="0">
                <a:latin typeface="Times New Roman" pitchFamily="18" charset="0"/>
                <a:cs typeface="Times New Roman" pitchFamily="18" charset="0"/>
              </a:rPr>
              <a:t>Investor can use ratio analysis to compare companies.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6540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1219200"/>
          </a:xfrm>
        </p:spPr>
        <p:txBody>
          <a:bodyPr>
            <a:noAutofit/>
          </a:bodyPr>
          <a:lstStyle/>
          <a:p>
            <a:pPr algn="ctr"/>
            <a:r>
              <a:rPr lang="en-US" sz="3200" b="1" dirty="0">
                <a:solidFill>
                  <a:srgbClr val="0070C0"/>
                </a:solidFill>
                <a:latin typeface="Times New Roman" pitchFamily="18" charset="0"/>
                <a:cs typeface="Times New Roman" pitchFamily="18" charset="0"/>
              </a:rPr>
              <a:t>Liquidity Ratio</a:t>
            </a:r>
            <a:r>
              <a:rPr lang="en-US" sz="3200" dirty="0">
                <a:solidFill>
                  <a:srgbClr val="0070C0"/>
                </a:solidFill>
                <a:latin typeface="Times New Roman" pitchFamily="18" charset="0"/>
                <a:cs typeface="Times New Roman" pitchFamily="18" charset="0"/>
              </a:rPr>
              <a:t/>
            </a:r>
            <a:br>
              <a:rPr lang="en-US" sz="3200" dirty="0">
                <a:solidFill>
                  <a:srgbClr val="0070C0"/>
                </a:solidFill>
                <a:latin typeface="Times New Roman" pitchFamily="18" charset="0"/>
                <a:cs typeface="Times New Roman" pitchFamily="18" charset="0"/>
              </a:rPr>
            </a:br>
            <a:endParaRPr lang="en-US" sz="3200" dirty="0">
              <a:solidFill>
                <a:srgbClr val="0070C0"/>
              </a:solidFill>
              <a:latin typeface="Times New Roman" pitchFamily="18" charset="0"/>
              <a:cs typeface="Times New Roman" pitchFamily="18" charset="0"/>
            </a:endParaRP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02471" y="2209800"/>
            <a:ext cx="5565497" cy="288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67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543800" cy="1554162"/>
          </a:xfrm>
        </p:spPr>
        <p:txBody>
          <a:bodyPr>
            <a:normAutofit/>
          </a:bodyPr>
          <a:lstStyle/>
          <a:p>
            <a:pPr algn="ctr"/>
            <a:r>
              <a:rPr lang="en-US" sz="3200" b="1" dirty="0">
                <a:solidFill>
                  <a:srgbClr val="0070C0"/>
                </a:solidFill>
                <a:latin typeface="Times New Roman" pitchFamily="18" charset="0"/>
                <a:cs typeface="Times New Roman" pitchFamily="18" charset="0"/>
              </a:rPr>
              <a:t>Activity Ratio</a:t>
            </a:r>
            <a:r>
              <a:rPr lang="en-US" sz="3200" dirty="0">
                <a:solidFill>
                  <a:srgbClr val="0070C0"/>
                </a:solidFill>
                <a:latin typeface="Times New Roman" pitchFamily="18" charset="0"/>
                <a:cs typeface="Times New Roman" pitchFamily="18" charset="0"/>
              </a:rPr>
              <a:t/>
            </a:r>
            <a:br>
              <a:rPr lang="en-US" sz="3200" dirty="0">
                <a:solidFill>
                  <a:srgbClr val="0070C0"/>
                </a:solidFill>
                <a:latin typeface="Times New Roman" pitchFamily="18" charset="0"/>
                <a:cs typeface="Times New Roman" pitchFamily="18" charset="0"/>
              </a:rPr>
            </a:br>
            <a:endParaRPr lang="en-US" sz="3200" dirty="0">
              <a:solidFill>
                <a:srgbClr val="0070C0"/>
              </a:solidFill>
              <a:latin typeface="Times New Roman" pitchFamily="18" charset="0"/>
              <a:cs typeface="Times New Roman" pitchFamily="18" charset="0"/>
            </a:endParaRPr>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95741" y="2133601"/>
            <a:ext cx="5590517" cy="3028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78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477962"/>
          </a:xfrm>
        </p:spPr>
        <p:txBody>
          <a:bodyPr>
            <a:normAutofit/>
          </a:bodyPr>
          <a:lstStyle/>
          <a:p>
            <a:pPr algn="ctr"/>
            <a:r>
              <a:rPr lang="en-US" sz="3200" b="1" dirty="0">
                <a:solidFill>
                  <a:srgbClr val="0070C0"/>
                </a:solidFill>
                <a:latin typeface="Times New Roman" pitchFamily="18" charset="0"/>
                <a:cs typeface="Times New Roman" pitchFamily="18" charset="0"/>
              </a:rPr>
              <a:t>Debt Ratio</a:t>
            </a:r>
            <a:r>
              <a:rPr lang="en-US" sz="3200" dirty="0">
                <a:solidFill>
                  <a:srgbClr val="0070C0"/>
                </a:solidFill>
                <a:latin typeface="Times New Roman" pitchFamily="18" charset="0"/>
                <a:cs typeface="Times New Roman" pitchFamily="18" charset="0"/>
              </a:rPr>
              <a:t/>
            </a:r>
            <a:br>
              <a:rPr lang="en-US" sz="3200" dirty="0">
                <a:solidFill>
                  <a:srgbClr val="0070C0"/>
                </a:solidFill>
                <a:latin typeface="Times New Roman" pitchFamily="18" charset="0"/>
                <a:cs typeface="Times New Roman" pitchFamily="18" charset="0"/>
              </a:rPr>
            </a:br>
            <a:endParaRPr lang="en-US" sz="3200" dirty="0">
              <a:solidFill>
                <a:srgbClr val="0070C0"/>
              </a:solidFill>
              <a:latin typeface="Times New Roman" pitchFamily="18" charset="0"/>
              <a:cs typeface="Times New Roman" pitchFamily="18" charset="0"/>
            </a:endParaRPr>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14031" y="2133600"/>
            <a:ext cx="5553937" cy="319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341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401762"/>
          </a:xfrm>
        </p:spPr>
        <p:txBody>
          <a:bodyPr>
            <a:normAutofit/>
          </a:bodyPr>
          <a:lstStyle/>
          <a:p>
            <a:pPr algn="ctr"/>
            <a:r>
              <a:rPr lang="en-US" sz="3200" b="1" dirty="0">
                <a:solidFill>
                  <a:srgbClr val="0070C0"/>
                </a:solidFill>
                <a:latin typeface="Times New Roman" pitchFamily="18" charset="0"/>
                <a:cs typeface="Times New Roman" pitchFamily="18" charset="0"/>
              </a:rPr>
              <a:t>Profitability Ratio</a:t>
            </a:r>
            <a:r>
              <a:rPr lang="en-US" sz="3200" dirty="0">
                <a:solidFill>
                  <a:srgbClr val="0070C0"/>
                </a:solidFill>
                <a:latin typeface="Times New Roman" pitchFamily="18" charset="0"/>
                <a:cs typeface="Times New Roman" pitchFamily="18" charset="0"/>
              </a:rPr>
              <a:t/>
            </a:r>
            <a:br>
              <a:rPr lang="en-US" sz="3200" dirty="0">
                <a:solidFill>
                  <a:srgbClr val="0070C0"/>
                </a:solidFill>
                <a:latin typeface="Times New Roman" pitchFamily="18" charset="0"/>
                <a:cs typeface="Times New Roman" pitchFamily="18" charset="0"/>
              </a:rPr>
            </a:br>
            <a:endParaRPr lang="en-US" sz="3200" dirty="0">
              <a:solidFill>
                <a:srgbClr val="0070C0"/>
              </a:solidFill>
              <a:latin typeface="Times New Roman" pitchFamily="18" charset="0"/>
              <a:cs typeface="Times New Roman" pitchFamily="18" charset="0"/>
            </a:endParaRPr>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83548" y="1981201"/>
            <a:ext cx="5614903" cy="334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169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latin typeface="Times New Roman" pitchFamily="18" charset="0"/>
                <a:cs typeface="Times New Roman" pitchFamily="18" charset="0"/>
              </a:rPr>
              <a:t>Conclusion</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US" sz="2000" dirty="0" smtClean="0">
                <a:latin typeface="Times New Roman" pitchFamily="18" charset="0"/>
                <a:cs typeface="Times New Roman" pitchFamily="18" charset="0"/>
              </a:rPr>
              <a:t>In Liquidity Ratio, the average current ratio of five years are 1.64 which indicate a company is able to pay its current debts as they come due. On the other hand all Quick Ratios are below 1 which is not good for the company .In Activity Ratio all inventory turnover ratio is below 2 and 4 which is not good for a company. The Total Asset Turnover is below 1. So, it is not good for the company. In Debt Ratio is lower than 1 which means the company has more assets than debt. In 2018, 2019 and 2020 the ROA is not perform well but in 2021 and 2022 the percentage is increase. ROE is below 5% which would be considered low.</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13642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TotalTime>
  <Words>225</Words>
  <Application>Microsoft Office PowerPoint</Application>
  <PresentationFormat>On-screen Show (4:3)</PresentationFormat>
  <Paragraphs>17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Welcome to My Presentation </vt:lpstr>
      <vt:lpstr>PowerPoint Presentation</vt:lpstr>
      <vt:lpstr>Presentation Topic:</vt:lpstr>
      <vt:lpstr>Ratio Analysis </vt:lpstr>
      <vt:lpstr>Liquidity Ratio </vt:lpstr>
      <vt:lpstr>Activity Ratio </vt:lpstr>
      <vt:lpstr>Debt Ratio </vt:lpstr>
      <vt:lpstr>Profitability Ratio </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Labony</dc:creator>
  <cp:lastModifiedBy>Labony</cp:lastModifiedBy>
  <cp:revision>4</cp:revision>
  <dcterms:created xsi:type="dcterms:W3CDTF">2024-10-04T15:51:42Z</dcterms:created>
  <dcterms:modified xsi:type="dcterms:W3CDTF">2024-10-04T16:28:55Z</dcterms:modified>
</cp:coreProperties>
</file>