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41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6BA-23BC-4C2E-9A37-1D5DEF1D82A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4996-B428-42E9-AB0A-A21ECC6A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6BA-23BC-4C2E-9A37-1D5DEF1D82A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4996-B428-42E9-AB0A-A21ECC6A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6BA-23BC-4C2E-9A37-1D5DEF1D82A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4996-B428-42E9-AB0A-A21ECC6A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4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6BA-23BC-4C2E-9A37-1D5DEF1D82A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4996-B428-42E9-AB0A-A21ECC6A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1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6BA-23BC-4C2E-9A37-1D5DEF1D82A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4996-B428-42E9-AB0A-A21ECC6A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7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6BA-23BC-4C2E-9A37-1D5DEF1D82A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4996-B428-42E9-AB0A-A21ECC6A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8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6BA-23BC-4C2E-9A37-1D5DEF1D82A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4996-B428-42E9-AB0A-A21ECC6A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4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6BA-23BC-4C2E-9A37-1D5DEF1D82A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4996-B428-42E9-AB0A-A21ECC6A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6BA-23BC-4C2E-9A37-1D5DEF1D82A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4996-B428-42E9-AB0A-A21ECC6A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7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6BA-23BC-4C2E-9A37-1D5DEF1D82A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4996-B428-42E9-AB0A-A21ECC6A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3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6BA-23BC-4C2E-9A37-1D5DEF1D82A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4996-B428-42E9-AB0A-A21ECC6A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576BA-23BC-4C2E-9A37-1D5DEF1D82A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34996-B428-42E9-AB0A-A21ECC6A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8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73" y="1143000"/>
            <a:ext cx="3048000" cy="19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072" y="1154763"/>
            <a:ext cx="2971800" cy="1899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07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7536D0-4325-4D43-ABCC-08025F3B5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09600"/>
            <a:ext cx="2819399" cy="184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25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Ashokleyland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Sunilraj S (MED-PD)</dc:creator>
  <cp:lastModifiedBy>Sunilraj S (MED-PD)</cp:lastModifiedBy>
  <cp:revision>2</cp:revision>
  <cp:lastPrinted>2019-07-18T03:29:56Z</cp:lastPrinted>
  <dcterms:created xsi:type="dcterms:W3CDTF">2016-11-18T11:05:33Z</dcterms:created>
  <dcterms:modified xsi:type="dcterms:W3CDTF">2019-07-18T03:30:07Z</dcterms:modified>
</cp:coreProperties>
</file>