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31089600" cy="39319200"/>
  <p:notesSz cx="6770688" cy="9902825"/>
  <p:defaultTextStyle>
    <a:defPPr>
      <a:defRPr lang="en-US"/>
    </a:defPPr>
    <a:lvl1pPr marL="0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1pPr>
    <a:lvl2pPr marL="2089865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2pPr>
    <a:lvl3pPr marL="4179728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3pPr>
    <a:lvl4pPr marL="6269593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4pPr>
    <a:lvl5pPr marL="8359458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5pPr>
    <a:lvl6pPr marL="10449323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6pPr>
    <a:lvl7pPr marL="12539186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7pPr>
    <a:lvl8pPr marL="14629051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8pPr>
    <a:lvl9pPr marL="16718916" algn="l" defTabSz="2089865" rtl="0" eaLnBrk="1" latinLnBrk="0" hangingPunct="1">
      <a:defRPr sz="82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84" userDrawn="1">
          <p15:clr>
            <a:srgbClr val="A4A3A4"/>
          </p15:clr>
        </p15:guide>
        <p15:guide id="2" pos="9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D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0821" autoAdjust="0"/>
  </p:normalViewPr>
  <p:slideViewPr>
    <p:cSldViewPr snapToGrid="0" snapToObjects="1">
      <p:cViewPr varScale="1">
        <p:scale>
          <a:sx n="23" d="100"/>
          <a:sy n="23" d="100"/>
        </p:scale>
        <p:origin x="-2826" y="-144"/>
      </p:cViewPr>
      <p:guideLst>
        <p:guide orient="horz" pos="12384"/>
        <p:guide pos="9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965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5156" y="0"/>
            <a:ext cx="2933965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7E4B-83D2-9E43-97FF-CCA061BE4DE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7700" y="742950"/>
            <a:ext cx="2935288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069" y="4703842"/>
            <a:ext cx="5416550" cy="445627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5965"/>
            <a:ext cx="2933965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5156" y="9405965"/>
            <a:ext cx="2933965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E610-DE86-DB49-9312-65E09105E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1pPr>
    <a:lvl2pPr marL="459806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2pPr>
    <a:lvl3pPr marL="919612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3pPr>
    <a:lvl4pPr marL="1379418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4pPr>
    <a:lvl5pPr marL="1839224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5pPr>
    <a:lvl6pPr marL="2299030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6pPr>
    <a:lvl7pPr marL="2758836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7pPr>
    <a:lvl8pPr marL="3218642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8pPr>
    <a:lvl9pPr marL="3678448" algn="l" defTabSz="459806" rtl="0" eaLnBrk="1" latinLnBrk="0" hangingPunct="1">
      <a:defRPr sz="12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1" y="12214440"/>
            <a:ext cx="26426160" cy="84281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1" y="22280880"/>
            <a:ext cx="2176272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0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0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52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53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04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5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0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574594"/>
            <a:ext cx="6995160" cy="33548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1" y="1574594"/>
            <a:ext cx="20467320" cy="33548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5" y="25266229"/>
            <a:ext cx="26426160" cy="7809230"/>
          </a:xfrm>
        </p:spPr>
        <p:txBody>
          <a:bodyPr anchor="t"/>
          <a:lstStyle>
            <a:lvl1pPr algn="l">
              <a:defRPr sz="170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5" y="16665157"/>
            <a:ext cx="26426160" cy="8601072"/>
          </a:xfrm>
        </p:spPr>
        <p:txBody>
          <a:bodyPr anchor="b"/>
          <a:lstStyle>
            <a:lvl1pPr marL="0" indent="0">
              <a:buNone/>
              <a:defRPr sz="8542">
                <a:solidFill>
                  <a:schemeClr val="tx1">
                    <a:tint val="75000"/>
                  </a:schemeClr>
                </a:solidFill>
              </a:defRPr>
            </a:lvl1pPr>
            <a:lvl2pPr marL="1950692" indent="0">
              <a:buNone/>
              <a:defRPr sz="7697">
                <a:solidFill>
                  <a:schemeClr val="tx1">
                    <a:tint val="75000"/>
                  </a:schemeClr>
                </a:solidFill>
              </a:defRPr>
            </a:lvl2pPr>
            <a:lvl3pPr marL="3901382" indent="0">
              <a:buNone/>
              <a:defRPr sz="6853">
                <a:solidFill>
                  <a:schemeClr val="tx1">
                    <a:tint val="75000"/>
                  </a:schemeClr>
                </a:solidFill>
              </a:defRPr>
            </a:lvl3pPr>
            <a:lvl4pPr marL="5852074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4pPr>
            <a:lvl5pPr marL="7802766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5pPr>
            <a:lvl6pPr marL="9753457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6pPr>
            <a:lvl7pPr marL="11704148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7pPr>
            <a:lvl8pPr marL="13654840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8pPr>
            <a:lvl9pPr marL="15605532" indent="0">
              <a:buNone/>
              <a:defRPr sz="6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1" y="9174483"/>
            <a:ext cx="13731240" cy="25948854"/>
          </a:xfrm>
        </p:spPr>
        <p:txBody>
          <a:bodyPr/>
          <a:lstStyle>
            <a:lvl1pPr>
              <a:defRPr sz="11922"/>
            </a:lvl1pPr>
            <a:lvl2pPr>
              <a:defRPr sz="10232"/>
            </a:lvl2pPr>
            <a:lvl3pPr>
              <a:defRPr sz="8542"/>
            </a:lvl3pPr>
            <a:lvl4pPr>
              <a:defRPr sz="7697"/>
            </a:lvl4pPr>
            <a:lvl5pPr>
              <a:defRPr sz="7697"/>
            </a:lvl5pPr>
            <a:lvl6pPr>
              <a:defRPr sz="7697"/>
            </a:lvl6pPr>
            <a:lvl7pPr>
              <a:defRPr sz="7697"/>
            </a:lvl7pPr>
            <a:lvl8pPr>
              <a:defRPr sz="7697"/>
            </a:lvl8pPr>
            <a:lvl9pPr>
              <a:defRPr sz="7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9174483"/>
            <a:ext cx="13731240" cy="25948854"/>
          </a:xfrm>
        </p:spPr>
        <p:txBody>
          <a:bodyPr/>
          <a:lstStyle>
            <a:lvl1pPr>
              <a:defRPr sz="11922"/>
            </a:lvl1pPr>
            <a:lvl2pPr>
              <a:defRPr sz="10232"/>
            </a:lvl2pPr>
            <a:lvl3pPr>
              <a:defRPr sz="8542"/>
            </a:lvl3pPr>
            <a:lvl4pPr>
              <a:defRPr sz="7697"/>
            </a:lvl4pPr>
            <a:lvl5pPr>
              <a:defRPr sz="7697"/>
            </a:lvl5pPr>
            <a:lvl6pPr>
              <a:defRPr sz="7697"/>
            </a:lvl6pPr>
            <a:lvl7pPr>
              <a:defRPr sz="7697"/>
            </a:lvl7pPr>
            <a:lvl8pPr>
              <a:defRPr sz="7697"/>
            </a:lvl8pPr>
            <a:lvl9pPr>
              <a:defRPr sz="7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8801316"/>
            <a:ext cx="13736639" cy="3667968"/>
          </a:xfrm>
        </p:spPr>
        <p:txBody>
          <a:bodyPr anchor="b"/>
          <a:lstStyle>
            <a:lvl1pPr marL="0" indent="0">
              <a:buNone/>
              <a:defRPr sz="10232" b="1"/>
            </a:lvl1pPr>
            <a:lvl2pPr marL="1950692" indent="0">
              <a:buNone/>
              <a:defRPr sz="8542" b="1"/>
            </a:lvl2pPr>
            <a:lvl3pPr marL="3901382" indent="0">
              <a:buNone/>
              <a:defRPr sz="7697" b="1"/>
            </a:lvl3pPr>
            <a:lvl4pPr marL="5852074" indent="0">
              <a:buNone/>
              <a:defRPr sz="6853" b="1"/>
            </a:lvl4pPr>
            <a:lvl5pPr marL="7802766" indent="0">
              <a:buNone/>
              <a:defRPr sz="6853" b="1"/>
            </a:lvl5pPr>
            <a:lvl6pPr marL="9753457" indent="0">
              <a:buNone/>
              <a:defRPr sz="6853" b="1"/>
            </a:lvl6pPr>
            <a:lvl7pPr marL="11704148" indent="0">
              <a:buNone/>
              <a:defRPr sz="6853" b="1"/>
            </a:lvl7pPr>
            <a:lvl8pPr marL="13654840" indent="0">
              <a:buNone/>
              <a:defRPr sz="6853" b="1"/>
            </a:lvl8pPr>
            <a:lvl9pPr marL="15605532" indent="0">
              <a:buNone/>
              <a:defRPr sz="6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1" y="12469284"/>
            <a:ext cx="13736639" cy="22654052"/>
          </a:xfrm>
        </p:spPr>
        <p:txBody>
          <a:bodyPr/>
          <a:lstStyle>
            <a:lvl1pPr>
              <a:defRPr sz="10232"/>
            </a:lvl1pPr>
            <a:lvl2pPr>
              <a:defRPr sz="8542"/>
            </a:lvl2pPr>
            <a:lvl3pPr>
              <a:defRPr sz="7697"/>
            </a:lvl3pPr>
            <a:lvl4pPr>
              <a:defRPr sz="6853"/>
            </a:lvl4pPr>
            <a:lvl5pPr>
              <a:defRPr sz="6853"/>
            </a:lvl5pPr>
            <a:lvl6pPr>
              <a:defRPr sz="6853"/>
            </a:lvl6pPr>
            <a:lvl7pPr>
              <a:defRPr sz="6853"/>
            </a:lvl7pPr>
            <a:lvl8pPr>
              <a:defRPr sz="6853"/>
            </a:lvl8pPr>
            <a:lvl9pPr>
              <a:defRPr sz="68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8" y="8801316"/>
            <a:ext cx="13742035" cy="3667968"/>
          </a:xfrm>
        </p:spPr>
        <p:txBody>
          <a:bodyPr anchor="b"/>
          <a:lstStyle>
            <a:lvl1pPr marL="0" indent="0">
              <a:buNone/>
              <a:defRPr sz="10232" b="1"/>
            </a:lvl1pPr>
            <a:lvl2pPr marL="1950692" indent="0">
              <a:buNone/>
              <a:defRPr sz="8542" b="1"/>
            </a:lvl2pPr>
            <a:lvl3pPr marL="3901382" indent="0">
              <a:buNone/>
              <a:defRPr sz="7697" b="1"/>
            </a:lvl3pPr>
            <a:lvl4pPr marL="5852074" indent="0">
              <a:buNone/>
              <a:defRPr sz="6853" b="1"/>
            </a:lvl4pPr>
            <a:lvl5pPr marL="7802766" indent="0">
              <a:buNone/>
              <a:defRPr sz="6853" b="1"/>
            </a:lvl5pPr>
            <a:lvl6pPr marL="9753457" indent="0">
              <a:buNone/>
              <a:defRPr sz="6853" b="1"/>
            </a:lvl6pPr>
            <a:lvl7pPr marL="11704148" indent="0">
              <a:buNone/>
              <a:defRPr sz="6853" b="1"/>
            </a:lvl7pPr>
            <a:lvl8pPr marL="13654840" indent="0">
              <a:buNone/>
              <a:defRPr sz="6853" b="1"/>
            </a:lvl8pPr>
            <a:lvl9pPr marL="15605532" indent="0">
              <a:buNone/>
              <a:defRPr sz="6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8" y="12469284"/>
            <a:ext cx="13742035" cy="22654052"/>
          </a:xfrm>
        </p:spPr>
        <p:txBody>
          <a:bodyPr/>
          <a:lstStyle>
            <a:lvl1pPr>
              <a:defRPr sz="10232"/>
            </a:lvl1pPr>
            <a:lvl2pPr>
              <a:defRPr sz="8542"/>
            </a:lvl2pPr>
            <a:lvl3pPr>
              <a:defRPr sz="7697"/>
            </a:lvl3pPr>
            <a:lvl4pPr>
              <a:defRPr sz="6853"/>
            </a:lvl4pPr>
            <a:lvl5pPr>
              <a:defRPr sz="6853"/>
            </a:lvl5pPr>
            <a:lvl6pPr>
              <a:defRPr sz="6853"/>
            </a:lvl6pPr>
            <a:lvl7pPr>
              <a:defRPr sz="6853"/>
            </a:lvl7pPr>
            <a:lvl8pPr>
              <a:defRPr sz="6853"/>
            </a:lvl8pPr>
            <a:lvl9pPr>
              <a:defRPr sz="68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565487"/>
            <a:ext cx="10228264" cy="6662420"/>
          </a:xfrm>
        </p:spPr>
        <p:txBody>
          <a:bodyPr anchor="b"/>
          <a:lstStyle>
            <a:lvl1pPr algn="l">
              <a:defRPr sz="854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565490"/>
            <a:ext cx="17379950" cy="33557848"/>
          </a:xfrm>
        </p:spPr>
        <p:txBody>
          <a:bodyPr/>
          <a:lstStyle>
            <a:lvl1pPr>
              <a:defRPr sz="13612"/>
            </a:lvl1pPr>
            <a:lvl2pPr>
              <a:defRPr sz="11922"/>
            </a:lvl2pPr>
            <a:lvl3pPr>
              <a:defRPr sz="10232"/>
            </a:lvl3pPr>
            <a:lvl4pPr>
              <a:defRPr sz="8542"/>
            </a:lvl4pPr>
            <a:lvl5pPr>
              <a:defRPr sz="8542"/>
            </a:lvl5pPr>
            <a:lvl6pPr>
              <a:defRPr sz="8542"/>
            </a:lvl6pPr>
            <a:lvl7pPr>
              <a:defRPr sz="8542"/>
            </a:lvl7pPr>
            <a:lvl8pPr>
              <a:defRPr sz="8542"/>
            </a:lvl8pPr>
            <a:lvl9pPr>
              <a:defRPr sz="85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8227910"/>
            <a:ext cx="10228264" cy="26895429"/>
          </a:xfrm>
        </p:spPr>
        <p:txBody>
          <a:bodyPr/>
          <a:lstStyle>
            <a:lvl1pPr marL="0" indent="0">
              <a:buNone/>
              <a:defRPr sz="6008"/>
            </a:lvl1pPr>
            <a:lvl2pPr marL="1950692" indent="0">
              <a:buNone/>
              <a:defRPr sz="5163"/>
            </a:lvl2pPr>
            <a:lvl3pPr marL="3901382" indent="0">
              <a:buNone/>
              <a:defRPr sz="4224"/>
            </a:lvl3pPr>
            <a:lvl4pPr marL="5852074" indent="0">
              <a:buNone/>
              <a:defRPr sz="3849"/>
            </a:lvl4pPr>
            <a:lvl5pPr marL="7802766" indent="0">
              <a:buNone/>
              <a:defRPr sz="3849"/>
            </a:lvl5pPr>
            <a:lvl6pPr marL="9753457" indent="0">
              <a:buNone/>
              <a:defRPr sz="3849"/>
            </a:lvl6pPr>
            <a:lvl7pPr marL="11704148" indent="0">
              <a:buNone/>
              <a:defRPr sz="3849"/>
            </a:lvl7pPr>
            <a:lvl8pPr marL="13654840" indent="0">
              <a:buNone/>
              <a:defRPr sz="3849"/>
            </a:lvl8pPr>
            <a:lvl9pPr marL="15605532" indent="0">
              <a:buNone/>
              <a:defRPr sz="38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8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27523440"/>
            <a:ext cx="18653760" cy="3249298"/>
          </a:xfrm>
        </p:spPr>
        <p:txBody>
          <a:bodyPr anchor="b"/>
          <a:lstStyle>
            <a:lvl1pPr algn="l">
              <a:defRPr sz="854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513244"/>
            <a:ext cx="18653760" cy="23591520"/>
          </a:xfrm>
        </p:spPr>
        <p:txBody>
          <a:bodyPr/>
          <a:lstStyle>
            <a:lvl1pPr marL="0" indent="0">
              <a:buNone/>
              <a:defRPr sz="13612"/>
            </a:lvl1pPr>
            <a:lvl2pPr marL="1950692" indent="0">
              <a:buNone/>
              <a:defRPr sz="11922"/>
            </a:lvl2pPr>
            <a:lvl3pPr marL="3901382" indent="0">
              <a:buNone/>
              <a:defRPr sz="10232"/>
            </a:lvl3pPr>
            <a:lvl4pPr marL="5852074" indent="0">
              <a:buNone/>
              <a:defRPr sz="8542"/>
            </a:lvl4pPr>
            <a:lvl5pPr marL="7802766" indent="0">
              <a:buNone/>
              <a:defRPr sz="8542"/>
            </a:lvl5pPr>
            <a:lvl6pPr marL="9753457" indent="0">
              <a:buNone/>
              <a:defRPr sz="8542"/>
            </a:lvl6pPr>
            <a:lvl7pPr marL="11704148" indent="0">
              <a:buNone/>
              <a:defRPr sz="8542"/>
            </a:lvl7pPr>
            <a:lvl8pPr marL="13654840" indent="0">
              <a:buNone/>
              <a:defRPr sz="8542"/>
            </a:lvl8pPr>
            <a:lvl9pPr marL="15605532" indent="0">
              <a:buNone/>
              <a:defRPr sz="854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0772738"/>
            <a:ext cx="18653760" cy="4614542"/>
          </a:xfrm>
        </p:spPr>
        <p:txBody>
          <a:bodyPr/>
          <a:lstStyle>
            <a:lvl1pPr marL="0" indent="0">
              <a:buNone/>
              <a:defRPr sz="6008"/>
            </a:lvl1pPr>
            <a:lvl2pPr marL="1950692" indent="0">
              <a:buNone/>
              <a:defRPr sz="5163"/>
            </a:lvl2pPr>
            <a:lvl3pPr marL="3901382" indent="0">
              <a:buNone/>
              <a:defRPr sz="4224"/>
            </a:lvl3pPr>
            <a:lvl4pPr marL="5852074" indent="0">
              <a:buNone/>
              <a:defRPr sz="3849"/>
            </a:lvl4pPr>
            <a:lvl5pPr marL="7802766" indent="0">
              <a:buNone/>
              <a:defRPr sz="3849"/>
            </a:lvl5pPr>
            <a:lvl6pPr marL="9753457" indent="0">
              <a:buNone/>
              <a:defRPr sz="3849"/>
            </a:lvl6pPr>
            <a:lvl7pPr marL="11704148" indent="0">
              <a:buNone/>
              <a:defRPr sz="3849"/>
            </a:lvl7pPr>
            <a:lvl8pPr marL="13654840" indent="0">
              <a:buNone/>
              <a:defRPr sz="3849"/>
            </a:lvl8pPr>
            <a:lvl9pPr marL="15605532" indent="0">
              <a:buNone/>
              <a:defRPr sz="38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1" y="1574592"/>
            <a:ext cx="27980640" cy="6553200"/>
          </a:xfrm>
          <a:prstGeom prst="rect">
            <a:avLst/>
          </a:prstGeom>
        </p:spPr>
        <p:txBody>
          <a:bodyPr vert="horz" lIns="415604" tIns="207802" rIns="415604" bIns="2078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9174483"/>
            <a:ext cx="27980640" cy="25948854"/>
          </a:xfrm>
          <a:prstGeom prst="rect">
            <a:avLst/>
          </a:prstGeom>
        </p:spPr>
        <p:txBody>
          <a:bodyPr vert="horz" lIns="415604" tIns="207802" rIns="415604" bIns="2078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36443076"/>
            <a:ext cx="7254240" cy="2093384"/>
          </a:xfrm>
          <a:prstGeom prst="rect">
            <a:avLst/>
          </a:prstGeom>
        </p:spPr>
        <p:txBody>
          <a:bodyPr vert="horz" lIns="415604" tIns="207802" rIns="415604" bIns="207802" rtlCol="0" anchor="ctr"/>
          <a:lstStyle>
            <a:lvl1pPr algn="l">
              <a:defRPr sz="51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EFE8-C339-2D4A-B8F3-6EDBC054256C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1" y="36443076"/>
            <a:ext cx="9845040" cy="2093384"/>
          </a:xfrm>
          <a:prstGeom prst="rect">
            <a:avLst/>
          </a:prstGeom>
        </p:spPr>
        <p:txBody>
          <a:bodyPr vert="horz" lIns="415604" tIns="207802" rIns="415604" bIns="207802" rtlCol="0" anchor="ctr"/>
          <a:lstStyle>
            <a:lvl1pPr algn="ctr">
              <a:defRPr sz="51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36443076"/>
            <a:ext cx="7254240" cy="2093384"/>
          </a:xfrm>
          <a:prstGeom prst="rect">
            <a:avLst/>
          </a:prstGeom>
        </p:spPr>
        <p:txBody>
          <a:bodyPr vert="horz" lIns="415604" tIns="207802" rIns="415604" bIns="207802" rtlCol="0" anchor="ctr"/>
          <a:lstStyle>
            <a:lvl1pPr algn="r">
              <a:defRPr sz="51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E4A9-C903-994D-B035-AB0529808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50692" rtl="0" eaLnBrk="1" latinLnBrk="0" hangingPunct="1">
        <a:spcBef>
          <a:spcPct val="0"/>
        </a:spcBef>
        <a:buNone/>
        <a:defRPr sz="18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19" indent="-1463019" algn="l" defTabSz="1950692" rtl="0" eaLnBrk="1" latinLnBrk="0" hangingPunct="1">
        <a:spcBef>
          <a:spcPct val="20000"/>
        </a:spcBef>
        <a:buFont typeface="Arial"/>
        <a:buChar char="•"/>
        <a:defRPr sz="13612" kern="1200">
          <a:solidFill>
            <a:schemeClr val="tx1"/>
          </a:solidFill>
          <a:latin typeface="+mn-lt"/>
          <a:ea typeface="+mn-ea"/>
          <a:cs typeface="+mn-cs"/>
        </a:defRPr>
      </a:lvl1pPr>
      <a:lvl2pPr marL="3169873" indent="-1219182" algn="l" defTabSz="1950692" rtl="0" eaLnBrk="1" latinLnBrk="0" hangingPunct="1">
        <a:spcBef>
          <a:spcPct val="20000"/>
        </a:spcBef>
        <a:buFont typeface="Arial"/>
        <a:buChar char="–"/>
        <a:defRPr sz="11922" kern="1200">
          <a:solidFill>
            <a:schemeClr val="tx1"/>
          </a:solidFill>
          <a:latin typeface="+mn-lt"/>
          <a:ea typeface="+mn-ea"/>
          <a:cs typeface="+mn-cs"/>
        </a:defRPr>
      </a:lvl2pPr>
      <a:lvl3pPr marL="4876728" indent="-975346" algn="l" defTabSz="1950692" rtl="0" eaLnBrk="1" latinLnBrk="0" hangingPunct="1">
        <a:spcBef>
          <a:spcPct val="20000"/>
        </a:spcBef>
        <a:buFont typeface="Arial"/>
        <a:buChar char="•"/>
        <a:defRPr sz="10232" kern="1200">
          <a:solidFill>
            <a:schemeClr val="tx1"/>
          </a:solidFill>
          <a:latin typeface="+mn-lt"/>
          <a:ea typeface="+mn-ea"/>
          <a:cs typeface="+mn-cs"/>
        </a:defRPr>
      </a:lvl3pPr>
      <a:lvl4pPr marL="6827420" indent="-975346" algn="l" defTabSz="1950692" rtl="0" eaLnBrk="1" latinLnBrk="0" hangingPunct="1">
        <a:spcBef>
          <a:spcPct val="20000"/>
        </a:spcBef>
        <a:buFont typeface="Arial"/>
        <a:buChar char="–"/>
        <a:defRPr sz="8542" kern="1200">
          <a:solidFill>
            <a:schemeClr val="tx1"/>
          </a:solidFill>
          <a:latin typeface="+mn-lt"/>
          <a:ea typeface="+mn-ea"/>
          <a:cs typeface="+mn-cs"/>
        </a:defRPr>
      </a:lvl4pPr>
      <a:lvl5pPr marL="8778112" indent="-975346" algn="l" defTabSz="1950692" rtl="0" eaLnBrk="1" latinLnBrk="0" hangingPunct="1">
        <a:spcBef>
          <a:spcPct val="20000"/>
        </a:spcBef>
        <a:buFont typeface="Arial"/>
        <a:buChar char="»"/>
        <a:defRPr sz="8542" kern="1200">
          <a:solidFill>
            <a:schemeClr val="tx1"/>
          </a:solidFill>
          <a:latin typeface="+mn-lt"/>
          <a:ea typeface="+mn-ea"/>
          <a:cs typeface="+mn-cs"/>
        </a:defRPr>
      </a:lvl5pPr>
      <a:lvl6pPr marL="10728802" indent="-975346" algn="l" defTabSz="1950692" rtl="0" eaLnBrk="1" latinLnBrk="0" hangingPunct="1">
        <a:spcBef>
          <a:spcPct val="20000"/>
        </a:spcBef>
        <a:buFont typeface="Arial"/>
        <a:buChar char="•"/>
        <a:defRPr sz="8542" kern="1200">
          <a:solidFill>
            <a:schemeClr val="tx1"/>
          </a:solidFill>
          <a:latin typeface="+mn-lt"/>
          <a:ea typeface="+mn-ea"/>
          <a:cs typeface="+mn-cs"/>
        </a:defRPr>
      </a:lvl6pPr>
      <a:lvl7pPr marL="12679494" indent="-975346" algn="l" defTabSz="1950692" rtl="0" eaLnBrk="1" latinLnBrk="0" hangingPunct="1">
        <a:spcBef>
          <a:spcPct val="20000"/>
        </a:spcBef>
        <a:buFont typeface="Arial"/>
        <a:buChar char="•"/>
        <a:defRPr sz="8542" kern="1200">
          <a:solidFill>
            <a:schemeClr val="tx1"/>
          </a:solidFill>
          <a:latin typeface="+mn-lt"/>
          <a:ea typeface="+mn-ea"/>
          <a:cs typeface="+mn-cs"/>
        </a:defRPr>
      </a:lvl7pPr>
      <a:lvl8pPr marL="14630186" indent="-975346" algn="l" defTabSz="1950692" rtl="0" eaLnBrk="1" latinLnBrk="0" hangingPunct="1">
        <a:spcBef>
          <a:spcPct val="20000"/>
        </a:spcBef>
        <a:buFont typeface="Arial"/>
        <a:buChar char="•"/>
        <a:defRPr sz="8542" kern="1200">
          <a:solidFill>
            <a:schemeClr val="tx1"/>
          </a:solidFill>
          <a:latin typeface="+mn-lt"/>
          <a:ea typeface="+mn-ea"/>
          <a:cs typeface="+mn-cs"/>
        </a:defRPr>
      </a:lvl8pPr>
      <a:lvl9pPr marL="16580878" indent="-975346" algn="l" defTabSz="1950692" rtl="0" eaLnBrk="1" latinLnBrk="0" hangingPunct="1">
        <a:spcBef>
          <a:spcPct val="20000"/>
        </a:spcBef>
        <a:buFont typeface="Arial"/>
        <a:buChar char="•"/>
        <a:defRPr sz="85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1pPr>
      <a:lvl2pPr marL="1950692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2pPr>
      <a:lvl3pPr marL="3901382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3pPr>
      <a:lvl4pPr marL="5852074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4pPr>
      <a:lvl5pPr marL="7802766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5pPr>
      <a:lvl6pPr marL="9753457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6pPr>
      <a:lvl7pPr marL="11704148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7pPr>
      <a:lvl8pPr marL="13654840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8pPr>
      <a:lvl9pPr marL="15605532" algn="l" defTabSz="1950692" rtl="0" eaLnBrk="1" latinLnBrk="0" hangingPunct="1">
        <a:defRPr sz="7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0"/>
          <p:cNvSpPr>
            <a:spLocks noChangeArrowheads="1"/>
          </p:cNvSpPr>
          <p:nvPr/>
        </p:nvSpPr>
        <p:spPr bwMode="auto">
          <a:xfrm>
            <a:off x="16124377" y="8166538"/>
            <a:ext cx="13609389" cy="28377931"/>
          </a:xfrm>
          <a:prstGeom prst="rect">
            <a:avLst/>
          </a:prstGeom>
          <a:solidFill>
            <a:srgbClr val="F79646">
              <a:lumMod val="20000"/>
              <a:lumOff val="80000"/>
              <a:alpha val="50000"/>
            </a:srgbClr>
          </a:solidFill>
          <a:ln w="12700">
            <a:noFill/>
            <a:miter lim="800000"/>
          </a:ln>
        </p:spPr>
        <p:txBody>
          <a:bodyPr wrap="none" lIns="122842" tIns="65532" rIns="122842" bIns="61421" anchor="ctr" anchorCtr="0"/>
          <a:lstStyle>
            <a:defPPr>
              <a:defRPr kern="1200" smtId="4294967295"/>
            </a:defPPr>
          </a:lstStyle>
          <a:p>
            <a:pPr algn="ctr" defTabSz="4212578">
              <a:defRPr/>
            </a:pPr>
            <a:endParaRPr lang="en-US" sz="3673" kern="0" dirty="0">
              <a:solidFill>
                <a:prstClr val="white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511483" y="905863"/>
            <a:ext cx="239487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72101">
              <a:defRPr/>
            </a:pPr>
            <a:r>
              <a:rPr lang="en-IN" sz="5400" b="1" kern="0" dirty="0" smtClean="0">
                <a:solidFill>
                  <a:srgbClr val="C00000"/>
                </a:solidFill>
              </a:rPr>
              <a:t>Title</a:t>
            </a:r>
            <a:endParaRPr lang="en-IN" sz="4400" b="1" kern="0" dirty="0">
              <a:solidFill>
                <a:srgbClr val="C00000"/>
              </a:solidFill>
            </a:endParaRPr>
          </a:p>
          <a:p>
            <a:pPr algn="ctr" defTabSz="1872101">
              <a:defRPr/>
            </a:pPr>
            <a:r>
              <a:rPr lang="en-US" sz="4400" u="sng" dirty="0" smtClean="0">
                <a:solidFill>
                  <a:srgbClr val="000090"/>
                </a:solidFill>
              </a:rPr>
              <a:t>Presenting Author</a:t>
            </a:r>
            <a:r>
              <a:rPr lang="en-US" sz="4400" dirty="0" smtClean="0">
                <a:solidFill>
                  <a:srgbClr val="000090"/>
                </a:solidFill>
              </a:rPr>
              <a:t>, other authors (if any) </a:t>
            </a:r>
            <a:endParaRPr lang="en-US" sz="4400" dirty="0">
              <a:solidFill>
                <a:srgbClr val="000090"/>
              </a:solidFill>
            </a:endParaRPr>
          </a:p>
          <a:p>
            <a:pPr algn="ctr"/>
            <a:r>
              <a:rPr lang="en-US" sz="4000" dirty="0" err="1" smtClean="0">
                <a:solidFill>
                  <a:srgbClr val="000090"/>
                </a:solidFill>
              </a:rPr>
              <a:t>Affliation</a:t>
            </a:r>
            <a:endParaRPr lang="en-US" sz="4000" dirty="0">
              <a:solidFill>
                <a:srgbClr val="000090"/>
              </a:solidFill>
            </a:endParaRPr>
          </a:p>
          <a:p>
            <a:pPr algn="ctr" defTabSz="1872101">
              <a:defRPr/>
            </a:pPr>
            <a:r>
              <a:rPr lang="en-US" sz="3600" dirty="0">
                <a:solidFill>
                  <a:srgbClr val="000090"/>
                </a:solidFill>
              </a:rPr>
              <a:t>*</a:t>
            </a:r>
            <a:r>
              <a:rPr lang="en-US" sz="3349" b="1" kern="0" dirty="0" smtClean="0">
                <a:solidFill>
                  <a:srgbClr val="C00000"/>
                </a:solidFill>
              </a:rPr>
              <a:t>E-mail</a:t>
            </a:r>
            <a:r>
              <a:rPr lang="en-US" sz="3349" b="1" kern="0" dirty="0">
                <a:solidFill>
                  <a:srgbClr val="C00000"/>
                </a:solidFill>
              </a:rPr>
              <a:t>:</a:t>
            </a:r>
            <a:r>
              <a:rPr lang="en-US" sz="3349" b="1" kern="0" dirty="0">
                <a:solidFill>
                  <a:srgbClr val="000090"/>
                </a:solidFill>
              </a:rPr>
              <a:t> </a:t>
            </a:r>
            <a:r>
              <a:rPr lang="en-US" sz="3349" b="1" kern="0" dirty="0" smtClean="0">
                <a:solidFill>
                  <a:srgbClr val="000090"/>
                </a:solidFill>
              </a:rPr>
              <a:t>abc@nitw.ac.in</a:t>
            </a:r>
            <a:endParaRPr lang="en-US" sz="3349" b="1" kern="0" dirty="0">
              <a:solidFill>
                <a:srgbClr val="000090"/>
              </a:solidFill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1794452" y="3697177"/>
            <a:ext cx="27939314" cy="3899793"/>
          </a:xfrm>
          <a:prstGeom prst="roundRect">
            <a:avLst/>
          </a:prstGeom>
          <a:solidFill>
            <a:srgbClr val="FDEDDF">
              <a:alpha val="50000"/>
            </a:srgbClr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kern="1200" smtId="4294967295"/>
            </a:defPPr>
          </a:lstStyle>
          <a:p>
            <a:pPr algn="ctr" defTabSz="1872101">
              <a:defRPr/>
            </a:pPr>
            <a:endParaRPr lang="en-US" sz="10302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426767" y="3799497"/>
            <a:ext cx="5232998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72101">
              <a:defRPr/>
            </a:pPr>
            <a:r>
              <a:rPr lang="en-US" sz="4522" b="1" kern="0" dirty="0" smtClean="0">
                <a:solidFill>
                  <a:srgbClr val="C00000"/>
                </a:solidFill>
              </a:rPr>
              <a:t>Abstract</a:t>
            </a:r>
            <a:endParaRPr lang="en-IN" sz="6699" b="1" kern="0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511506" y="4524345"/>
            <a:ext cx="25583680" cy="6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872101">
              <a:lnSpc>
                <a:spcPct val="120000"/>
              </a:lnSpc>
              <a:defRPr/>
            </a:pPr>
            <a:r>
              <a:rPr lang="en-IN" sz="3400" kern="0" dirty="0" smtClean="0">
                <a:solidFill>
                  <a:prstClr val="black"/>
                </a:solidFill>
              </a:rPr>
              <a:t>Abstract contents</a:t>
            </a:r>
            <a:endParaRPr lang="en-IN" sz="3400" kern="0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80025" y="37236489"/>
            <a:ext cx="5469959" cy="8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8" b="1" dirty="0">
                <a:solidFill>
                  <a:srgbClr val="C00000"/>
                </a:solidFill>
              </a:rPr>
              <a:t>Acknowledgements</a:t>
            </a:r>
            <a:endParaRPr lang="en-US" sz="6731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129632" y="30501862"/>
            <a:ext cx="120829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872101">
              <a:defRPr/>
            </a:pPr>
            <a:r>
              <a:rPr lang="en-IN" sz="4522" b="1" kern="0" dirty="0">
                <a:solidFill>
                  <a:srgbClr val="C00000"/>
                </a:solidFill>
              </a:rPr>
              <a:t>Conclusion </a:t>
            </a:r>
            <a:r>
              <a:rPr lang="en-IN" sz="4522" b="1" kern="0" dirty="0" smtClean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24377" y="33901955"/>
            <a:ext cx="120829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872101">
              <a:defRPr/>
            </a:pPr>
            <a:r>
              <a:rPr lang="en-IN" sz="4522" b="1" kern="0" dirty="0" smtClean="0">
                <a:solidFill>
                  <a:srgbClr val="C00000"/>
                </a:solidFill>
              </a:rPr>
              <a:t>References: </a:t>
            </a:r>
            <a:endParaRPr lang="en-IN" sz="4522" b="1" kern="0" dirty="0" smtClean="0">
              <a:solidFill>
                <a:srgbClr val="C00000"/>
              </a:solidFill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1794452" y="8166536"/>
            <a:ext cx="13691407" cy="28377931"/>
          </a:xfrm>
          <a:prstGeom prst="rect">
            <a:avLst/>
          </a:prstGeom>
          <a:solidFill>
            <a:srgbClr val="F79646">
              <a:lumMod val="20000"/>
              <a:lumOff val="80000"/>
              <a:alpha val="50000"/>
            </a:srgbClr>
          </a:solidFill>
          <a:ln w="12700">
            <a:noFill/>
            <a:miter lim="800000"/>
          </a:ln>
        </p:spPr>
        <p:txBody>
          <a:bodyPr wrap="none" lIns="122842" tIns="65532" rIns="122842" bIns="61421" anchor="ctr" anchorCtr="0"/>
          <a:lstStyle>
            <a:defPPr>
              <a:defRPr kern="1200" smtId="4294967295"/>
            </a:defPPr>
          </a:lstStyle>
          <a:p>
            <a:pPr algn="ctr" defTabSz="4212578">
              <a:defRPr/>
            </a:pPr>
            <a:endParaRPr lang="en-US" sz="3673" kern="0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97927" y="38355022"/>
            <a:ext cx="26143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41463" y="4152047"/>
            <a:ext cx="0" cy="3420297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28200005" y="20746597"/>
            <a:ext cx="2707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kern="0" dirty="0">
                <a:solidFill>
                  <a:srgbClr val="C00000"/>
                </a:solidFill>
              </a:rPr>
              <a:t>120 cm</a:t>
            </a:r>
            <a:endParaRPr lang="en-US" sz="6600" b="1" kern="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14231" y="37255423"/>
            <a:ext cx="12082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6600" b="1" kern="0" dirty="0">
                <a:solidFill>
                  <a:srgbClr val="C00000"/>
                </a:solidFill>
              </a:rPr>
              <a:t>90 cm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9" y="751270"/>
            <a:ext cx="1970112" cy="2094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132" y="751269"/>
            <a:ext cx="3019541" cy="2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Divakar</dc:creator>
  <cp:lastModifiedBy>acer</cp:lastModifiedBy>
  <cp:revision>218</cp:revision>
  <cp:lastPrinted>2018-02-16T05:10:53Z</cp:lastPrinted>
  <dcterms:created xsi:type="dcterms:W3CDTF">2016-10-13T06:35:08Z</dcterms:created>
  <dcterms:modified xsi:type="dcterms:W3CDTF">2018-12-17T12:53:47Z</dcterms:modified>
</cp:coreProperties>
</file>