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89613" cy="32918400"/>
  <p:notesSz cx="6858000" cy="9144000"/>
  <p:defaultTextStyle>
    <a:defPPr>
      <a:defRPr lang="en-US"/>
    </a:defPPr>
    <a:lvl1pPr algn="l" rtl="0" eaLnBrk="0" fontAlgn="base" hangingPunct="0">
      <a:spcBef>
        <a:spcPct val="0"/>
      </a:spcBef>
      <a:spcAft>
        <a:spcPct val="0"/>
      </a:spcAft>
      <a:defRPr sz="2600" kern="1200">
        <a:solidFill>
          <a:schemeClr val="tx1"/>
        </a:solidFill>
        <a:latin typeface="Arial" charset="0"/>
        <a:ea typeface="ＭＳ Ｐゴシック" pitchFamily="-96" charset="-128"/>
        <a:cs typeface="+mn-cs"/>
      </a:defRPr>
    </a:lvl1pPr>
    <a:lvl2pPr marL="493433" algn="l" rtl="0" eaLnBrk="0" fontAlgn="base" hangingPunct="0">
      <a:spcBef>
        <a:spcPct val="0"/>
      </a:spcBef>
      <a:spcAft>
        <a:spcPct val="0"/>
      </a:spcAft>
      <a:defRPr sz="2600" kern="1200">
        <a:solidFill>
          <a:schemeClr val="tx1"/>
        </a:solidFill>
        <a:latin typeface="Arial" charset="0"/>
        <a:ea typeface="ＭＳ Ｐゴシック" pitchFamily="-96" charset="-128"/>
        <a:cs typeface="+mn-cs"/>
      </a:defRPr>
    </a:lvl2pPr>
    <a:lvl3pPr marL="986866" algn="l" rtl="0" eaLnBrk="0" fontAlgn="base" hangingPunct="0">
      <a:spcBef>
        <a:spcPct val="0"/>
      </a:spcBef>
      <a:spcAft>
        <a:spcPct val="0"/>
      </a:spcAft>
      <a:defRPr sz="2600" kern="1200">
        <a:solidFill>
          <a:schemeClr val="tx1"/>
        </a:solidFill>
        <a:latin typeface="Arial" charset="0"/>
        <a:ea typeface="ＭＳ Ｐゴシック" pitchFamily="-96" charset="-128"/>
        <a:cs typeface="+mn-cs"/>
      </a:defRPr>
    </a:lvl3pPr>
    <a:lvl4pPr marL="1480299" algn="l" rtl="0" eaLnBrk="0" fontAlgn="base" hangingPunct="0">
      <a:spcBef>
        <a:spcPct val="0"/>
      </a:spcBef>
      <a:spcAft>
        <a:spcPct val="0"/>
      </a:spcAft>
      <a:defRPr sz="2600" kern="1200">
        <a:solidFill>
          <a:schemeClr val="tx1"/>
        </a:solidFill>
        <a:latin typeface="Arial" charset="0"/>
        <a:ea typeface="ＭＳ Ｐゴシック" pitchFamily="-96" charset="-128"/>
        <a:cs typeface="+mn-cs"/>
      </a:defRPr>
    </a:lvl4pPr>
    <a:lvl5pPr marL="1973733" algn="l" rtl="0" eaLnBrk="0" fontAlgn="base" hangingPunct="0">
      <a:spcBef>
        <a:spcPct val="0"/>
      </a:spcBef>
      <a:spcAft>
        <a:spcPct val="0"/>
      </a:spcAft>
      <a:defRPr sz="2600" kern="1200">
        <a:solidFill>
          <a:schemeClr val="tx1"/>
        </a:solidFill>
        <a:latin typeface="Arial" charset="0"/>
        <a:ea typeface="ＭＳ Ｐゴシック" pitchFamily="-96" charset="-128"/>
        <a:cs typeface="+mn-cs"/>
      </a:defRPr>
    </a:lvl5pPr>
    <a:lvl6pPr marL="2467166" algn="l" defTabSz="986866" rtl="0" eaLnBrk="1" latinLnBrk="0" hangingPunct="1">
      <a:defRPr sz="2600" kern="1200">
        <a:solidFill>
          <a:schemeClr val="tx1"/>
        </a:solidFill>
        <a:latin typeface="Arial" charset="0"/>
        <a:ea typeface="ＭＳ Ｐゴシック" pitchFamily="-96" charset="-128"/>
        <a:cs typeface="+mn-cs"/>
      </a:defRPr>
    </a:lvl6pPr>
    <a:lvl7pPr marL="2960599" algn="l" defTabSz="986866" rtl="0" eaLnBrk="1" latinLnBrk="0" hangingPunct="1">
      <a:defRPr sz="2600" kern="1200">
        <a:solidFill>
          <a:schemeClr val="tx1"/>
        </a:solidFill>
        <a:latin typeface="Arial" charset="0"/>
        <a:ea typeface="ＭＳ Ｐゴシック" pitchFamily="-96" charset="-128"/>
        <a:cs typeface="+mn-cs"/>
      </a:defRPr>
    </a:lvl7pPr>
    <a:lvl8pPr marL="3454032" algn="l" defTabSz="986866" rtl="0" eaLnBrk="1" latinLnBrk="0" hangingPunct="1">
      <a:defRPr sz="2600" kern="1200">
        <a:solidFill>
          <a:schemeClr val="tx1"/>
        </a:solidFill>
        <a:latin typeface="Arial" charset="0"/>
        <a:ea typeface="ＭＳ Ｐゴシック" pitchFamily="-96" charset="-128"/>
        <a:cs typeface="+mn-cs"/>
      </a:defRPr>
    </a:lvl8pPr>
    <a:lvl9pPr marL="3947465" algn="l" defTabSz="986866" rtl="0" eaLnBrk="1" latinLnBrk="0" hangingPunct="1">
      <a:defRPr sz="2600" kern="1200">
        <a:solidFill>
          <a:schemeClr val="tx1"/>
        </a:solidFill>
        <a:latin typeface="Arial" charset="0"/>
        <a:ea typeface="ＭＳ Ｐゴシック" pitchFamily="-9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32787"/>
    <p:restoredTop sz="90929"/>
  </p:normalViewPr>
  <p:slideViewPr>
    <p:cSldViewPr>
      <p:cViewPr varScale="1">
        <p:scale>
          <a:sx n="16" d="100"/>
          <a:sy n="16" d="100"/>
        </p:scale>
        <p:origin x="-1650" y="-150"/>
      </p:cViewPr>
      <p:guideLst>
        <p:guide orient="horz" pos="10369"/>
        <p:guide pos="138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357" y="10226676"/>
            <a:ext cx="37304901" cy="7054849"/>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27" y="18653126"/>
            <a:ext cx="30723365" cy="8413750"/>
          </a:xfrm>
        </p:spPr>
        <p:txBody>
          <a:bodyPr/>
          <a:lstStyle>
            <a:lvl1pPr marL="0" indent="0" algn="ctr">
              <a:buNone/>
              <a:defRPr/>
            </a:lvl1pPr>
            <a:lvl2pPr marL="493433" indent="0" algn="ctr">
              <a:buNone/>
              <a:defRPr/>
            </a:lvl2pPr>
            <a:lvl3pPr marL="986866" indent="0" algn="ctr">
              <a:buNone/>
              <a:defRPr/>
            </a:lvl3pPr>
            <a:lvl4pPr marL="1480299" indent="0" algn="ctr">
              <a:buNone/>
              <a:defRPr/>
            </a:lvl4pPr>
            <a:lvl5pPr marL="1973733" indent="0" algn="ctr">
              <a:buNone/>
              <a:defRPr/>
            </a:lvl5pPr>
            <a:lvl6pPr marL="2467166" indent="0" algn="ctr">
              <a:buNone/>
              <a:defRPr/>
            </a:lvl6pPr>
            <a:lvl7pPr marL="2960599" indent="0" algn="ctr">
              <a:buNone/>
              <a:defRPr/>
            </a:lvl7pPr>
            <a:lvl8pPr marL="3454032" indent="0" algn="ctr">
              <a:buNone/>
              <a:defRPr/>
            </a:lvl8pPr>
            <a:lvl9pPr marL="3947465"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9F5D75-E81D-4C97-A582-C0495919B3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802E12-C002-4F6C-8FEB-470A671EB40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034" y="2925765"/>
            <a:ext cx="9326225"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2357" y="2925765"/>
            <a:ext cx="27826282"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634B80-4D63-4176-BC14-6816E66E64C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A180B-F6EB-4070-89B0-998188CB665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6974" y="21153440"/>
            <a:ext cx="37306489" cy="6537325"/>
          </a:xfrm>
        </p:spPr>
        <p:txBody>
          <a:bodyPr anchor="t"/>
          <a:lstStyle>
            <a:lvl1pPr algn="l">
              <a:defRPr sz="4300" b="1" cap="all"/>
            </a:lvl1pPr>
          </a:lstStyle>
          <a:p>
            <a:r>
              <a:rPr lang="en-US" smtClean="0"/>
              <a:t>Click to edit Master title style</a:t>
            </a:r>
            <a:endParaRPr lang="en-US"/>
          </a:p>
        </p:txBody>
      </p:sp>
      <p:sp>
        <p:nvSpPr>
          <p:cNvPr id="3" name="Text Placeholder 2"/>
          <p:cNvSpPr>
            <a:spLocks noGrp="1"/>
          </p:cNvSpPr>
          <p:nvPr>
            <p:ph type="body" idx="1"/>
          </p:nvPr>
        </p:nvSpPr>
        <p:spPr>
          <a:xfrm>
            <a:off x="3466974" y="13952538"/>
            <a:ext cx="37306489" cy="7200900"/>
          </a:xfrm>
        </p:spPr>
        <p:txBody>
          <a:bodyPr anchor="b"/>
          <a:lstStyle>
            <a:lvl1pPr marL="0" indent="0">
              <a:buNone/>
              <a:defRPr sz="2100"/>
            </a:lvl1pPr>
            <a:lvl2pPr marL="493433" indent="0">
              <a:buNone/>
              <a:defRPr sz="1900"/>
            </a:lvl2pPr>
            <a:lvl3pPr marL="986866" indent="0">
              <a:buNone/>
              <a:defRPr sz="1700"/>
            </a:lvl3pPr>
            <a:lvl4pPr marL="1480299" indent="0">
              <a:buNone/>
              <a:defRPr sz="1500"/>
            </a:lvl4pPr>
            <a:lvl5pPr marL="1973733" indent="0">
              <a:buNone/>
              <a:defRPr sz="1500"/>
            </a:lvl5pPr>
            <a:lvl6pPr marL="2467166" indent="0">
              <a:buNone/>
              <a:defRPr sz="1500"/>
            </a:lvl6pPr>
            <a:lvl7pPr marL="2960599" indent="0">
              <a:buNone/>
              <a:defRPr sz="1500"/>
            </a:lvl7pPr>
            <a:lvl8pPr marL="3454032" indent="0">
              <a:buNone/>
              <a:defRPr sz="1500"/>
            </a:lvl8pPr>
            <a:lvl9pPr marL="3947465" indent="0">
              <a:buNone/>
              <a:defRPr sz="15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6CE57B3-216C-4B55-9D57-F6DA78A7FA5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2357" y="9509127"/>
            <a:ext cx="18576254" cy="19751675"/>
          </a:xfrm>
        </p:spPr>
        <p:txBody>
          <a:bodyPr/>
          <a:lstStyle>
            <a:lvl1pPr>
              <a:defRPr sz="30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005" y="9509127"/>
            <a:ext cx="18576254" cy="19751675"/>
          </a:xfrm>
        </p:spPr>
        <p:txBody>
          <a:bodyPr/>
          <a:lstStyle>
            <a:lvl1pPr>
              <a:defRPr sz="30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2B8A03A-B963-4B56-9793-A7E10003463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848" y="1317624"/>
            <a:ext cx="39501921" cy="548640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847" y="7369178"/>
            <a:ext cx="19392198" cy="3070225"/>
          </a:xfrm>
        </p:spPr>
        <p:txBody>
          <a:bodyPr anchor="b"/>
          <a:lstStyle>
            <a:lvl1pPr marL="0" indent="0">
              <a:buNone/>
              <a:defRPr sz="2600" b="1"/>
            </a:lvl1pPr>
            <a:lvl2pPr marL="493433" indent="0">
              <a:buNone/>
              <a:defRPr sz="2100" b="1"/>
            </a:lvl2pPr>
            <a:lvl3pPr marL="986866" indent="0">
              <a:buNone/>
              <a:defRPr sz="1900" b="1"/>
            </a:lvl3pPr>
            <a:lvl4pPr marL="1480299" indent="0">
              <a:buNone/>
              <a:defRPr sz="1700" b="1"/>
            </a:lvl4pPr>
            <a:lvl5pPr marL="1973733" indent="0">
              <a:buNone/>
              <a:defRPr sz="1700" b="1"/>
            </a:lvl5pPr>
            <a:lvl6pPr marL="2467166" indent="0">
              <a:buNone/>
              <a:defRPr sz="1700" b="1"/>
            </a:lvl6pPr>
            <a:lvl7pPr marL="2960599" indent="0">
              <a:buNone/>
              <a:defRPr sz="1700" b="1"/>
            </a:lvl7pPr>
            <a:lvl8pPr marL="3454032" indent="0">
              <a:buNone/>
              <a:defRPr sz="1700" b="1"/>
            </a:lvl8pPr>
            <a:lvl9pPr marL="3947465"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2193847" y="10439401"/>
            <a:ext cx="19392198" cy="18965863"/>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632" y="7369178"/>
            <a:ext cx="19400136" cy="3070225"/>
          </a:xfrm>
        </p:spPr>
        <p:txBody>
          <a:bodyPr anchor="b"/>
          <a:lstStyle>
            <a:lvl1pPr marL="0" indent="0">
              <a:buNone/>
              <a:defRPr sz="2600" b="1"/>
            </a:lvl1pPr>
            <a:lvl2pPr marL="493433" indent="0">
              <a:buNone/>
              <a:defRPr sz="2100" b="1"/>
            </a:lvl2pPr>
            <a:lvl3pPr marL="986866" indent="0">
              <a:buNone/>
              <a:defRPr sz="1900" b="1"/>
            </a:lvl3pPr>
            <a:lvl4pPr marL="1480299" indent="0">
              <a:buNone/>
              <a:defRPr sz="1700" b="1"/>
            </a:lvl4pPr>
            <a:lvl5pPr marL="1973733" indent="0">
              <a:buNone/>
              <a:defRPr sz="1700" b="1"/>
            </a:lvl5pPr>
            <a:lvl6pPr marL="2467166" indent="0">
              <a:buNone/>
              <a:defRPr sz="1700" b="1"/>
            </a:lvl6pPr>
            <a:lvl7pPr marL="2960599" indent="0">
              <a:buNone/>
              <a:defRPr sz="1700" b="1"/>
            </a:lvl7pPr>
            <a:lvl8pPr marL="3454032" indent="0">
              <a:buNone/>
              <a:defRPr sz="1700" b="1"/>
            </a:lvl8pPr>
            <a:lvl9pPr marL="3947465"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22295632" y="10439401"/>
            <a:ext cx="19400136" cy="18965863"/>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DADDF08-28F7-4DAC-BB70-201810FAB2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A4208B9-3F27-4E43-A321-439E0C4B185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24B9109-7815-48C8-988F-592C4D10E77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847" y="1311275"/>
            <a:ext cx="14439377" cy="5576888"/>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17160256" y="1311275"/>
            <a:ext cx="24535512" cy="28093987"/>
          </a:xfrm>
        </p:spPr>
        <p:txBody>
          <a:bodyPr/>
          <a:lstStyle>
            <a:lvl1pPr>
              <a:defRPr sz="3400"/>
            </a:lvl1pPr>
            <a:lvl2pPr>
              <a:defRPr sz="3000"/>
            </a:lvl2pPr>
            <a:lvl3pPr>
              <a:defRPr sz="26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847" y="6888163"/>
            <a:ext cx="14439377" cy="22517100"/>
          </a:xfrm>
        </p:spPr>
        <p:txBody>
          <a:bodyPr/>
          <a:lstStyle>
            <a:lvl1pPr marL="0" indent="0">
              <a:buNone/>
              <a:defRPr sz="1500"/>
            </a:lvl1pPr>
            <a:lvl2pPr marL="493433" indent="0">
              <a:buNone/>
              <a:defRPr sz="1300"/>
            </a:lvl2pPr>
            <a:lvl3pPr marL="986866" indent="0">
              <a:buNone/>
              <a:defRPr sz="1100"/>
            </a:lvl3pPr>
            <a:lvl4pPr marL="1480299" indent="0">
              <a:buNone/>
              <a:defRPr sz="1000"/>
            </a:lvl4pPr>
            <a:lvl5pPr marL="1973733" indent="0">
              <a:buNone/>
              <a:defRPr sz="1000"/>
            </a:lvl5pPr>
            <a:lvl6pPr marL="2467166" indent="0">
              <a:buNone/>
              <a:defRPr sz="1000"/>
            </a:lvl6pPr>
            <a:lvl7pPr marL="2960599" indent="0">
              <a:buNone/>
              <a:defRPr sz="1000"/>
            </a:lvl7pPr>
            <a:lvl8pPr marL="3454032" indent="0">
              <a:buNone/>
              <a:defRPr sz="1000"/>
            </a:lvl8pPr>
            <a:lvl9pPr marL="394746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32C508-D89C-43BD-A6E8-45E8DC47D25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53" y="23042566"/>
            <a:ext cx="26334085" cy="2720975"/>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8602353" y="2941638"/>
            <a:ext cx="26334085" cy="19750088"/>
          </a:xfrm>
        </p:spPr>
        <p:txBody>
          <a:bodyPr/>
          <a:lstStyle>
            <a:lvl1pPr marL="0" indent="0">
              <a:buNone/>
              <a:defRPr sz="3400"/>
            </a:lvl1pPr>
            <a:lvl2pPr marL="493433" indent="0">
              <a:buNone/>
              <a:defRPr sz="3000"/>
            </a:lvl2pPr>
            <a:lvl3pPr marL="986866" indent="0">
              <a:buNone/>
              <a:defRPr sz="2600"/>
            </a:lvl3pPr>
            <a:lvl4pPr marL="1480299" indent="0">
              <a:buNone/>
              <a:defRPr sz="2100"/>
            </a:lvl4pPr>
            <a:lvl5pPr marL="1973733" indent="0">
              <a:buNone/>
              <a:defRPr sz="2100"/>
            </a:lvl5pPr>
            <a:lvl6pPr marL="2467166" indent="0">
              <a:buNone/>
              <a:defRPr sz="2100"/>
            </a:lvl6pPr>
            <a:lvl7pPr marL="2960599" indent="0">
              <a:buNone/>
              <a:defRPr sz="2100"/>
            </a:lvl7pPr>
            <a:lvl8pPr marL="3454032" indent="0">
              <a:buNone/>
              <a:defRPr sz="2100"/>
            </a:lvl8pPr>
            <a:lvl9pPr marL="3947465" indent="0">
              <a:buNone/>
              <a:defRPr sz="2100"/>
            </a:lvl9pPr>
          </a:lstStyle>
          <a:p>
            <a:endParaRPr lang="en-US"/>
          </a:p>
        </p:txBody>
      </p:sp>
      <p:sp>
        <p:nvSpPr>
          <p:cNvPr id="4" name="Text Placeholder 3"/>
          <p:cNvSpPr>
            <a:spLocks noGrp="1"/>
          </p:cNvSpPr>
          <p:nvPr>
            <p:ph type="body" sz="half" idx="2"/>
          </p:nvPr>
        </p:nvSpPr>
        <p:spPr>
          <a:xfrm>
            <a:off x="8602353" y="25763539"/>
            <a:ext cx="26334085" cy="3862388"/>
          </a:xfrm>
        </p:spPr>
        <p:txBody>
          <a:bodyPr/>
          <a:lstStyle>
            <a:lvl1pPr marL="0" indent="0">
              <a:buNone/>
              <a:defRPr sz="1500"/>
            </a:lvl1pPr>
            <a:lvl2pPr marL="493433" indent="0">
              <a:buNone/>
              <a:defRPr sz="1300"/>
            </a:lvl2pPr>
            <a:lvl3pPr marL="986866" indent="0">
              <a:buNone/>
              <a:defRPr sz="1100"/>
            </a:lvl3pPr>
            <a:lvl4pPr marL="1480299" indent="0">
              <a:buNone/>
              <a:defRPr sz="1000"/>
            </a:lvl4pPr>
            <a:lvl5pPr marL="1973733" indent="0">
              <a:buNone/>
              <a:defRPr sz="1000"/>
            </a:lvl5pPr>
            <a:lvl6pPr marL="2467166" indent="0">
              <a:buNone/>
              <a:defRPr sz="1000"/>
            </a:lvl6pPr>
            <a:lvl7pPr marL="2960599" indent="0">
              <a:buNone/>
              <a:defRPr sz="1000"/>
            </a:lvl7pPr>
            <a:lvl8pPr marL="3454032" indent="0">
              <a:buNone/>
              <a:defRPr sz="1000"/>
            </a:lvl8pPr>
            <a:lvl9pPr marL="394746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DEA911-B824-4D5D-B627-97ADA80228C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357" y="2925762"/>
            <a:ext cx="37304901" cy="5486401"/>
          </a:xfrm>
          <a:prstGeom prst="rect">
            <a:avLst/>
          </a:prstGeom>
          <a:noFill/>
          <a:ln w="9525">
            <a:noFill/>
            <a:miter lim="800000"/>
            <a:headEnd/>
            <a:tailEnd/>
          </a:ln>
        </p:spPr>
        <p:txBody>
          <a:bodyPr vert="horz" wrap="square" lIns="473696" tIns="236848" rIns="473696" bIns="23684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2357" y="9509127"/>
            <a:ext cx="37304901" cy="19751675"/>
          </a:xfrm>
          <a:prstGeom prst="rect">
            <a:avLst/>
          </a:prstGeom>
          <a:noFill/>
          <a:ln w="9525">
            <a:noFill/>
            <a:miter lim="800000"/>
            <a:headEnd/>
            <a:tailEnd/>
          </a:ln>
        </p:spPr>
        <p:txBody>
          <a:bodyPr vert="horz" wrap="square" lIns="473696" tIns="236848" rIns="473696" bIns="23684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2356" y="29992641"/>
            <a:ext cx="9143670" cy="2193925"/>
          </a:xfrm>
          <a:prstGeom prst="rect">
            <a:avLst/>
          </a:prstGeom>
          <a:noFill/>
          <a:ln w="9525">
            <a:noFill/>
            <a:miter lim="800000"/>
            <a:headEnd/>
            <a:tailEnd/>
          </a:ln>
        </p:spPr>
        <p:txBody>
          <a:bodyPr vert="horz" wrap="square" lIns="473696" tIns="236848" rIns="473696" bIns="236848" numCol="1" anchor="t" anchorCtr="0" compatLnSpc="1">
            <a:prstTxWarp prst="textNoShape">
              <a:avLst/>
            </a:prstTxWarp>
          </a:bodyPr>
          <a:lstStyle>
            <a:lvl1pPr defTabSz="4737301">
              <a:defRPr sz="7200"/>
            </a:lvl1pPr>
          </a:lstStyle>
          <a:p>
            <a:endParaRPr lang="en-US"/>
          </a:p>
        </p:txBody>
      </p:sp>
      <p:sp>
        <p:nvSpPr>
          <p:cNvPr id="1029" name="Rectangle 5"/>
          <p:cNvSpPr>
            <a:spLocks noGrp="1" noChangeArrowheads="1"/>
          </p:cNvSpPr>
          <p:nvPr>
            <p:ph type="ftr" sz="quarter" idx="3"/>
          </p:nvPr>
        </p:nvSpPr>
        <p:spPr bwMode="auto">
          <a:xfrm>
            <a:off x="14994983" y="29992641"/>
            <a:ext cx="13899648" cy="2193925"/>
          </a:xfrm>
          <a:prstGeom prst="rect">
            <a:avLst/>
          </a:prstGeom>
          <a:noFill/>
          <a:ln w="9525">
            <a:noFill/>
            <a:miter lim="800000"/>
            <a:headEnd/>
            <a:tailEnd/>
          </a:ln>
        </p:spPr>
        <p:txBody>
          <a:bodyPr vert="horz" wrap="square" lIns="473696" tIns="236848" rIns="473696" bIns="236848" numCol="1" anchor="t" anchorCtr="0" compatLnSpc="1">
            <a:prstTxWarp prst="textNoShape">
              <a:avLst/>
            </a:prstTxWarp>
          </a:bodyPr>
          <a:lstStyle>
            <a:lvl1pPr algn="ctr" defTabSz="4737301">
              <a:defRPr sz="7200"/>
            </a:lvl1pPr>
          </a:lstStyle>
          <a:p>
            <a:endParaRPr lang="en-US"/>
          </a:p>
        </p:txBody>
      </p:sp>
      <p:sp>
        <p:nvSpPr>
          <p:cNvPr id="1030" name="Rectangle 6"/>
          <p:cNvSpPr>
            <a:spLocks noGrp="1" noChangeArrowheads="1"/>
          </p:cNvSpPr>
          <p:nvPr>
            <p:ph type="sldNum" sz="quarter" idx="4"/>
          </p:nvPr>
        </p:nvSpPr>
        <p:spPr bwMode="auto">
          <a:xfrm>
            <a:off x="31453588" y="29992641"/>
            <a:ext cx="9143670" cy="2193925"/>
          </a:xfrm>
          <a:prstGeom prst="rect">
            <a:avLst/>
          </a:prstGeom>
          <a:noFill/>
          <a:ln w="9525">
            <a:noFill/>
            <a:miter lim="800000"/>
            <a:headEnd/>
            <a:tailEnd/>
          </a:ln>
        </p:spPr>
        <p:txBody>
          <a:bodyPr vert="horz" wrap="square" lIns="473696" tIns="236848" rIns="473696" bIns="236848" numCol="1" anchor="t" anchorCtr="0" compatLnSpc="1">
            <a:prstTxWarp prst="textNoShape">
              <a:avLst/>
            </a:prstTxWarp>
          </a:bodyPr>
          <a:lstStyle>
            <a:lvl1pPr algn="r" defTabSz="4737301">
              <a:defRPr sz="7200"/>
            </a:lvl1pPr>
          </a:lstStyle>
          <a:p>
            <a:fld id="{64EA0ABE-5360-4634-A24E-4183E38D5EE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37301" rtl="0" fontAlgn="base">
        <a:spcBef>
          <a:spcPct val="0"/>
        </a:spcBef>
        <a:spcAft>
          <a:spcPct val="0"/>
        </a:spcAft>
        <a:defRPr sz="22700">
          <a:solidFill>
            <a:schemeClr val="tx2"/>
          </a:solidFill>
          <a:latin typeface="+mj-lt"/>
          <a:ea typeface="+mj-ea"/>
          <a:cs typeface="+mj-cs"/>
        </a:defRPr>
      </a:lvl1pPr>
      <a:lvl2pPr algn="ctr" defTabSz="4737301" rtl="0" fontAlgn="base">
        <a:spcBef>
          <a:spcPct val="0"/>
        </a:spcBef>
        <a:spcAft>
          <a:spcPct val="0"/>
        </a:spcAft>
        <a:defRPr sz="22700">
          <a:solidFill>
            <a:schemeClr val="tx2"/>
          </a:solidFill>
          <a:latin typeface="Arial" charset="0"/>
          <a:ea typeface="ＭＳ Ｐゴシック" pitchFamily="-96" charset="-128"/>
        </a:defRPr>
      </a:lvl2pPr>
      <a:lvl3pPr algn="ctr" defTabSz="4737301" rtl="0" fontAlgn="base">
        <a:spcBef>
          <a:spcPct val="0"/>
        </a:spcBef>
        <a:spcAft>
          <a:spcPct val="0"/>
        </a:spcAft>
        <a:defRPr sz="22700">
          <a:solidFill>
            <a:schemeClr val="tx2"/>
          </a:solidFill>
          <a:latin typeface="Arial" charset="0"/>
          <a:ea typeface="ＭＳ Ｐゴシック" pitchFamily="-96" charset="-128"/>
        </a:defRPr>
      </a:lvl3pPr>
      <a:lvl4pPr algn="ctr" defTabSz="4737301" rtl="0" fontAlgn="base">
        <a:spcBef>
          <a:spcPct val="0"/>
        </a:spcBef>
        <a:spcAft>
          <a:spcPct val="0"/>
        </a:spcAft>
        <a:defRPr sz="22700">
          <a:solidFill>
            <a:schemeClr val="tx2"/>
          </a:solidFill>
          <a:latin typeface="Arial" charset="0"/>
          <a:ea typeface="ＭＳ Ｐゴシック" pitchFamily="-96" charset="-128"/>
        </a:defRPr>
      </a:lvl4pPr>
      <a:lvl5pPr algn="ctr" defTabSz="4737301" rtl="0" fontAlgn="base">
        <a:spcBef>
          <a:spcPct val="0"/>
        </a:spcBef>
        <a:spcAft>
          <a:spcPct val="0"/>
        </a:spcAft>
        <a:defRPr sz="22700">
          <a:solidFill>
            <a:schemeClr val="tx2"/>
          </a:solidFill>
          <a:latin typeface="Arial" charset="0"/>
          <a:ea typeface="ＭＳ Ｐゴシック" pitchFamily="-96" charset="-128"/>
        </a:defRPr>
      </a:lvl5pPr>
      <a:lvl6pPr marL="493433" algn="ctr" defTabSz="4737301" rtl="0" fontAlgn="base">
        <a:spcBef>
          <a:spcPct val="0"/>
        </a:spcBef>
        <a:spcAft>
          <a:spcPct val="0"/>
        </a:spcAft>
        <a:defRPr sz="22700">
          <a:solidFill>
            <a:schemeClr val="tx2"/>
          </a:solidFill>
          <a:latin typeface="Arial" charset="0"/>
          <a:ea typeface="ＭＳ Ｐゴシック" pitchFamily="-96" charset="-128"/>
        </a:defRPr>
      </a:lvl6pPr>
      <a:lvl7pPr marL="986866" algn="ctr" defTabSz="4737301" rtl="0" fontAlgn="base">
        <a:spcBef>
          <a:spcPct val="0"/>
        </a:spcBef>
        <a:spcAft>
          <a:spcPct val="0"/>
        </a:spcAft>
        <a:defRPr sz="22700">
          <a:solidFill>
            <a:schemeClr val="tx2"/>
          </a:solidFill>
          <a:latin typeface="Arial" charset="0"/>
          <a:ea typeface="ＭＳ Ｐゴシック" pitchFamily="-96" charset="-128"/>
        </a:defRPr>
      </a:lvl7pPr>
      <a:lvl8pPr marL="1480299" algn="ctr" defTabSz="4737301" rtl="0" fontAlgn="base">
        <a:spcBef>
          <a:spcPct val="0"/>
        </a:spcBef>
        <a:spcAft>
          <a:spcPct val="0"/>
        </a:spcAft>
        <a:defRPr sz="22700">
          <a:solidFill>
            <a:schemeClr val="tx2"/>
          </a:solidFill>
          <a:latin typeface="Arial" charset="0"/>
          <a:ea typeface="ＭＳ Ｐゴシック" pitchFamily="-96" charset="-128"/>
        </a:defRPr>
      </a:lvl8pPr>
      <a:lvl9pPr marL="1973733" algn="ctr" defTabSz="4737301" rtl="0" fontAlgn="base">
        <a:spcBef>
          <a:spcPct val="0"/>
        </a:spcBef>
        <a:spcAft>
          <a:spcPct val="0"/>
        </a:spcAft>
        <a:defRPr sz="22700">
          <a:solidFill>
            <a:schemeClr val="tx2"/>
          </a:solidFill>
          <a:latin typeface="Arial" charset="0"/>
          <a:ea typeface="ＭＳ Ｐゴシック" pitchFamily="-96" charset="-128"/>
        </a:defRPr>
      </a:lvl9pPr>
    </p:titleStyle>
    <p:bodyStyle>
      <a:lvl1pPr marL="1776703" indent="-1776703" algn="l" defTabSz="4737301" rtl="0" fontAlgn="base">
        <a:spcBef>
          <a:spcPct val="20000"/>
        </a:spcBef>
        <a:spcAft>
          <a:spcPct val="0"/>
        </a:spcAft>
        <a:buChar char="•"/>
        <a:defRPr sz="16600">
          <a:solidFill>
            <a:schemeClr val="tx1"/>
          </a:solidFill>
          <a:latin typeface="+mn-lt"/>
          <a:ea typeface="+mn-ea"/>
          <a:cs typeface="+mn-cs"/>
        </a:defRPr>
      </a:lvl1pPr>
      <a:lvl2pPr marL="3848093" indent="-1480299" algn="l" defTabSz="4737301" rtl="0" fontAlgn="base">
        <a:spcBef>
          <a:spcPct val="20000"/>
        </a:spcBef>
        <a:spcAft>
          <a:spcPct val="0"/>
        </a:spcAft>
        <a:buChar char="–"/>
        <a:defRPr sz="14500">
          <a:solidFill>
            <a:schemeClr val="tx1"/>
          </a:solidFill>
          <a:latin typeface="+mn-lt"/>
          <a:ea typeface="+mn-ea"/>
        </a:defRPr>
      </a:lvl2pPr>
      <a:lvl3pPr marL="5921198" indent="-1183898" algn="l" defTabSz="4737301" rtl="0" fontAlgn="base">
        <a:spcBef>
          <a:spcPct val="20000"/>
        </a:spcBef>
        <a:spcAft>
          <a:spcPct val="0"/>
        </a:spcAft>
        <a:buChar char="•"/>
        <a:defRPr sz="12400">
          <a:solidFill>
            <a:schemeClr val="tx1"/>
          </a:solidFill>
          <a:latin typeface="+mn-lt"/>
          <a:ea typeface="+mn-ea"/>
        </a:defRPr>
      </a:lvl3pPr>
      <a:lvl4pPr marL="8288992" indent="-1183898" algn="l" defTabSz="4737301" rtl="0" fontAlgn="base">
        <a:spcBef>
          <a:spcPct val="20000"/>
        </a:spcBef>
        <a:spcAft>
          <a:spcPct val="0"/>
        </a:spcAft>
        <a:buChar char="–"/>
        <a:defRPr sz="10400">
          <a:solidFill>
            <a:schemeClr val="tx1"/>
          </a:solidFill>
          <a:latin typeface="+mn-lt"/>
          <a:ea typeface="+mn-ea"/>
        </a:defRPr>
      </a:lvl4pPr>
      <a:lvl5pPr marL="10658500" indent="-1183898" algn="l" defTabSz="4737301" rtl="0" fontAlgn="base">
        <a:spcBef>
          <a:spcPct val="20000"/>
        </a:spcBef>
        <a:spcAft>
          <a:spcPct val="0"/>
        </a:spcAft>
        <a:buChar char="»"/>
        <a:defRPr sz="10400">
          <a:solidFill>
            <a:schemeClr val="tx1"/>
          </a:solidFill>
          <a:latin typeface="+mn-lt"/>
          <a:ea typeface="+mn-ea"/>
        </a:defRPr>
      </a:lvl5pPr>
      <a:lvl6pPr marL="11151933" indent="-1183898" algn="l" defTabSz="4737301" rtl="0" fontAlgn="base">
        <a:spcBef>
          <a:spcPct val="20000"/>
        </a:spcBef>
        <a:spcAft>
          <a:spcPct val="0"/>
        </a:spcAft>
        <a:buChar char="»"/>
        <a:defRPr sz="10400">
          <a:solidFill>
            <a:schemeClr val="tx1"/>
          </a:solidFill>
          <a:latin typeface="+mn-lt"/>
          <a:ea typeface="+mn-ea"/>
        </a:defRPr>
      </a:lvl6pPr>
      <a:lvl7pPr marL="11645365" indent="-1183898" algn="l" defTabSz="4737301" rtl="0" fontAlgn="base">
        <a:spcBef>
          <a:spcPct val="20000"/>
        </a:spcBef>
        <a:spcAft>
          <a:spcPct val="0"/>
        </a:spcAft>
        <a:buChar char="»"/>
        <a:defRPr sz="10400">
          <a:solidFill>
            <a:schemeClr val="tx1"/>
          </a:solidFill>
          <a:latin typeface="+mn-lt"/>
          <a:ea typeface="+mn-ea"/>
        </a:defRPr>
      </a:lvl7pPr>
      <a:lvl8pPr marL="12138799" indent="-1183898" algn="l" defTabSz="4737301" rtl="0" fontAlgn="base">
        <a:spcBef>
          <a:spcPct val="20000"/>
        </a:spcBef>
        <a:spcAft>
          <a:spcPct val="0"/>
        </a:spcAft>
        <a:buChar char="»"/>
        <a:defRPr sz="10400">
          <a:solidFill>
            <a:schemeClr val="tx1"/>
          </a:solidFill>
          <a:latin typeface="+mn-lt"/>
          <a:ea typeface="+mn-ea"/>
        </a:defRPr>
      </a:lvl8pPr>
      <a:lvl9pPr marL="12632232" indent="-1183898" algn="l" defTabSz="4737301" rtl="0" fontAlgn="base">
        <a:spcBef>
          <a:spcPct val="20000"/>
        </a:spcBef>
        <a:spcAft>
          <a:spcPct val="0"/>
        </a:spcAft>
        <a:buChar char="»"/>
        <a:defRPr sz="10400">
          <a:solidFill>
            <a:schemeClr val="tx1"/>
          </a:solidFill>
          <a:latin typeface="+mn-lt"/>
          <a:ea typeface="+mn-ea"/>
        </a:defRPr>
      </a:lvl9pPr>
    </p:bodyStyle>
    <p:otherStyle>
      <a:defPPr>
        <a:defRPr lang="en-US"/>
      </a:defPPr>
      <a:lvl1pPr marL="0" algn="l" defTabSz="986866" rtl="0" eaLnBrk="1" latinLnBrk="0" hangingPunct="1">
        <a:defRPr sz="1900" kern="1200">
          <a:solidFill>
            <a:schemeClr val="tx1"/>
          </a:solidFill>
          <a:latin typeface="+mn-lt"/>
          <a:ea typeface="+mn-ea"/>
          <a:cs typeface="+mn-cs"/>
        </a:defRPr>
      </a:lvl1pPr>
      <a:lvl2pPr marL="493433" algn="l" defTabSz="986866" rtl="0" eaLnBrk="1" latinLnBrk="0" hangingPunct="1">
        <a:defRPr sz="1900" kern="1200">
          <a:solidFill>
            <a:schemeClr val="tx1"/>
          </a:solidFill>
          <a:latin typeface="+mn-lt"/>
          <a:ea typeface="+mn-ea"/>
          <a:cs typeface="+mn-cs"/>
        </a:defRPr>
      </a:lvl2pPr>
      <a:lvl3pPr marL="986866" algn="l" defTabSz="986866" rtl="0" eaLnBrk="1" latinLnBrk="0" hangingPunct="1">
        <a:defRPr sz="1900" kern="1200">
          <a:solidFill>
            <a:schemeClr val="tx1"/>
          </a:solidFill>
          <a:latin typeface="+mn-lt"/>
          <a:ea typeface="+mn-ea"/>
          <a:cs typeface="+mn-cs"/>
        </a:defRPr>
      </a:lvl3pPr>
      <a:lvl4pPr marL="1480299" algn="l" defTabSz="986866" rtl="0" eaLnBrk="1" latinLnBrk="0" hangingPunct="1">
        <a:defRPr sz="1900" kern="1200">
          <a:solidFill>
            <a:schemeClr val="tx1"/>
          </a:solidFill>
          <a:latin typeface="+mn-lt"/>
          <a:ea typeface="+mn-ea"/>
          <a:cs typeface="+mn-cs"/>
        </a:defRPr>
      </a:lvl4pPr>
      <a:lvl5pPr marL="1973733" algn="l" defTabSz="986866" rtl="0" eaLnBrk="1" latinLnBrk="0" hangingPunct="1">
        <a:defRPr sz="1900" kern="1200">
          <a:solidFill>
            <a:schemeClr val="tx1"/>
          </a:solidFill>
          <a:latin typeface="+mn-lt"/>
          <a:ea typeface="+mn-ea"/>
          <a:cs typeface="+mn-cs"/>
        </a:defRPr>
      </a:lvl5pPr>
      <a:lvl6pPr marL="2467166" algn="l" defTabSz="986866" rtl="0" eaLnBrk="1" latinLnBrk="0" hangingPunct="1">
        <a:defRPr sz="1900" kern="1200">
          <a:solidFill>
            <a:schemeClr val="tx1"/>
          </a:solidFill>
          <a:latin typeface="+mn-lt"/>
          <a:ea typeface="+mn-ea"/>
          <a:cs typeface="+mn-cs"/>
        </a:defRPr>
      </a:lvl6pPr>
      <a:lvl7pPr marL="2960599" algn="l" defTabSz="986866" rtl="0" eaLnBrk="1" latinLnBrk="0" hangingPunct="1">
        <a:defRPr sz="1900" kern="1200">
          <a:solidFill>
            <a:schemeClr val="tx1"/>
          </a:solidFill>
          <a:latin typeface="+mn-lt"/>
          <a:ea typeface="+mn-ea"/>
          <a:cs typeface="+mn-cs"/>
        </a:defRPr>
      </a:lvl7pPr>
      <a:lvl8pPr marL="3454032" algn="l" defTabSz="986866" rtl="0" eaLnBrk="1" latinLnBrk="0" hangingPunct="1">
        <a:defRPr sz="1900" kern="1200">
          <a:solidFill>
            <a:schemeClr val="tx1"/>
          </a:solidFill>
          <a:latin typeface="+mn-lt"/>
          <a:ea typeface="+mn-ea"/>
          <a:cs typeface="+mn-cs"/>
        </a:defRPr>
      </a:lvl8pPr>
      <a:lvl9pPr marL="3947465" algn="l" defTabSz="98686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788091" y="637355"/>
            <a:ext cx="35986870" cy="2605815"/>
          </a:xfrm>
          <a:prstGeom prst="rect">
            <a:avLst/>
          </a:prstGeom>
          <a:solidFill>
            <a:schemeClr val="accent1">
              <a:lumMod val="50000"/>
            </a:schemeClr>
          </a:solidFill>
          <a:ln w="9525">
            <a:solidFill>
              <a:schemeClr val="tx1"/>
            </a:solidFill>
            <a:miter lim="800000"/>
            <a:headEnd/>
            <a:tailEnd/>
          </a:ln>
          <a:effectLst/>
        </p:spPr>
        <p:txBody>
          <a:bodyPr wrap="square" lIns="66018" tIns="33007" rIns="66018" bIns="33007">
            <a:spAutoFit/>
          </a:bodyPr>
          <a:lstStyle/>
          <a:p>
            <a:pPr algn="ctr" defTabSz="661337"/>
            <a:r>
              <a:rPr lang="en-US" sz="7200" b="1" dirty="0" smtClean="0">
                <a:solidFill>
                  <a:schemeClr val="bg1"/>
                </a:solidFill>
              </a:rPr>
              <a:t>TITLE OF THE PRESENTATION</a:t>
            </a:r>
            <a:endParaRPr lang="en-US" sz="7200" b="1" dirty="0">
              <a:solidFill>
                <a:schemeClr val="bg1"/>
              </a:solidFill>
            </a:endParaRPr>
          </a:p>
          <a:p>
            <a:pPr algn="ctr" defTabSz="661337"/>
            <a:r>
              <a:rPr lang="en-US" sz="5400" b="1" dirty="0" smtClean="0">
                <a:solidFill>
                  <a:schemeClr val="bg1"/>
                </a:solidFill>
              </a:rPr>
              <a:t>LIST AUTHOR(s) </a:t>
            </a:r>
            <a:r>
              <a:rPr lang="en-IN" sz="5400" b="1" dirty="0" smtClean="0">
                <a:solidFill>
                  <a:schemeClr val="bg1"/>
                </a:solidFill>
              </a:rPr>
              <a:t>and addresses of the associated institutions</a:t>
            </a:r>
            <a:endParaRPr lang="en-US" sz="3900" b="1" dirty="0">
              <a:solidFill>
                <a:schemeClr val="bg1"/>
              </a:solidFill>
            </a:endParaRPr>
          </a:p>
          <a:p>
            <a:pPr defTabSz="661337"/>
            <a:endParaRPr lang="en-US" sz="3900" b="1" dirty="0">
              <a:solidFill>
                <a:schemeClr val="bg1"/>
              </a:solidFill>
            </a:endParaRPr>
          </a:p>
        </p:txBody>
      </p:sp>
      <p:sp>
        <p:nvSpPr>
          <p:cNvPr id="2053" name="Text Box 5"/>
          <p:cNvSpPr txBox="1">
            <a:spLocks noChangeArrowheads="1"/>
          </p:cNvSpPr>
          <p:nvPr/>
        </p:nvSpPr>
        <p:spPr bwMode="auto">
          <a:xfrm>
            <a:off x="849055" y="7973630"/>
            <a:ext cx="11124797" cy="10131771"/>
          </a:xfrm>
          <a:prstGeom prst="rect">
            <a:avLst/>
          </a:prstGeom>
          <a:solidFill>
            <a:schemeClr val="bg1"/>
          </a:solidFill>
          <a:ln w="57150" cmpd="thinThick">
            <a:solidFill>
              <a:schemeClr val="tx1"/>
            </a:solidFill>
            <a:miter lim="800000"/>
            <a:headEnd/>
            <a:tailEnd/>
          </a:ln>
          <a:effectLst/>
        </p:spPr>
        <p:txBody>
          <a:bodyPr lIns="66018" tIns="33007" rIns="66018" bIns="33007">
            <a:spAutoFit/>
          </a:bodyPr>
          <a:lstStyle/>
          <a:p>
            <a:pPr defTabSz="661337"/>
            <a:endParaRPr lang="en-US" sz="3000" b="1" u="sng" dirty="0">
              <a:latin typeface="Times New Roman" pitchFamily="-96" charset="0"/>
            </a:endParaRPr>
          </a:p>
          <a:p>
            <a:pPr defTabSz="661337"/>
            <a:r>
              <a:rPr lang="en-US" sz="3000" b="1" u="sng" dirty="0" err="1">
                <a:latin typeface="Times New Roman" pitchFamily="-96" charset="0"/>
              </a:rPr>
              <a:t>Xxxxxxxxxxxxxxx</a:t>
            </a:r>
            <a:endParaRPr lang="en-US" sz="3000" b="1"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a:t>
            </a:r>
            <a:endParaRPr lang="en-US" sz="3000"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a:t>
            </a:r>
            <a:endParaRPr lang="en-US" sz="3000"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a:t>
            </a:r>
            <a:endParaRPr lang="en-US" sz="3000" dirty="0">
              <a:latin typeface="Times New Roman" pitchFamily="-96" charset="0"/>
            </a:endParaRPr>
          </a:p>
          <a:p>
            <a:pPr defTabSz="661337"/>
            <a:endParaRPr lang="en-US" sz="3000" b="1" u="sng" dirty="0">
              <a:latin typeface="Times New Roman" pitchFamily="-96" charset="0"/>
            </a:endParaRPr>
          </a:p>
          <a:p>
            <a:pPr defTabSz="661337"/>
            <a:r>
              <a:rPr lang="en-US" sz="3000" b="1" u="sng" dirty="0" err="1">
                <a:latin typeface="Times New Roman" pitchFamily="-96" charset="0"/>
              </a:rPr>
              <a:t>Xxxxxxxxxxxxxxxx</a:t>
            </a:r>
            <a:endParaRPr lang="en-US" sz="3000" b="1" u="sng" dirty="0">
              <a:latin typeface="Times New Roman" pitchFamily="-96" charset="0"/>
            </a:endParaRPr>
          </a:p>
          <a:p>
            <a:pPr marL="330670" lvl="1" defTabSz="661337">
              <a:buFont typeface="Symbol" pitchFamily="-96" charset="2"/>
              <a:buChar char="·"/>
            </a:pPr>
            <a:r>
              <a:rPr lang="en-US" sz="3000" dirty="0">
                <a:latin typeface="Times New Roman" pitchFamily="-96" charset="0"/>
              </a:rPr>
              <a:t> </a:t>
            </a:r>
            <a:r>
              <a:rPr lang="en-US" sz="3000" dirty="0" err="1">
                <a:latin typeface="Times New Roman" pitchFamily="-96" charset="0"/>
              </a:rPr>
              <a:t>xxxxxxxxxxxxxxxxxxxxxxxxxxxxxxxxxxxxxx</a:t>
            </a:r>
            <a:endParaRPr lang="en-US" sz="3000"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xxxxxxxxxxxxxxxxxxxxxxxxxxxxxxxxxxxxxx</a:t>
            </a:r>
            <a:endParaRPr lang="en-US" sz="3000" dirty="0">
              <a:latin typeface="Times New Roman" pitchFamily="-96" charset="0"/>
            </a:endParaRPr>
          </a:p>
          <a:p>
            <a:pPr marL="330670" lvl="1" defTabSz="661337">
              <a:buFont typeface="Symbol" pitchFamily="-96" charset="2"/>
              <a:buChar char="·"/>
            </a:pPr>
            <a:r>
              <a:rPr lang="en-US" sz="3000" dirty="0" err="1" smtClean="0">
                <a:latin typeface="Times New Roman" pitchFamily="-96" charset="0"/>
              </a:rPr>
              <a:t>Xxxxxxxxxxxxxxxxxxxxxxxxxxxxxxxxxxxxxxx</a:t>
            </a:r>
            <a:endParaRPr lang="en-US" sz="3000" dirty="0" smtClean="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xxxxxxxxxxxxxxxxxxxxxxxxxxxxxxxxxxxxxx</a:t>
            </a:r>
            <a:endParaRPr lang="en-US" sz="3000"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xxxxxxxxxxxxxxxxxxxxxxxxxxxxxxxxxxxxxx</a:t>
            </a:r>
            <a:endParaRPr lang="en-US" sz="3000"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xxxxxxxxxxxxxxxxxxxxxxxxxxxxxxxxxxxxxxx</a:t>
            </a:r>
            <a:endParaRPr lang="en-US" sz="2100"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xxxxxxxxxxxxxxxxxxxxxxxxxxxxxxxxxxxxxx</a:t>
            </a:r>
            <a:endParaRPr lang="en-US" sz="3000"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xxxxxxxxxxxxxxxxxxxxxxxxxxxxxxxxxxxxxx</a:t>
            </a:r>
            <a:endParaRPr lang="en-US" sz="3000" dirty="0">
              <a:latin typeface="Times New Roman" pitchFamily="-96" charset="0"/>
            </a:endParaRPr>
          </a:p>
          <a:p>
            <a:pPr marL="330670" lvl="1" defTabSz="661337">
              <a:buFont typeface="Symbol" pitchFamily="-96" charset="2"/>
              <a:buChar char="·"/>
            </a:pPr>
            <a:r>
              <a:rPr lang="en-US" sz="3000" dirty="0" err="1">
                <a:latin typeface="Times New Roman" pitchFamily="-96" charset="0"/>
              </a:rPr>
              <a:t>xxxxxxxxxxxxxxxxxxxxxxxxxxxxxxxxxxxxxxx</a:t>
            </a:r>
            <a:endParaRPr lang="en-US" sz="2100" dirty="0">
              <a:latin typeface="Times New Roman" pitchFamily="-96" charset="0"/>
            </a:endParaRPr>
          </a:p>
          <a:p>
            <a:pPr marL="330670" lvl="1" defTabSz="661337">
              <a:buFont typeface="Symbol" pitchFamily="-96" charset="2"/>
              <a:buChar char="·"/>
            </a:pPr>
            <a:endParaRPr lang="en-US" sz="3000" dirty="0" smtClean="0">
              <a:solidFill>
                <a:srgbClr val="FF0000"/>
              </a:solidFill>
              <a:latin typeface="Times New Roman" pitchFamily="-96" charset="0"/>
            </a:endParaRPr>
          </a:p>
          <a:p>
            <a:pPr marL="330670" lvl="1" defTabSz="661337">
              <a:buFont typeface="Symbol" pitchFamily="-96" charset="2"/>
              <a:buChar char="·"/>
            </a:pPr>
            <a:endParaRPr lang="en-US" sz="3000" dirty="0">
              <a:solidFill>
                <a:srgbClr val="FF0000"/>
              </a:solidFill>
              <a:latin typeface="Times New Roman" pitchFamily="-96" charset="0"/>
            </a:endParaRPr>
          </a:p>
          <a:p>
            <a:pPr marL="330670" lvl="1" defTabSz="661337">
              <a:buFont typeface="Symbol" pitchFamily="-96" charset="2"/>
              <a:buChar char="·"/>
            </a:pPr>
            <a:endParaRPr lang="en-US" sz="3000" dirty="0" smtClean="0">
              <a:solidFill>
                <a:srgbClr val="FF0000"/>
              </a:solidFill>
              <a:latin typeface="Times New Roman" pitchFamily="-96" charset="0"/>
            </a:endParaRPr>
          </a:p>
          <a:p>
            <a:pPr marL="330670" lvl="1" defTabSz="661337">
              <a:buFont typeface="Symbol" pitchFamily="-96" charset="2"/>
              <a:buChar char="·"/>
            </a:pPr>
            <a:endParaRPr lang="en-US" sz="3000" dirty="0">
              <a:solidFill>
                <a:srgbClr val="FF0000"/>
              </a:solidFill>
              <a:latin typeface="Times New Roman" pitchFamily="-96" charset="0"/>
            </a:endParaRPr>
          </a:p>
          <a:p>
            <a:pPr marL="330670" lvl="1" defTabSz="661337">
              <a:buFont typeface="Symbol" pitchFamily="-96" charset="2"/>
              <a:buChar char="·"/>
            </a:pPr>
            <a:endParaRPr lang="en-US" sz="3000" dirty="0" smtClean="0">
              <a:solidFill>
                <a:srgbClr val="FF0000"/>
              </a:solidFill>
              <a:latin typeface="Times New Roman" pitchFamily="-96" charset="0"/>
            </a:endParaRPr>
          </a:p>
          <a:p>
            <a:pPr marL="330670" lvl="1" defTabSz="661337">
              <a:buFont typeface="Symbol" pitchFamily="-96" charset="2"/>
              <a:buChar char="·"/>
            </a:pPr>
            <a:endParaRPr lang="en-US" sz="2100" dirty="0">
              <a:solidFill>
                <a:srgbClr val="FF0000"/>
              </a:solidFill>
              <a:latin typeface="Times New Roman" pitchFamily="-96" charset="0"/>
            </a:endParaRPr>
          </a:p>
        </p:txBody>
      </p:sp>
      <p:sp>
        <p:nvSpPr>
          <p:cNvPr id="2054" name="Text Box 6"/>
          <p:cNvSpPr txBox="1">
            <a:spLocks noChangeArrowheads="1"/>
          </p:cNvSpPr>
          <p:nvPr/>
        </p:nvSpPr>
        <p:spPr bwMode="auto">
          <a:xfrm>
            <a:off x="19865259" y="4710114"/>
            <a:ext cx="470132" cy="1177527"/>
          </a:xfrm>
          <a:prstGeom prst="rect">
            <a:avLst/>
          </a:prstGeom>
          <a:noFill/>
          <a:ln w="9525">
            <a:noFill/>
            <a:miter lim="800000"/>
            <a:headEnd/>
            <a:tailEnd/>
          </a:ln>
          <a:effectLst/>
        </p:spPr>
        <p:txBody>
          <a:bodyPr wrap="none" lIns="232475" tIns="116238" rIns="232475" bIns="116238">
            <a:spAutoFit/>
          </a:bodyPr>
          <a:lstStyle/>
          <a:p>
            <a:pPr defTabSz="2324962"/>
            <a:endParaRPr lang="en-US" sz="6100" dirty="0">
              <a:latin typeface="Times New Roman" pitchFamily="-96" charset="0"/>
            </a:endParaRPr>
          </a:p>
        </p:txBody>
      </p:sp>
      <p:sp>
        <p:nvSpPr>
          <p:cNvPr id="2055" name="Text Box 7"/>
          <p:cNvSpPr txBox="1">
            <a:spLocks noChangeArrowheads="1"/>
          </p:cNvSpPr>
          <p:nvPr/>
        </p:nvSpPr>
        <p:spPr bwMode="auto">
          <a:xfrm>
            <a:off x="30517366" y="7729581"/>
            <a:ext cx="11978842" cy="4389730"/>
          </a:xfrm>
          <a:prstGeom prst="rect">
            <a:avLst/>
          </a:prstGeom>
          <a:solidFill>
            <a:schemeClr val="bg1"/>
          </a:solidFill>
          <a:ln w="57150" cmpd="thinThick">
            <a:solidFill>
              <a:schemeClr val="tx1"/>
            </a:solidFill>
            <a:miter lim="800000"/>
            <a:headEnd/>
            <a:tailEnd/>
          </a:ln>
          <a:effectLst/>
        </p:spPr>
        <p:txBody>
          <a:bodyPr wrap="square" lIns="197373" tIns="116238" rIns="197373" bIns="116238">
            <a:spAutoFit/>
          </a:bodyPr>
          <a:lstStyle/>
          <a:p>
            <a:pPr marL="246716" lvl="2" algn="ctr" defTabSz="2324962"/>
            <a:r>
              <a:rPr lang="en-US" sz="3000" dirty="0">
                <a:latin typeface="Times New Roman" pitchFamily="-96" charset="0"/>
              </a:rPr>
              <a:t>BbbbbbbbbbbbbbbbbbbbbbbbbbbbbbbbbbbbbbbbbbbbbbbbbbbbbbbbbbbbbbbbbbbbbbbbbbbbbbbbbbbbbbbbbBbbbbbbbbbbbbbbbbbbbbbbbbbbbbbbbbbbbbbbbbbbbbbbbbbbbbbbbbbbbbbbbbbbbbbbbbbbbbbbBbbbbbbbbbbbbbbbbbbbbbbbbbbbbbbbbbbbbbbbbbbbbbbbbbbbbbbbbbb.</a:t>
            </a:r>
          </a:p>
          <a:p>
            <a:pPr marL="246716" lvl="2" defTabSz="2324962">
              <a:buFont typeface="Symbol" pitchFamily="-96" charset="2"/>
              <a:buChar char="·"/>
            </a:pPr>
            <a:r>
              <a:rPr lang="en-US" sz="3000" dirty="0">
                <a:latin typeface="Times New Roman" pitchFamily="-96" charset="0"/>
              </a:rPr>
              <a:t>CcccccccccccccccccccccccccccccccccccccccccccccccccccccccccccccccccccccccccccccccccccccccccccccccccccccccccccccccccccccccccccccccccccccccccccccccccccccccccccccccccccccccccccccccccccccccccccccccccccccccccccccccccccccccCcccccccccccccccccccccccccccccccccccccccccccccccccccccccccccccc</a:t>
            </a:r>
            <a:r>
              <a:rPr lang="en-US" sz="3000" dirty="0" smtClean="0">
                <a:latin typeface="Times New Roman" pitchFamily="-96" charset="0"/>
              </a:rPr>
              <a:t>.</a:t>
            </a:r>
            <a:endParaRPr lang="en-US" sz="3000" dirty="0">
              <a:latin typeface="Times New Roman" pitchFamily="-96" charset="0"/>
            </a:endParaRPr>
          </a:p>
        </p:txBody>
      </p:sp>
      <p:sp>
        <p:nvSpPr>
          <p:cNvPr id="2056" name="Text Box 8"/>
          <p:cNvSpPr txBox="1">
            <a:spLocks noChangeArrowheads="1"/>
          </p:cNvSpPr>
          <p:nvPr/>
        </p:nvSpPr>
        <p:spPr bwMode="auto">
          <a:xfrm>
            <a:off x="13486914" y="7967771"/>
            <a:ext cx="15772829" cy="23707723"/>
          </a:xfrm>
          <a:prstGeom prst="rect">
            <a:avLst/>
          </a:prstGeom>
          <a:solidFill>
            <a:schemeClr val="bg1"/>
          </a:solidFill>
          <a:ln w="57150" cmpd="thinThick">
            <a:solidFill>
              <a:schemeClr val="tx1"/>
            </a:solidFill>
            <a:miter lim="800000"/>
            <a:headEnd/>
            <a:tailEnd/>
          </a:ln>
          <a:effectLst/>
        </p:spPr>
        <p:txBody>
          <a:bodyPr wrap="square" lIns="98687" tIns="49343" rIns="98687" bIns="49343">
            <a:spAutoFit/>
          </a:bodyPr>
          <a:lstStyle/>
          <a:p>
            <a:pPr algn="ctr"/>
            <a:r>
              <a:rPr lang="en-US" b="1" dirty="0" smtClean="0">
                <a:latin typeface="Times New Roman" pitchFamily="-96" charset="0"/>
              </a:rPr>
              <a:t>  </a:t>
            </a:r>
            <a:r>
              <a:rPr lang="en-US" b="1" dirty="0">
                <a:latin typeface="Times New Roman" pitchFamily="-96" charset="0"/>
              </a:rPr>
              <a:t>This poster template is sized at </a:t>
            </a:r>
            <a:r>
              <a:rPr lang="en-US" b="1" dirty="0" smtClean="0">
                <a:latin typeface="Times New Roman" pitchFamily="-96" charset="0"/>
              </a:rPr>
              <a:t>48” x 36”  (will be resized to 3.5’x7.5’ when printed) and </a:t>
            </a:r>
            <a:r>
              <a:rPr lang="en-US" b="1" dirty="0">
                <a:latin typeface="Times New Roman" pitchFamily="-96" charset="0"/>
              </a:rPr>
              <a:t>is landscape oriented.</a:t>
            </a:r>
            <a:endParaRPr lang="en-US" dirty="0">
              <a:latin typeface="Times New Roman" pitchFamily="-96" charset="0"/>
            </a:endParaRPr>
          </a:p>
          <a:p>
            <a:endParaRPr lang="en-US" dirty="0">
              <a:latin typeface="Times New Roman" pitchFamily="-96" charset="0"/>
            </a:endParaRPr>
          </a:p>
          <a:p>
            <a:endParaRPr lang="en-US" b="1" dirty="0" smtClean="0">
              <a:latin typeface="Times New Roman" pitchFamily="-96" charset="0"/>
            </a:endParaRPr>
          </a:p>
          <a:p>
            <a:r>
              <a:rPr lang="en-US" b="1" dirty="0" smtClean="0">
                <a:latin typeface="Times New Roman" pitchFamily="-96" charset="0"/>
              </a:rPr>
              <a:t>Modifying </a:t>
            </a:r>
            <a:r>
              <a:rPr lang="en-US" b="1" dirty="0">
                <a:latin typeface="Times New Roman" pitchFamily="-96" charset="0"/>
              </a:rPr>
              <a:t>the template</a:t>
            </a:r>
            <a:endParaRPr lang="en-US" dirty="0">
              <a:latin typeface="Times New Roman" pitchFamily="-96" charset="0"/>
            </a:endParaRPr>
          </a:p>
          <a:p>
            <a:r>
              <a:rPr lang="en-US" dirty="0">
                <a:latin typeface="Times New Roman" pitchFamily="-96" charset="0"/>
              </a:rPr>
              <a:t>The template contains a typical layout of text and headings common in conference posters.  However, you can edit the template to make it your own by copying and pasting content.  You</a:t>
            </a:r>
            <a:r>
              <a:rPr lang="en-US" dirty="0">
                <a:latin typeface="Arial"/>
              </a:rPr>
              <a:t>’</a:t>
            </a:r>
            <a:r>
              <a:rPr lang="en-US" dirty="0">
                <a:latin typeface="Times New Roman" pitchFamily="-96" charset="0"/>
              </a:rPr>
              <a:t>ll notice the templates text is in </a:t>
            </a:r>
            <a:r>
              <a:rPr lang="en-US" dirty="0" smtClean="0">
                <a:latin typeface="Times New Roman" pitchFamily="-96" charset="0"/>
              </a:rPr>
              <a:t>DARK BLUE </a:t>
            </a:r>
            <a:r>
              <a:rPr lang="en-US" dirty="0">
                <a:latin typeface="Times New Roman" pitchFamily="-96" charset="0"/>
              </a:rPr>
              <a:t>(to highlight the template area), but we suggest changing your text color to black and use a light background to increase readability.  To change the background color, go to </a:t>
            </a:r>
            <a:r>
              <a:rPr lang="en-US" dirty="0" smtClean="0">
                <a:latin typeface="Times New Roman" pitchFamily="-96" charset="0"/>
              </a:rPr>
              <a:t>Home&gt;</a:t>
            </a:r>
            <a:r>
              <a:rPr lang="en-US" dirty="0" err="1" smtClean="0">
                <a:latin typeface="Times New Roman" pitchFamily="-96" charset="0"/>
              </a:rPr>
              <a:t>shapefill</a:t>
            </a:r>
            <a:r>
              <a:rPr lang="en-US" dirty="0" smtClean="0">
                <a:latin typeface="Times New Roman" pitchFamily="-96" charset="0"/>
              </a:rPr>
              <a:t>&gt;drop </a:t>
            </a:r>
            <a:r>
              <a:rPr lang="en-US" dirty="0">
                <a:latin typeface="Times New Roman" pitchFamily="-96" charset="0"/>
              </a:rPr>
              <a:t>down color menu.  </a:t>
            </a:r>
          </a:p>
          <a:p>
            <a:endParaRPr lang="en-US" dirty="0">
              <a:latin typeface="Times New Roman" pitchFamily="-96" charset="0"/>
            </a:endParaRPr>
          </a:p>
          <a:p>
            <a:r>
              <a:rPr lang="en-US" dirty="0" smtClean="0">
                <a:latin typeface="Times New Roman" pitchFamily="-96" charset="0"/>
              </a:rPr>
              <a:t>The </a:t>
            </a:r>
            <a:r>
              <a:rPr lang="en-US" dirty="0">
                <a:latin typeface="Times New Roman" pitchFamily="-96" charset="0"/>
              </a:rPr>
              <a:t>text inside the boxes will automatically resize to the text you type.  If you click on the text, you can use the little handles that appear to change the size of the text boxes to whatever size you want.  </a:t>
            </a:r>
            <a:endParaRPr lang="en-US" dirty="0" smtClean="0">
              <a:latin typeface="Times New Roman" pitchFamily="-96" charset="0"/>
            </a:endParaRPr>
          </a:p>
          <a:p>
            <a:endParaRPr lang="en-US" dirty="0">
              <a:latin typeface="Times New Roman" pitchFamily="-96" charset="0"/>
            </a:endParaRPr>
          </a:p>
          <a:p>
            <a:r>
              <a:rPr lang="en-US" dirty="0" smtClean="0">
                <a:latin typeface="Times New Roman" pitchFamily="-96" charset="0"/>
              </a:rPr>
              <a:t>The </a:t>
            </a:r>
            <a:r>
              <a:rPr lang="en-US" dirty="0">
                <a:latin typeface="Times New Roman" pitchFamily="-96" charset="0"/>
              </a:rPr>
              <a:t>dotted lines in the center of the template will not print, as they are for aligning your text and images. You can move them around by clicking and holding them, and a little box will tell you where they are on the page.</a:t>
            </a:r>
          </a:p>
          <a:p>
            <a:endParaRPr lang="en-US" dirty="0">
              <a:latin typeface="Times New Roman" pitchFamily="-96" charset="0"/>
            </a:endParaRPr>
          </a:p>
          <a:p>
            <a:r>
              <a:rPr lang="en-US" b="1" dirty="0" smtClean="0">
                <a:latin typeface="Times New Roman" pitchFamily="-96" charset="0"/>
              </a:rPr>
              <a:t>Image </a:t>
            </a:r>
            <a:r>
              <a:rPr lang="en-US" b="1" dirty="0">
                <a:latin typeface="Times New Roman" pitchFamily="-96" charset="0"/>
              </a:rPr>
              <a:t>Resolution</a:t>
            </a:r>
            <a:endParaRPr lang="en-US" dirty="0">
              <a:latin typeface="Times New Roman" pitchFamily="-96" charset="0"/>
            </a:endParaRPr>
          </a:p>
          <a:p>
            <a:pPr>
              <a:buFontTx/>
              <a:buChar char="•"/>
            </a:pPr>
            <a:r>
              <a:rPr lang="en-US" dirty="0">
                <a:latin typeface="Times New Roman" pitchFamily="-96" charset="0"/>
              </a:rPr>
              <a:t>All images should be sized according to the template area where they will be imported and sized at 100%.  </a:t>
            </a:r>
          </a:p>
          <a:p>
            <a:pPr>
              <a:buFontTx/>
              <a:buChar char="•"/>
            </a:pPr>
            <a:endParaRPr lang="en-US" dirty="0" smtClean="0">
              <a:latin typeface="Times New Roman" pitchFamily="-96" charset="0"/>
            </a:endParaRPr>
          </a:p>
          <a:p>
            <a:pPr>
              <a:buFontTx/>
              <a:buChar char="•"/>
            </a:pPr>
            <a:r>
              <a:rPr lang="en-US" dirty="0" smtClean="0">
                <a:latin typeface="Times New Roman" pitchFamily="-96" charset="0"/>
              </a:rPr>
              <a:t>Images </a:t>
            </a:r>
            <a:r>
              <a:rPr lang="en-US" dirty="0">
                <a:latin typeface="Times New Roman" pitchFamily="-96" charset="0"/>
              </a:rPr>
              <a:t>should be </a:t>
            </a:r>
            <a:r>
              <a:rPr lang="en-US" dirty="0" smtClean="0">
                <a:latin typeface="Times New Roman" pitchFamily="-96" charset="0"/>
              </a:rPr>
              <a:t>600 </a:t>
            </a:r>
            <a:r>
              <a:rPr lang="en-US" dirty="0">
                <a:latin typeface="Times New Roman" pitchFamily="-96" charset="0"/>
              </a:rPr>
              <a:t>dots per inch (dpi) or greater to maintain high resolution during printing.  Images supplied at </a:t>
            </a:r>
            <a:r>
              <a:rPr lang="en-US" dirty="0" smtClean="0">
                <a:latin typeface="Times New Roman" pitchFamily="-96" charset="0"/>
              </a:rPr>
              <a:t>lower resolution </a:t>
            </a:r>
            <a:r>
              <a:rPr lang="en-US" dirty="0">
                <a:latin typeface="Times New Roman" pitchFamily="-96" charset="0"/>
              </a:rPr>
              <a:t>will have poor print quality. </a:t>
            </a:r>
            <a:endParaRPr lang="en-US" dirty="0" smtClean="0">
              <a:latin typeface="Times New Roman" pitchFamily="-96" charset="0"/>
            </a:endParaRPr>
          </a:p>
          <a:p>
            <a:r>
              <a:rPr lang="en-US" dirty="0" smtClean="0">
                <a:latin typeface="Times New Roman" pitchFamily="-96" charset="0"/>
              </a:rPr>
              <a:t> </a:t>
            </a:r>
            <a:endParaRPr lang="en-US" dirty="0">
              <a:latin typeface="Times New Roman" pitchFamily="-96" charset="0"/>
            </a:endParaRPr>
          </a:p>
          <a:p>
            <a:pPr>
              <a:buFontTx/>
              <a:buChar char="•"/>
            </a:pPr>
            <a:r>
              <a:rPr lang="en-US" dirty="0">
                <a:latin typeface="Times New Roman" pitchFamily="-96" charset="0"/>
              </a:rPr>
              <a:t>We recommend supplying all images in CMYK color format (no RGB</a:t>
            </a:r>
            <a:r>
              <a:rPr lang="en-US" dirty="0" smtClean="0">
                <a:latin typeface="Times New Roman" pitchFamily="-96" charset="0"/>
              </a:rPr>
              <a:t>).</a:t>
            </a:r>
          </a:p>
          <a:p>
            <a:pPr>
              <a:buFontTx/>
              <a:buChar char="•"/>
            </a:pPr>
            <a:endParaRPr lang="en-US" dirty="0">
              <a:latin typeface="Times New Roman" pitchFamily="-96" charset="0"/>
            </a:endParaRPr>
          </a:p>
          <a:p>
            <a:pPr>
              <a:buFontTx/>
              <a:buChar char="•"/>
            </a:pPr>
            <a:r>
              <a:rPr lang="en-US" dirty="0">
                <a:latin typeface="Times New Roman" pitchFamily="-96" charset="0"/>
              </a:rPr>
              <a:t>Acceptable image file formats are TIFF and JPEG. </a:t>
            </a:r>
          </a:p>
          <a:p>
            <a:endParaRPr lang="en-US" dirty="0">
              <a:latin typeface="Times New Roman" pitchFamily="-96" charset="0"/>
            </a:endParaRPr>
          </a:p>
          <a:p>
            <a:r>
              <a:rPr lang="en-US" b="1" dirty="0">
                <a:latin typeface="Times New Roman" pitchFamily="-96" charset="0"/>
              </a:rPr>
              <a:t>How to bring in text or images from Excel and Word</a:t>
            </a:r>
            <a:endParaRPr lang="en-US" dirty="0">
              <a:latin typeface="Times New Roman" pitchFamily="-96" charset="0"/>
            </a:endParaRPr>
          </a:p>
          <a:p>
            <a:endParaRPr lang="en-US" dirty="0">
              <a:latin typeface="Times New Roman" pitchFamily="-96" charset="0"/>
            </a:endParaRPr>
          </a:p>
          <a:p>
            <a:r>
              <a:rPr lang="en-US" b="1" dirty="0">
                <a:latin typeface="Times New Roman" pitchFamily="-96" charset="0"/>
              </a:rPr>
              <a:t>Excel</a:t>
            </a:r>
            <a:endParaRPr lang="en-US" dirty="0">
              <a:latin typeface="Times New Roman" pitchFamily="-96" charset="0"/>
            </a:endParaRPr>
          </a:p>
          <a:p>
            <a:r>
              <a:rPr lang="en-US" dirty="0">
                <a:latin typeface="Times New Roman" pitchFamily="-96" charset="0"/>
              </a:rPr>
              <a:t>Select the chart, hit Edit&gt;Copy, and then Edit&gt;Paste into PowerPoint.  The chart can then be stretched to fit as required.  If you need to edit parts of the chart, it can be ungrouped.  </a:t>
            </a:r>
            <a:r>
              <a:rPr lang="en-US" b="1" i="1" u="sng" dirty="0">
                <a:latin typeface="Times New Roman" pitchFamily="-96" charset="0"/>
              </a:rPr>
              <a:t>PLEASE BE AWARE</a:t>
            </a:r>
            <a:r>
              <a:rPr lang="en-US" dirty="0">
                <a:latin typeface="Times New Roman" pitchFamily="-96" charset="0"/>
              </a:rPr>
              <a:t>: Scientific symbols used in imported charts, PowerPoint may not recognize as a font used in the poster and may print incorrectly if </a:t>
            </a:r>
            <a:r>
              <a:rPr lang="en-US" dirty="0" smtClean="0">
                <a:latin typeface="Times New Roman" pitchFamily="-96" charset="0"/>
              </a:rPr>
              <a:t>you </a:t>
            </a:r>
            <a:r>
              <a:rPr lang="en-US" dirty="0">
                <a:latin typeface="Times New Roman" pitchFamily="-96" charset="0"/>
              </a:rPr>
              <a:t>don</a:t>
            </a:r>
            <a:r>
              <a:rPr lang="en-US" dirty="0">
                <a:latin typeface="Arial"/>
              </a:rPr>
              <a:t>’</a:t>
            </a:r>
            <a:r>
              <a:rPr lang="en-US" dirty="0">
                <a:latin typeface="Times New Roman" pitchFamily="-96" charset="0"/>
              </a:rPr>
              <a:t>t have the font installed on our system.</a:t>
            </a:r>
          </a:p>
          <a:p>
            <a:endParaRPr lang="en-US" dirty="0">
              <a:latin typeface="Times New Roman" pitchFamily="-96" charset="0"/>
            </a:endParaRPr>
          </a:p>
          <a:p>
            <a:r>
              <a:rPr lang="en-US" b="1" dirty="0">
                <a:latin typeface="Times New Roman" pitchFamily="-96" charset="0"/>
              </a:rPr>
              <a:t>Word</a:t>
            </a:r>
            <a:endParaRPr lang="en-US" dirty="0">
              <a:latin typeface="Times New Roman" pitchFamily="-96" charset="0"/>
            </a:endParaRPr>
          </a:p>
          <a:p>
            <a:r>
              <a:rPr lang="en-US" dirty="0">
                <a:latin typeface="Times New Roman" pitchFamily="-96" charset="0"/>
              </a:rPr>
              <a:t>Select the text to be brought into PowerPoint, hit Edit&gt;Copy, then Edit&gt;Paste the text into a new or existing text block.  This text is editable.  You can change the size, color, etc. in format-text. We recommend that you do not use shadows on smaller text.</a:t>
            </a:r>
          </a:p>
          <a:p>
            <a:endParaRPr lang="en-US" dirty="0">
              <a:latin typeface="Times New Roman" pitchFamily="-96" charset="0"/>
            </a:endParaRPr>
          </a:p>
          <a:p>
            <a:r>
              <a:rPr lang="en-US" b="1" dirty="0">
                <a:latin typeface="Times New Roman" pitchFamily="-96" charset="0"/>
              </a:rPr>
              <a:t>Preview you work</a:t>
            </a:r>
          </a:p>
          <a:p>
            <a:r>
              <a:rPr lang="en-US" dirty="0">
                <a:latin typeface="Times New Roman" pitchFamily="-96" charset="0"/>
              </a:rPr>
              <a:t>To confirm your poster images and text are high resolution, go to View&gt;Zoom&gt;100%.  This is a good way to be sure your pictures and text look ok.</a:t>
            </a:r>
          </a:p>
          <a:p>
            <a:endParaRPr lang="en-US" dirty="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smtClean="0">
              <a:latin typeface="Times New Roman" pitchFamily="-96" charset="0"/>
            </a:endParaRPr>
          </a:p>
          <a:p>
            <a:endParaRPr lang="en-US" dirty="0">
              <a:latin typeface="Times New Roman" pitchFamily="-96" charset="0"/>
            </a:endParaRPr>
          </a:p>
        </p:txBody>
      </p:sp>
      <p:sp>
        <p:nvSpPr>
          <p:cNvPr id="2057" name="Text Box 9"/>
          <p:cNvSpPr txBox="1">
            <a:spLocks noChangeArrowheads="1"/>
          </p:cNvSpPr>
          <p:nvPr/>
        </p:nvSpPr>
        <p:spPr bwMode="auto">
          <a:xfrm>
            <a:off x="30500669" y="25303329"/>
            <a:ext cx="12039165" cy="6116682"/>
          </a:xfrm>
          <a:prstGeom prst="rect">
            <a:avLst/>
          </a:prstGeom>
          <a:solidFill>
            <a:schemeClr val="bg1"/>
          </a:solidFill>
          <a:ln w="57150" cmpd="thinThick">
            <a:solidFill>
              <a:schemeClr val="tx1"/>
            </a:solidFill>
            <a:miter lim="800000"/>
            <a:headEnd/>
            <a:tailEnd/>
          </a:ln>
          <a:effectLst/>
        </p:spPr>
        <p:txBody>
          <a:bodyPr lIns="98687" tIns="49343" rIns="98687" bIns="49343">
            <a:spAutoFit/>
          </a:bodyPr>
          <a:lstStyle/>
          <a:p>
            <a:pPr algn="ctr">
              <a:buFont typeface="Symbol" pitchFamily="-96" charset="2"/>
              <a:buNone/>
            </a:pPr>
            <a:r>
              <a:rPr lang="en-US" dirty="0" smtClean="0">
                <a:latin typeface="Times New Roman" pitchFamily="-96" charset="0"/>
              </a:rPr>
              <a:t>1</a:t>
            </a:r>
          </a:p>
          <a:p>
            <a:pPr algn="ctr">
              <a:buFont typeface="Symbol" pitchFamily="-96" charset="2"/>
              <a:buNone/>
            </a:pPr>
            <a:r>
              <a:rPr lang="en-US" dirty="0" smtClean="0">
                <a:latin typeface="Times New Roman" pitchFamily="-96" charset="0"/>
              </a:rPr>
              <a:t>1111111111111111111111111111111111111111111111111111111111111111111111111111</a:t>
            </a:r>
            <a:endParaRPr lang="en-US" dirty="0">
              <a:latin typeface="Times New Roman" pitchFamily="-96" charset="0"/>
            </a:endParaRPr>
          </a:p>
          <a:p>
            <a:pPr algn="just"/>
            <a:r>
              <a:rPr lang="en-US" dirty="0">
                <a:latin typeface="Times New Roman" pitchFamily="-96" charset="0"/>
              </a:rPr>
              <a:t>22222222222222222222222222222222222222222222222222222222222222222222222222222</a:t>
            </a:r>
          </a:p>
          <a:p>
            <a:pPr algn="just"/>
            <a:r>
              <a:rPr lang="en-US" dirty="0">
                <a:latin typeface="Times New Roman" pitchFamily="-96" charset="0"/>
              </a:rPr>
              <a:t>3333333333333333333333333333333333333333333333333</a:t>
            </a:r>
          </a:p>
          <a:p>
            <a:pPr algn="just"/>
            <a:r>
              <a:rPr lang="en-US" dirty="0">
                <a:latin typeface="Times New Roman" pitchFamily="-96" charset="0"/>
              </a:rPr>
              <a:t>444444444444444444444444444444444444444444444444444</a:t>
            </a:r>
          </a:p>
          <a:p>
            <a:pPr algn="just"/>
            <a:r>
              <a:rPr lang="en-US" dirty="0">
                <a:latin typeface="Times New Roman" pitchFamily="-96" charset="0"/>
              </a:rPr>
              <a:t>5555555555555555555555555555555555555555555555555</a:t>
            </a:r>
          </a:p>
          <a:p>
            <a:pPr algn="just"/>
            <a:r>
              <a:rPr lang="en-US" dirty="0">
                <a:latin typeface="Times New Roman" pitchFamily="-96" charset="0"/>
              </a:rPr>
              <a:t>6666666666666666666666666666666666666666666666666</a:t>
            </a:r>
          </a:p>
          <a:p>
            <a:pPr algn="just"/>
            <a:r>
              <a:rPr lang="en-US" dirty="0">
                <a:latin typeface="Times New Roman" pitchFamily="-96" charset="0"/>
              </a:rPr>
              <a:t>77777777777777777777777777777777777777777777777777</a:t>
            </a:r>
          </a:p>
          <a:p>
            <a:pPr algn="just"/>
            <a:r>
              <a:rPr lang="en-US" dirty="0">
                <a:latin typeface="Times New Roman" pitchFamily="-96" charset="0"/>
              </a:rPr>
              <a:t>888888888888888888888888888888888888888888888888</a:t>
            </a:r>
          </a:p>
          <a:p>
            <a:pPr algn="just"/>
            <a:r>
              <a:rPr lang="en-US" dirty="0" smtClean="0">
                <a:latin typeface="Times New Roman" pitchFamily="-96" charset="0"/>
              </a:rPr>
              <a:t>99999999999999999999999999999999999999999999999999</a:t>
            </a:r>
          </a:p>
          <a:p>
            <a:pPr algn="just"/>
            <a:endParaRPr lang="en-US" sz="2100" dirty="0" smtClean="0">
              <a:latin typeface="Times New Roman" pitchFamily="-96" charset="0"/>
            </a:endParaRPr>
          </a:p>
          <a:p>
            <a:pPr algn="just"/>
            <a:endParaRPr lang="en-US" sz="2100" dirty="0" smtClean="0">
              <a:latin typeface="Times New Roman" pitchFamily="-96" charset="0"/>
            </a:endParaRPr>
          </a:p>
          <a:p>
            <a:pPr algn="just"/>
            <a:endParaRPr lang="en-US" sz="2100" dirty="0" smtClean="0">
              <a:latin typeface="Times New Roman" pitchFamily="-96" charset="0"/>
            </a:endParaRPr>
          </a:p>
          <a:p>
            <a:pPr algn="just"/>
            <a:endParaRPr lang="en-US" sz="2100" dirty="0">
              <a:latin typeface="Times New Roman" pitchFamily="-96" charset="0"/>
            </a:endParaRPr>
          </a:p>
          <a:p>
            <a:endParaRPr lang="en-US" sz="2100" dirty="0">
              <a:solidFill>
                <a:srgbClr val="FF0000"/>
              </a:solidFill>
              <a:latin typeface="Times New Roman" pitchFamily="-96" charset="0"/>
            </a:endParaRPr>
          </a:p>
        </p:txBody>
      </p:sp>
      <p:sp>
        <p:nvSpPr>
          <p:cNvPr id="2058" name="Rectangle 10"/>
          <p:cNvSpPr>
            <a:spLocks noChangeArrowheads="1"/>
          </p:cNvSpPr>
          <p:nvPr/>
        </p:nvSpPr>
        <p:spPr bwMode="auto">
          <a:xfrm>
            <a:off x="914367" y="18802471"/>
            <a:ext cx="11124797" cy="13015899"/>
          </a:xfrm>
          <a:prstGeom prst="rect">
            <a:avLst/>
          </a:prstGeom>
          <a:solidFill>
            <a:schemeClr val="bg1"/>
          </a:solidFill>
          <a:ln w="9525">
            <a:solidFill>
              <a:schemeClr val="tx1"/>
            </a:solidFill>
            <a:miter lim="800000"/>
            <a:headEnd/>
            <a:tailEnd/>
          </a:ln>
          <a:effectLst/>
        </p:spPr>
        <p:txBody>
          <a:bodyPr wrap="none" lIns="98687" tIns="49343" rIns="98687" bIns="49343" anchor="ctr"/>
          <a:lstStyle/>
          <a:p>
            <a:pPr algn="ctr"/>
            <a:r>
              <a:rPr lang="en-US" sz="4700" dirty="0">
                <a:latin typeface="Times New Roman" pitchFamily="-96" charset="0"/>
              </a:rPr>
              <a:t>CHART or PICTURE</a:t>
            </a:r>
          </a:p>
        </p:txBody>
      </p:sp>
      <p:sp>
        <p:nvSpPr>
          <p:cNvPr id="2061" name="Text Box 13"/>
          <p:cNvSpPr txBox="1">
            <a:spLocks noChangeArrowheads="1"/>
          </p:cNvSpPr>
          <p:nvPr/>
        </p:nvSpPr>
        <p:spPr bwMode="auto">
          <a:xfrm>
            <a:off x="30565981" y="18802472"/>
            <a:ext cx="12039165" cy="4851395"/>
          </a:xfrm>
          <a:prstGeom prst="rect">
            <a:avLst/>
          </a:prstGeom>
          <a:solidFill>
            <a:schemeClr val="bg1"/>
          </a:solidFill>
          <a:ln w="57150" cmpd="thinThick">
            <a:solidFill>
              <a:schemeClr val="tx1"/>
            </a:solidFill>
            <a:miter lim="800000"/>
            <a:headEnd/>
            <a:tailEnd/>
          </a:ln>
          <a:effectLst/>
        </p:spPr>
        <p:txBody>
          <a:bodyPr wrap="square" lIns="197373" tIns="116238" rIns="197373" bIns="116238">
            <a:spAutoFit/>
          </a:bodyPr>
          <a:lstStyle/>
          <a:p>
            <a:pPr marL="246716" lvl="2" algn="ctr" defTabSz="2324962"/>
            <a:endParaRPr lang="en-US" sz="3000" dirty="0" smtClean="0">
              <a:latin typeface="Times New Roman" pitchFamily="-96" charset="0"/>
            </a:endParaRPr>
          </a:p>
          <a:p>
            <a:pPr marL="246716" lvl="2" algn="ctr" defTabSz="2324962"/>
            <a:r>
              <a:rPr lang="en-US" sz="3000" dirty="0" smtClean="0">
                <a:latin typeface="Times New Roman" pitchFamily="-96" charset="0"/>
              </a:rPr>
              <a:t>BbbbbbbbbbbbbbbbbbbbbbbbbbbbbbbbbbbbbbbbbbbbbbbbbbbbbbbbbbbbbbbbbbbbbbbbbbbbbbbbbbbbbbbbbbbbbbbbbbbbbbbbbbbbbbbbbbbbbbbbbbbbbbbbbbbbbbbbbbbbbbbbbbbbbbbbbbbbbbbbbBbbbbbbbbbbbbbbbbbbbbbbbbbbbbbbbbbbbbbbbbbbbbbbbbbbbbbbbbbbbbbb</a:t>
            </a:r>
            <a:r>
              <a:rPr lang="en-US" sz="3000" dirty="0">
                <a:latin typeface="Times New Roman" pitchFamily="-96" charset="0"/>
              </a:rPr>
              <a:t>.</a:t>
            </a:r>
          </a:p>
          <a:p>
            <a:pPr marL="246716" lvl="2" defTabSz="2324962">
              <a:buFont typeface="Symbol" pitchFamily="-96" charset="2"/>
              <a:buChar char="·"/>
            </a:pPr>
            <a:r>
              <a:rPr lang="en-US" sz="3000" dirty="0" smtClean="0">
                <a:latin typeface="Times New Roman" pitchFamily="-96" charset="0"/>
              </a:rPr>
              <a:t>Ccccccccccccccccccccccccccccccccccccccccccccccccccccccccccccccccccccccccccccccccccccccccccccccccccccccccccccccccccccccccccccccccccccccccccccccccccccccccccc</a:t>
            </a:r>
          </a:p>
          <a:p>
            <a:pPr marL="246716" lvl="2" defTabSz="2324962">
              <a:buFont typeface="Symbol" pitchFamily="-96" charset="2"/>
              <a:buChar char="·"/>
            </a:pPr>
            <a:endParaRPr lang="en-US" sz="3000" dirty="0" smtClean="0">
              <a:latin typeface="Times New Roman" pitchFamily="-96" charset="0"/>
            </a:endParaRPr>
          </a:p>
          <a:p>
            <a:pPr marL="246716" lvl="2" defTabSz="2324962">
              <a:buFont typeface="Symbol" pitchFamily="-96" charset="2"/>
              <a:buChar char="·"/>
            </a:pPr>
            <a:endParaRPr lang="en-US" sz="3000" dirty="0">
              <a:latin typeface="Times New Roman" pitchFamily="-96" charset="0"/>
            </a:endParaRPr>
          </a:p>
        </p:txBody>
      </p:sp>
      <p:sp>
        <p:nvSpPr>
          <p:cNvPr id="2062" name="Rectangle 14"/>
          <p:cNvSpPr>
            <a:spLocks noChangeArrowheads="1"/>
          </p:cNvSpPr>
          <p:nvPr/>
        </p:nvSpPr>
        <p:spPr bwMode="auto">
          <a:xfrm>
            <a:off x="30845606" y="12515927"/>
            <a:ext cx="2886470" cy="4742381"/>
          </a:xfrm>
          <a:prstGeom prst="rect">
            <a:avLst/>
          </a:prstGeom>
          <a:solidFill>
            <a:schemeClr val="bg1"/>
          </a:solidFill>
          <a:ln w="9525">
            <a:solidFill>
              <a:schemeClr val="tx1"/>
            </a:solidFill>
            <a:miter lim="800000"/>
            <a:headEnd/>
            <a:tailEnd/>
          </a:ln>
          <a:effectLst/>
        </p:spPr>
        <p:txBody>
          <a:bodyPr wrap="none" lIns="98687" tIns="49343" rIns="98687" bIns="49343" anchor="ctr"/>
          <a:lstStyle/>
          <a:p>
            <a:pPr algn="ctr"/>
            <a:r>
              <a:rPr lang="en-US" sz="4700" dirty="0" err="1" smtClean="0">
                <a:latin typeface="Times New Roman" pitchFamily="-96" charset="0"/>
              </a:rPr>
              <a:t>GRAPHSor</a:t>
            </a:r>
            <a:r>
              <a:rPr lang="en-US" sz="4700" dirty="0" smtClean="0">
                <a:latin typeface="Times New Roman" pitchFamily="-96" charset="0"/>
              </a:rPr>
              <a:t> </a:t>
            </a:r>
            <a:endParaRPr lang="en-US" sz="4700" dirty="0">
              <a:latin typeface="Times New Roman" pitchFamily="-96" charset="0"/>
            </a:endParaRPr>
          </a:p>
          <a:p>
            <a:pPr algn="ctr"/>
            <a:r>
              <a:rPr lang="en-US" sz="4700" dirty="0" smtClean="0">
                <a:latin typeface="Times New Roman" pitchFamily="-96" charset="0"/>
              </a:rPr>
              <a:t>CHART</a:t>
            </a:r>
            <a:endParaRPr lang="en-US" sz="4700" dirty="0">
              <a:latin typeface="Times New Roman" pitchFamily="-96" charset="0"/>
            </a:endParaRPr>
          </a:p>
        </p:txBody>
      </p:sp>
      <p:sp>
        <p:nvSpPr>
          <p:cNvPr id="2066" name="Text Box 18"/>
          <p:cNvSpPr txBox="1">
            <a:spLocks noChangeArrowheads="1"/>
          </p:cNvSpPr>
          <p:nvPr/>
        </p:nvSpPr>
        <p:spPr bwMode="auto">
          <a:xfrm>
            <a:off x="820334" y="6555809"/>
            <a:ext cx="11298963" cy="888020"/>
          </a:xfrm>
          <a:prstGeom prst="rect">
            <a:avLst/>
          </a:prstGeom>
          <a:solidFill>
            <a:srgbClr val="FF0000"/>
          </a:solidFill>
          <a:ln w="9525">
            <a:solidFill>
              <a:schemeClr val="tx1"/>
            </a:solidFill>
            <a:miter lim="800000"/>
            <a:headEnd/>
            <a:tailEnd/>
          </a:ln>
          <a:effectLst/>
        </p:spPr>
        <p:txBody>
          <a:bodyPr wrap="square" lIns="98687" tIns="49343" rIns="98687" bIns="49343">
            <a:spAutoFit/>
          </a:bodyPr>
          <a:lstStyle/>
          <a:p>
            <a:r>
              <a:rPr lang="en-US" sz="5100" b="1" dirty="0" smtClean="0">
                <a:solidFill>
                  <a:schemeClr val="bg1"/>
                </a:solidFill>
                <a:latin typeface="Times New Roman" pitchFamily="-96" charset="0"/>
              </a:rPr>
              <a:t>PURPOSE</a:t>
            </a:r>
            <a:endParaRPr lang="en-US" sz="3900" b="1" dirty="0">
              <a:solidFill>
                <a:schemeClr val="bg1"/>
              </a:solidFill>
              <a:latin typeface="Times New Roman" pitchFamily="-96" charset="0"/>
            </a:endParaRPr>
          </a:p>
        </p:txBody>
      </p:sp>
      <p:sp>
        <p:nvSpPr>
          <p:cNvPr id="2068" name="Text Box 20"/>
          <p:cNvSpPr txBox="1">
            <a:spLocks noChangeArrowheads="1"/>
          </p:cNvSpPr>
          <p:nvPr/>
        </p:nvSpPr>
        <p:spPr bwMode="auto">
          <a:xfrm>
            <a:off x="13410716" y="6484371"/>
            <a:ext cx="15849027" cy="888020"/>
          </a:xfrm>
          <a:prstGeom prst="rect">
            <a:avLst/>
          </a:prstGeom>
          <a:solidFill>
            <a:srgbClr val="FF0000"/>
          </a:solidFill>
          <a:ln w="9525">
            <a:solidFill>
              <a:schemeClr val="tx1"/>
            </a:solidFill>
            <a:miter lim="800000"/>
            <a:headEnd/>
            <a:tailEnd/>
          </a:ln>
          <a:effectLst/>
        </p:spPr>
        <p:txBody>
          <a:bodyPr lIns="98687" tIns="49343" rIns="98687" bIns="49343">
            <a:spAutoFit/>
          </a:bodyPr>
          <a:lstStyle/>
          <a:p>
            <a:r>
              <a:rPr lang="en-US" sz="5100" b="1" dirty="0" smtClean="0">
                <a:solidFill>
                  <a:schemeClr val="bg1"/>
                </a:solidFill>
                <a:latin typeface="Times New Roman" pitchFamily="-96" charset="0"/>
              </a:rPr>
              <a:t>METHODS</a:t>
            </a:r>
            <a:endParaRPr lang="en-US" sz="3900" b="1" dirty="0">
              <a:solidFill>
                <a:schemeClr val="bg1"/>
              </a:solidFill>
              <a:latin typeface="Times New Roman" pitchFamily="-96" charset="0"/>
            </a:endParaRPr>
          </a:p>
        </p:txBody>
      </p:sp>
      <p:sp>
        <p:nvSpPr>
          <p:cNvPr id="2069" name="Text Box 21"/>
          <p:cNvSpPr txBox="1">
            <a:spLocks noChangeArrowheads="1"/>
          </p:cNvSpPr>
          <p:nvPr/>
        </p:nvSpPr>
        <p:spPr bwMode="auto">
          <a:xfrm>
            <a:off x="30555097" y="6555809"/>
            <a:ext cx="12039165" cy="888020"/>
          </a:xfrm>
          <a:prstGeom prst="rect">
            <a:avLst/>
          </a:prstGeom>
          <a:solidFill>
            <a:srgbClr val="FF0000"/>
          </a:solidFill>
          <a:ln w="9525">
            <a:solidFill>
              <a:schemeClr val="tx1"/>
            </a:solidFill>
            <a:miter lim="800000"/>
            <a:headEnd/>
            <a:tailEnd/>
          </a:ln>
          <a:effectLst/>
        </p:spPr>
        <p:txBody>
          <a:bodyPr lIns="98687" tIns="49343" rIns="98687" bIns="49343">
            <a:spAutoFit/>
          </a:bodyPr>
          <a:lstStyle/>
          <a:p>
            <a:r>
              <a:rPr lang="en-US" sz="5100" b="1" dirty="0">
                <a:solidFill>
                  <a:schemeClr val="bg1"/>
                </a:solidFill>
                <a:latin typeface="Times New Roman" pitchFamily="-96" charset="0"/>
              </a:rPr>
              <a:t>RESULTS</a:t>
            </a:r>
            <a:endParaRPr lang="en-US" sz="3900" b="1" dirty="0">
              <a:solidFill>
                <a:schemeClr val="bg1"/>
              </a:solidFill>
              <a:latin typeface="Times New Roman" pitchFamily="-96" charset="0"/>
            </a:endParaRPr>
          </a:p>
        </p:txBody>
      </p:sp>
      <p:sp>
        <p:nvSpPr>
          <p:cNvPr id="2070" name="Text Box 22"/>
          <p:cNvSpPr txBox="1">
            <a:spLocks noChangeArrowheads="1"/>
          </p:cNvSpPr>
          <p:nvPr/>
        </p:nvSpPr>
        <p:spPr bwMode="auto">
          <a:xfrm>
            <a:off x="30500669" y="17574830"/>
            <a:ext cx="12039165" cy="888020"/>
          </a:xfrm>
          <a:prstGeom prst="rect">
            <a:avLst/>
          </a:prstGeom>
          <a:solidFill>
            <a:srgbClr val="FF0000"/>
          </a:solidFill>
          <a:ln w="9525">
            <a:solidFill>
              <a:schemeClr val="tx1"/>
            </a:solidFill>
            <a:miter lim="800000"/>
            <a:headEnd/>
            <a:tailEnd/>
          </a:ln>
          <a:effectLst/>
        </p:spPr>
        <p:txBody>
          <a:bodyPr lIns="98687" tIns="49343" rIns="98687" bIns="49343">
            <a:spAutoFit/>
          </a:bodyPr>
          <a:lstStyle/>
          <a:p>
            <a:r>
              <a:rPr lang="en-US" sz="5100" b="1" dirty="0">
                <a:solidFill>
                  <a:schemeClr val="bg1"/>
                </a:solidFill>
                <a:latin typeface="Times New Roman" pitchFamily="-96" charset="0"/>
              </a:rPr>
              <a:t>CONCLUSIONS</a:t>
            </a:r>
            <a:endParaRPr lang="en-US" sz="3900" b="1" dirty="0">
              <a:solidFill>
                <a:schemeClr val="bg1"/>
              </a:solidFill>
              <a:latin typeface="Times New Roman" pitchFamily="-96" charset="0"/>
            </a:endParaRPr>
          </a:p>
        </p:txBody>
      </p:sp>
      <p:sp>
        <p:nvSpPr>
          <p:cNvPr id="2071" name="Text Box 23"/>
          <p:cNvSpPr txBox="1">
            <a:spLocks noChangeArrowheads="1"/>
          </p:cNvSpPr>
          <p:nvPr/>
        </p:nvSpPr>
        <p:spPr bwMode="auto">
          <a:xfrm>
            <a:off x="30435357" y="24116307"/>
            <a:ext cx="12039165" cy="888020"/>
          </a:xfrm>
          <a:prstGeom prst="rect">
            <a:avLst/>
          </a:prstGeom>
          <a:solidFill>
            <a:srgbClr val="FF0000"/>
          </a:solidFill>
          <a:ln w="9525">
            <a:solidFill>
              <a:schemeClr val="tx1"/>
            </a:solidFill>
            <a:miter lim="800000"/>
            <a:headEnd/>
            <a:tailEnd/>
          </a:ln>
          <a:effectLst/>
        </p:spPr>
        <p:txBody>
          <a:bodyPr lIns="98687" tIns="49343" rIns="98687" bIns="49343">
            <a:spAutoFit/>
          </a:bodyPr>
          <a:lstStyle/>
          <a:p>
            <a:r>
              <a:rPr lang="en-US" sz="5100" b="1" dirty="0" smtClean="0">
                <a:solidFill>
                  <a:schemeClr val="bg1"/>
                </a:solidFill>
                <a:latin typeface="Times New Roman" pitchFamily="-96" charset="0"/>
              </a:rPr>
              <a:t>REFERENCES</a:t>
            </a:r>
            <a:endParaRPr lang="en-US" sz="3900" b="1" dirty="0">
              <a:solidFill>
                <a:schemeClr val="bg1"/>
              </a:solidFill>
              <a:latin typeface="Times New Roman" pitchFamily="-96" charset="0"/>
            </a:endParaRPr>
          </a:p>
        </p:txBody>
      </p:sp>
      <p:sp>
        <p:nvSpPr>
          <p:cNvPr id="2072" name="Rectangle 24"/>
          <p:cNvSpPr>
            <a:spLocks noChangeArrowheads="1"/>
          </p:cNvSpPr>
          <p:nvPr/>
        </p:nvSpPr>
        <p:spPr bwMode="auto">
          <a:xfrm>
            <a:off x="457184" y="1100031"/>
            <a:ext cx="3004348" cy="4429155"/>
          </a:xfrm>
          <a:prstGeom prst="rect">
            <a:avLst/>
          </a:prstGeom>
          <a:solidFill>
            <a:srgbClr val="FF0000"/>
          </a:solidFill>
          <a:ln w="9525">
            <a:solidFill>
              <a:schemeClr val="tx1"/>
            </a:solidFill>
            <a:miter lim="800000"/>
            <a:headEnd/>
            <a:tailEnd/>
          </a:ln>
          <a:effectLst/>
        </p:spPr>
        <p:txBody>
          <a:bodyPr wrap="none" lIns="98687" tIns="49343" rIns="98687" bIns="49343" anchor="ctr"/>
          <a:lstStyle/>
          <a:p>
            <a:pPr algn="ctr"/>
            <a:r>
              <a:rPr lang="en-US" sz="3600" b="1" dirty="0" smtClean="0">
                <a:solidFill>
                  <a:schemeClr val="bg1"/>
                </a:solidFill>
                <a:latin typeface="Times New Roman" pitchFamily="-96" charset="0"/>
              </a:rPr>
              <a:t>(Poster Number)</a:t>
            </a:r>
          </a:p>
          <a:p>
            <a:pPr algn="ctr"/>
            <a:r>
              <a:rPr lang="en-US" sz="7200" b="1" dirty="0" smtClean="0">
                <a:solidFill>
                  <a:schemeClr val="bg1"/>
                </a:solidFill>
                <a:latin typeface="Times New Roman" pitchFamily="-96" charset="0"/>
              </a:rPr>
              <a:t>M1022</a:t>
            </a:r>
            <a:endParaRPr lang="en-US" sz="7200" b="1" dirty="0">
              <a:solidFill>
                <a:schemeClr val="bg1"/>
              </a:solidFill>
              <a:latin typeface="Times New Roman" pitchFamily="-96" charset="0"/>
            </a:endParaRPr>
          </a:p>
        </p:txBody>
      </p:sp>
      <p:sp>
        <p:nvSpPr>
          <p:cNvPr id="20" name="Rectangle 14"/>
          <p:cNvSpPr>
            <a:spLocks noChangeArrowheads="1"/>
          </p:cNvSpPr>
          <p:nvPr/>
        </p:nvSpPr>
        <p:spPr bwMode="auto">
          <a:xfrm>
            <a:off x="35203324" y="12515927"/>
            <a:ext cx="2886470" cy="4742381"/>
          </a:xfrm>
          <a:prstGeom prst="rect">
            <a:avLst/>
          </a:prstGeom>
          <a:solidFill>
            <a:schemeClr val="bg1"/>
          </a:solidFill>
          <a:ln w="9525">
            <a:solidFill>
              <a:schemeClr val="tx1"/>
            </a:solidFill>
            <a:miter lim="800000"/>
            <a:headEnd/>
            <a:tailEnd/>
          </a:ln>
          <a:effectLst/>
        </p:spPr>
        <p:txBody>
          <a:bodyPr wrap="none" lIns="98687" tIns="49343" rIns="98687" bIns="49343" anchor="ctr"/>
          <a:lstStyle/>
          <a:p>
            <a:pPr algn="ctr"/>
            <a:r>
              <a:rPr lang="en-US" sz="4700" dirty="0" err="1" smtClean="0">
                <a:latin typeface="Times New Roman" pitchFamily="-96" charset="0"/>
              </a:rPr>
              <a:t>GRAPHSor</a:t>
            </a:r>
            <a:r>
              <a:rPr lang="en-US" sz="4700" dirty="0" smtClean="0">
                <a:latin typeface="Times New Roman" pitchFamily="-96" charset="0"/>
              </a:rPr>
              <a:t> </a:t>
            </a:r>
            <a:endParaRPr lang="en-US" sz="4700" dirty="0">
              <a:latin typeface="Times New Roman" pitchFamily="-96" charset="0"/>
            </a:endParaRPr>
          </a:p>
          <a:p>
            <a:pPr algn="ctr"/>
            <a:r>
              <a:rPr lang="en-US" sz="4700" dirty="0" smtClean="0">
                <a:latin typeface="Times New Roman" pitchFamily="-96" charset="0"/>
              </a:rPr>
              <a:t>CHART</a:t>
            </a:r>
            <a:endParaRPr lang="en-US" sz="4700" dirty="0">
              <a:latin typeface="Times New Roman" pitchFamily="-96" charset="0"/>
            </a:endParaRPr>
          </a:p>
        </p:txBody>
      </p:sp>
      <p:sp>
        <p:nvSpPr>
          <p:cNvPr id="21" name="Rectangle 14"/>
          <p:cNvSpPr>
            <a:spLocks noChangeArrowheads="1"/>
          </p:cNvSpPr>
          <p:nvPr/>
        </p:nvSpPr>
        <p:spPr bwMode="auto">
          <a:xfrm>
            <a:off x="39561042" y="12515927"/>
            <a:ext cx="2886470" cy="4742381"/>
          </a:xfrm>
          <a:prstGeom prst="rect">
            <a:avLst/>
          </a:prstGeom>
          <a:solidFill>
            <a:schemeClr val="bg1"/>
          </a:solidFill>
          <a:ln w="9525">
            <a:solidFill>
              <a:schemeClr val="tx1"/>
            </a:solidFill>
            <a:miter lim="800000"/>
            <a:headEnd/>
            <a:tailEnd/>
          </a:ln>
          <a:effectLst/>
        </p:spPr>
        <p:txBody>
          <a:bodyPr wrap="none" lIns="98687" tIns="49343" rIns="98687" bIns="49343" anchor="ctr"/>
          <a:lstStyle/>
          <a:p>
            <a:pPr algn="ctr"/>
            <a:r>
              <a:rPr lang="en-US" sz="4700" dirty="0" err="1" smtClean="0">
                <a:latin typeface="Times New Roman" pitchFamily="-96" charset="0"/>
              </a:rPr>
              <a:t>GRAPHSor</a:t>
            </a:r>
            <a:r>
              <a:rPr lang="en-US" sz="4700" dirty="0" smtClean="0">
                <a:latin typeface="Times New Roman" pitchFamily="-96" charset="0"/>
              </a:rPr>
              <a:t> </a:t>
            </a:r>
            <a:endParaRPr lang="en-US" sz="4700" dirty="0">
              <a:latin typeface="Times New Roman" pitchFamily="-96" charset="0"/>
            </a:endParaRPr>
          </a:p>
          <a:p>
            <a:pPr algn="ctr"/>
            <a:r>
              <a:rPr lang="en-US" sz="4700" dirty="0" smtClean="0">
                <a:latin typeface="Times New Roman" pitchFamily="-96" charset="0"/>
              </a:rPr>
              <a:t>CHART</a:t>
            </a:r>
            <a:endParaRPr lang="en-US" sz="4700" dirty="0">
              <a:latin typeface="Times New Roman" pitchFamily="-96" charset="0"/>
            </a:endParaRPr>
          </a:p>
        </p:txBody>
      </p:sp>
      <p:sp>
        <p:nvSpPr>
          <p:cNvPr id="23" name="Text Box 4"/>
          <p:cNvSpPr txBox="1">
            <a:spLocks noChangeArrowheads="1"/>
          </p:cNvSpPr>
          <p:nvPr/>
        </p:nvSpPr>
        <p:spPr bwMode="auto">
          <a:xfrm>
            <a:off x="3817436" y="3566312"/>
            <a:ext cx="35986870" cy="2513482"/>
          </a:xfrm>
          <a:prstGeom prst="rect">
            <a:avLst/>
          </a:prstGeom>
          <a:solidFill>
            <a:schemeClr val="accent2">
              <a:lumMod val="60000"/>
              <a:lumOff val="40000"/>
            </a:schemeClr>
          </a:solidFill>
          <a:ln w="9525">
            <a:solidFill>
              <a:schemeClr val="tx1"/>
            </a:solidFill>
            <a:miter lim="800000"/>
            <a:headEnd/>
            <a:tailEnd/>
          </a:ln>
          <a:effectLst/>
        </p:spPr>
        <p:txBody>
          <a:bodyPr wrap="square" lIns="66018" tIns="33007" rIns="66018" bIns="33007">
            <a:spAutoFit/>
          </a:bodyPr>
          <a:lstStyle/>
          <a:p>
            <a:pPr algn="ctr" defTabSz="661337"/>
            <a:endParaRPr lang="en-US" sz="4000" b="1" dirty="0" smtClean="0">
              <a:solidFill>
                <a:schemeClr val="bg1"/>
              </a:solidFill>
            </a:endParaRPr>
          </a:p>
          <a:p>
            <a:pPr algn="ctr" defTabSz="661337"/>
            <a:r>
              <a:rPr lang="en-US" sz="4000" b="1" dirty="0" smtClean="0">
                <a:solidFill>
                  <a:schemeClr val="bg1"/>
                </a:solidFill>
              </a:rPr>
              <a:t>ABSTRACT OF THE POSTER PRESENTATION</a:t>
            </a:r>
          </a:p>
          <a:p>
            <a:pPr algn="ctr" defTabSz="661337"/>
            <a:endParaRPr lang="en-US" sz="4000" b="1" dirty="0">
              <a:solidFill>
                <a:schemeClr val="bg1"/>
              </a:solidFill>
            </a:endParaRPr>
          </a:p>
          <a:p>
            <a:pPr defTabSz="661337"/>
            <a:endParaRPr lang="en-US" sz="3900" b="1" dirty="0">
              <a:solidFill>
                <a:schemeClr val="bg1"/>
              </a:solidFill>
            </a:endParaRPr>
          </a:p>
        </p:txBody>
      </p:sp>
      <p:pic>
        <p:nvPicPr>
          <p:cNvPr id="22" name="Picture 21" descr="logo-colornew.jpg"/>
          <p:cNvPicPr>
            <a:picLocks noChangeAspect="1"/>
          </p:cNvPicPr>
          <p:nvPr/>
        </p:nvPicPr>
        <p:blipFill>
          <a:blip r:embed="rId2"/>
          <a:stretch>
            <a:fillRect/>
          </a:stretch>
        </p:blipFill>
        <p:spPr>
          <a:xfrm>
            <a:off x="39947182" y="1242906"/>
            <a:ext cx="3528839" cy="4357718"/>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115</TotalTime>
  <Words>521</Words>
  <Application>Microsoft Office PowerPoint</Application>
  <PresentationFormat>Custom</PresentationFormat>
  <Paragraphs>98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Mira Digital Publishing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McKelvey</dc:creator>
  <cp:lastModifiedBy>dsc</cp:lastModifiedBy>
  <cp:revision>20</cp:revision>
  <dcterms:created xsi:type="dcterms:W3CDTF">2009-01-15T17:20:45Z</dcterms:created>
  <dcterms:modified xsi:type="dcterms:W3CDTF">2015-05-26T16:32:52Z</dcterms:modified>
</cp:coreProperties>
</file>