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F2D16-87D0-4DF6-8346-52FC331D7070}" v="191" dt="2024-06-11T11:14:00.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la Devi B" userId="288938b9c519b7ef" providerId="LiveId" clId="{372F2D16-87D0-4DF6-8346-52FC331D7070}"/>
    <pc:docChg chg="undo custSel addSld modSld sldOrd">
      <pc:chgData name="Shamala Devi B" userId="288938b9c519b7ef" providerId="LiveId" clId="{372F2D16-87D0-4DF6-8346-52FC331D7070}" dt="2024-06-11T16:43:54.137" v="1590" actId="2711"/>
      <pc:docMkLst>
        <pc:docMk/>
      </pc:docMkLst>
      <pc:sldChg chg="modSp mod">
        <pc:chgData name="Shamala Devi B" userId="288938b9c519b7ef" providerId="LiveId" clId="{372F2D16-87D0-4DF6-8346-52FC331D7070}" dt="2024-06-11T11:41:11.250" v="457" actId="14100"/>
        <pc:sldMkLst>
          <pc:docMk/>
          <pc:sldMk cId="3857478992" sldId="257"/>
        </pc:sldMkLst>
        <pc:spChg chg="mod">
          <ac:chgData name="Shamala Devi B" userId="288938b9c519b7ef" providerId="LiveId" clId="{372F2D16-87D0-4DF6-8346-52FC331D7070}" dt="2024-06-11T11:23:02.107" v="212" actId="2711"/>
          <ac:spMkLst>
            <pc:docMk/>
            <pc:sldMk cId="3857478992" sldId="257"/>
            <ac:spMk id="2" creationId="{63C2634E-9F79-6920-88EA-0A4860742DCF}"/>
          </ac:spMkLst>
        </pc:spChg>
        <pc:spChg chg="mod">
          <ac:chgData name="Shamala Devi B" userId="288938b9c519b7ef" providerId="LiveId" clId="{372F2D16-87D0-4DF6-8346-52FC331D7070}" dt="2024-06-11T11:41:11.250" v="457" actId="14100"/>
          <ac:spMkLst>
            <pc:docMk/>
            <pc:sldMk cId="3857478992" sldId="257"/>
            <ac:spMk id="3" creationId="{4631188F-898B-ED7A-258C-3B06D6D1BFE1}"/>
          </ac:spMkLst>
        </pc:spChg>
      </pc:sldChg>
      <pc:sldChg chg="modSp">
        <pc:chgData name="Shamala Devi B" userId="288938b9c519b7ef" providerId="LiveId" clId="{372F2D16-87D0-4DF6-8346-52FC331D7070}" dt="2024-06-11T11:14:00.360" v="190" actId="20577"/>
        <pc:sldMkLst>
          <pc:docMk/>
          <pc:sldMk cId="1013107191" sldId="258"/>
        </pc:sldMkLst>
        <pc:graphicFrameChg chg="mod">
          <ac:chgData name="Shamala Devi B" userId="288938b9c519b7ef" providerId="LiveId" clId="{372F2D16-87D0-4DF6-8346-52FC331D7070}" dt="2024-06-11T11:14:00.360" v="190" actId="20577"/>
          <ac:graphicFrameMkLst>
            <pc:docMk/>
            <pc:sldMk cId="1013107191" sldId="258"/>
            <ac:graphicFrameMk id="4" creationId="{AA1155DA-9934-0292-618F-9159E8B926DD}"/>
          </ac:graphicFrameMkLst>
        </pc:graphicFrameChg>
      </pc:sldChg>
      <pc:sldChg chg="modSp mod">
        <pc:chgData name="Shamala Devi B" userId="288938b9c519b7ef" providerId="LiveId" clId="{372F2D16-87D0-4DF6-8346-52FC331D7070}" dt="2024-06-11T16:43:54.137" v="1590" actId="2711"/>
        <pc:sldMkLst>
          <pc:docMk/>
          <pc:sldMk cId="1880055402" sldId="259"/>
        </pc:sldMkLst>
        <pc:spChg chg="mod">
          <ac:chgData name="Shamala Devi B" userId="288938b9c519b7ef" providerId="LiveId" clId="{372F2D16-87D0-4DF6-8346-52FC331D7070}" dt="2024-06-11T11:23:29.351" v="213" actId="2711"/>
          <ac:spMkLst>
            <pc:docMk/>
            <pc:sldMk cId="1880055402" sldId="259"/>
            <ac:spMk id="2" creationId="{3AFFA12F-3D54-C00F-9E84-F240AFB557CF}"/>
          </ac:spMkLst>
        </pc:spChg>
        <pc:spChg chg="mod">
          <ac:chgData name="Shamala Devi B" userId="288938b9c519b7ef" providerId="LiveId" clId="{372F2D16-87D0-4DF6-8346-52FC331D7070}" dt="2024-06-11T16:43:54.137" v="1590" actId="2711"/>
          <ac:spMkLst>
            <pc:docMk/>
            <pc:sldMk cId="1880055402" sldId="259"/>
            <ac:spMk id="3" creationId="{FA7ADB41-2354-3DAF-B026-E4D1EBDA5151}"/>
          </ac:spMkLst>
        </pc:spChg>
      </pc:sldChg>
      <pc:sldChg chg="modSp new mod">
        <pc:chgData name="Shamala Devi B" userId="288938b9c519b7ef" providerId="LiveId" clId="{372F2D16-87D0-4DF6-8346-52FC331D7070}" dt="2024-06-11T16:43:47.659" v="1589" actId="2711"/>
        <pc:sldMkLst>
          <pc:docMk/>
          <pc:sldMk cId="3911099634" sldId="260"/>
        </pc:sldMkLst>
        <pc:spChg chg="mod">
          <ac:chgData name="Shamala Devi B" userId="288938b9c519b7ef" providerId="LiveId" clId="{372F2D16-87D0-4DF6-8346-52FC331D7070}" dt="2024-06-11T11:53:58.250" v="713" actId="14100"/>
          <ac:spMkLst>
            <pc:docMk/>
            <pc:sldMk cId="3911099634" sldId="260"/>
            <ac:spMk id="2" creationId="{D8488F49-ACEB-CBE1-3655-8821F92FA0C7}"/>
          </ac:spMkLst>
        </pc:spChg>
        <pc:spChg chg="mod">
          <ac:chgData name="Shamala Devi B" userId="288938b9c519b7ef" providerId="LiveId" clId="{372F2D16-87D0-4DF6-8346-52FC331D7070}" dt="2024-06-11T16:43:47.659" v="1589" actId="2711"/>
          <ac:spMkLst>
            <pc:docMk/>
            <pc:sldMk cId="3911099634" sldId="260"/>
            <ac:spMk id="3" creationId="{E67B6E6E-BB65-8676-236C-D3A4C1DA3A89}"/>
          </ac:spMkLst>
        </pc:spChg>
      </pc:sldChg>
      <pc:sldChg chg="modSp new mod">
        <pc:chgData name="Shamala Devi B" userId="288938b9c519b7ef" providerId="LiveId" clId="{372F2D16-87D0-4DF6-8346-52FC331D7070}" dt="2024-06-11T16:43:27.235" v="1587" actId="2711"/>
        <pc:sldMkLst>
          <pc:docMk/>
          <pc:sldMk cId="1631008082" sldId="261"/>
        </pc:sldMkLst>
        <pc:spChg chg="mod">
          <ac:chgData name="Shamala Devi B" userId="288938b9c519b7ef" providerId="LiveId" clId="{372F2D16-87D0-4DF6-8346-52FC331D7070}" dt="2024-06-11T12:05:14.167" v="1131" actId="14100"/>
          <ac:spMkLst>
            <pc:docMk/>
            <pc:sldMk cId="1631008082" sldId="261"/>
            <ac:spMk id="2" creationId="{18E515FC-FC3A-0F66-0725-9FBC7B0C32BC}"/>
          </ac:spMkLst>
        </pc:spChg>
        <pc:spChg chg="mod">
          <ac:chgData name="Shamala Devi B" userId="288938b9c519b7ef" providerId="LiveId" clId="{372F2D16-87D0-4DF6-8346-52FC331D7070}" dt="2024-06-11T16:43:27.235" v="1587" actId="2711"/>
          <ac:spMkLst>
            <pc:docMk/>
            <pc:sldMk cId="1631008082" sldId="261"/>
            <ac:spMk id="3" creationId="{576EB5AA-C96C-0B51-FA97-24D65EB3FE92}"/>
          </ac:spMkLst>
        </pc:spChg>
      </pc:sldChg>
      <pc:sldChg chg="modSp new mod">
        <pc:chgData name="Shamala Devi B" userId="288938b9c519b7ef" providerId="LiveId" clId="{372F2D16-87D0-4DF6-8346-52FC331D7070}" dt="2024-06-11T16:43:15.128" v="1586" actId="2711"/>
        <pc:sldMkLst>
          <pc:docMk/>
          <pc:sldMk cId="3516757752" sldId="262"/>
        </pc:sldMkLst>
        <pc:spChg chg="mod">
          <ac:chgData name="Shamala Devi B" userId="288938b9c519b7ef" providerId="LiveId" clId="{372F2D16-87D0-4DF6-8346-52FC331D7070}" dt="2024-06-11T12:11:55.058" v="1434" actId="14100"/>
          <ac:spMkLst>
            <pc:docMk/>
            <pc:sldMk cId="3516757752" sldId="262"/>
            <ac:spMk id="2" creationId="{5221AB3F-778A-3A87-A354-CE82ED762E8C}"/>
          </ac:spMkLst>
        </pc:spChg>
        <pc:spChg chg="mod">
          <ac:chgData name="Shamala Devi B" userId="288938b9c519b7ef" providerId="LiveId" clId="{372F2D16-87D0-4DF6-8346-52FC331D7070}" dt="2024-06-11T16:43:15.128" v="1586" actId="2711"/>
          <ac:spMkLst>
            <pc:docMk/>
            <pc:sldMk cId="3516757752" sldId="262"/>
            <ac:spMk id="3" creationId="{33437E7A-B571-C3B6-08FB-FBA23575D042}"/>
          </ac:spMkLst>
        </pc:spChg>
      </pc:sldChg>
      <pc:sldChg chg="modSp mod">
        <pc:chgData name="Shamala Devi B" userId="288938b9c519b7ef" providerId="LiveId" clId="{372F2D16-87D0-4DF6-8346-52FC331D7070}" dt="2024-06-11T16:42:21.368" v="1581" actId="2711"/>
        <pc:sldMkLst>
          <pc:docMk/>
          <pc:sldMk cId="2557453727" sldId="263"/>
        </pc:sldMkLst>
        <pc:spChg chg="mod">
          <ac:chgData name="Shamala Devi B" userId="288938b9c519b7ef" providerId="LiveId" clId="{372F2D16-87D0-4DF6-8346-52FC331D7070}" dt="2024-06-11T16:42:11.428" v="1580" actId="1076"/>
          <ac:spMkLst>
            <pc:docMk/>
            <pc:sldMk cId="2557453727" sldId="263"/>
            <ac:spMk id="2" creationId="{D491711F-24E1-FEDE-43D4-3979DB7738C4}"/>
          </ac:spMkLst>
        </pc:spChg>
        <pc:spChg chg="mod">
          <ac:chgData name="Shamala Devi B" userId="288938b9c519b7ef" providerId="LiveId" clId="{372F2D16-87D0-4DF6-8346-52FC331D7070}" dt="2024-06-11T16:42:21.368" v="1581" actId="2711"/>
          <ac:spMkLst>
            <pc:docMk/>
            <pc:sldMk cId="2557453727" sldId="263"/>
            <ac:spMk id="3" creationId="{F6250E01-9F35-D528-F651-F74D8470678F}"/>
          </ac:spMkLst>
        </pc:spChg>
      </pc:sldChg>
      <pc:sldChg chg="modSp mod">
        <pc:chgData name="Shamala Devi B" userId="288938b9c519b7ef" providerId="LiveId" clId="{372F2D16-87D0-4DF6-8346-52FC331D7070}" dt="2024-06-11T16:43:00.348" v="1585" actId="2711"/>
        <pc:sldMkLst>
          <pc:docMk/>
          <pc:sldMk cId="322325766" sldId="264"/>
        </pc:sldMkLst>
        <pc:spChg chg="mod">
          <ac:chgData name="Shamala Devi B" userId="288938b9c519b7ef" providerId="LiveId" clId="{372F2D16-87D0-4DF6-8346-52FC331D7070}" dt="2024-06-11T16:43:00.348" v="1585" actId="2711"/>
          <ac:spMkLst>
            <pc:docMk/>
            <pc:sldMk cId="322325766" sldId="264"/>
            <ac:spMk id="2" creationId="{167BD64C-E562-2705-B4F9-1AEA2BB7D535}"/>
          </ac:spMkLst>
        </pc:spChg>
      </pc:sldChg>
      <pc:sldChg chg="modSp mod">
        <pc:chgData name="Shamala Devi B" userId="288938b9c519b7ef" providerId="LiveId" clId="{372F2D16-87D0-4DF6-8346-52FC331D7070}" dt="2024-06-11T16:30:59.741" v="1455" actId="1076"/>
        <pc:sldMkLst>
          <pc:docMk/>
          <pc:sldMk cId="3077906970" sldId="265"/>
        </pc:sldMkLst>
        <pc:spChg chg="mod">
          <ac:chgData name="Shamala Devi B" userId="288938b9c519b7ef" providerId="LiveId" clId="{372F2D16-87D0-4DF6-8346-52FC331D7070}" dt="2024-06-11T16:30:59.741" v="1455" actId="1076"/>
          <ac:spMkLst>
            <pc:docMk/>
            <pc:sldMk cId="3077906970" sldId="265"/>
            <ac:spMk id="2" creationId="{1A443BE5-93D0-FA3A-EDF6-66E20F6B5F87}"/>
          </ac:spMkLst>
        </pc:spChg>
      </pc:sldChg>
      <pc:sldChg chg="modSp mod ord">
        <pc:chgData name="Shamala Devi B" userId="288938b9c519b7ef" providerId="LiveId" clId="{372F2D16-87D0-4DF6-8346-52FC331D7070}" dt="2024-06-11T16:42:39.440" v="1584" actId="2711"/>
        <pc:sldMkLst>
          <pc:docMk/>
          <pc:sldMk cId="3092824310" sldId="266"/>
        </pc:sldMkLst>
        <pc:spChg chg="mod">
          <ac:chgData name="Shamala Devi B" userId="288938b9c519b7ef" providerId="LiveId" clId="{372F2D16-87D0-4DF6-8346-52FC331D7070}" dt="2024-06-11T16:42:39.440" v="1584" actId="2711"/>
          <ac:spMkLst>
            <pc:docMk/>
            <pc:sldMk cId="3092824310" sldId="266"/>
            <ac:spMk id="3" creationId="{D01A50FD-4094-1192-B374-526DE9BEC0A4}"/>
          </ac:spMkLst>
        </pc:spChg>
      </pc:sldChg>
      <pc:sldChg chg="delSp modSp new mod">
        <pc:chgData name="Shamala Devi B" userId="288938b9c519b7ef" providerId="LiveId" clId="{372F2D16-87D0-4DF6-8346-52FC331D7070}" dt="2024-06-11T16:42:32.808" v="1583" actId="2711"/>
        <pc:sldMkLst>
          <pc:docMk/>
          <pc:sldMk cId="813986838" sldId="267"/>
        </pc:sldMkLst>
        <pc:spChg chg="del">
          <ac:chgData name="Shamala Devi B" userId="288938b9c519b7ef" providerId="LiveId" clId="{372F2D16-87D0-4DF6-8346-52FC331D7070}" dt="2024-06-11T16:27:56.171" v="1452" actId="478"/>
          <ac:spMkLst>
            <pc:docMk/>
            <pc:sldMk cId="813986838" sldId="267"/>
            <ac:spMk id="2" creationId="{2532A225-42B2-7896-9579-2111F08F27AE}"/>
          </ac:spMkLst>
        </pc:spChg>
        <pc:spChg chg="mod">
          <ac:chgData name="Shamala Devi B" userId="288938b9c519b7ef" providerId="LiveId" clId="{372F2D16-87D0-4DF6-8346-52FC331D7070}" dt="2024-06-11T16:42:32.808" v="1583" actId="2711"/>
          <ac:spMkLst>
            <pc:docMk/>
            <pc:sldMk cId="813986838" sldId="267"/>
            <ac:spMk id="3" creationId="{68F8B85E-8D1C-1E05-BF4E-B30D14CD02C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4137303" y="1653296"/>
          <a:ext cx="1604097" cy="7211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Modelling</a:t>
          </a:r>
        </a:p>
      </dsp:txBody>
      <dsp:txXfrm>
        <a:off x="4172505" y="1688498"/>
        <a:ext cx="1533693" cy="650717"/>
      </dsp:txXfrm>
    </dsp:sp>
    <dsp:sp modelId="{DA583868-6DD2-44F6-855A-A89772E52EC8}">
      <dsp:nvSpPr>
        <dsp:cNvPr id="0" name=""/>
        <dsp:cNvSpPr/>
      </dsp:nvSpPr>
      <dsp:spPr>
        <a:xfrm rot="16200000">
          <a:off x="4517662" y="1231606"/>
          <a:ext cx="843379" cy="0"/>
        </a:xfrm>
        <a:custGeom>
          <a:avLst/>
          <a:gdLst/>
          <a:ahLst/>
          <a:cxnLst/>
          <a:rect l="0" t="0" r="0" b="0"/>
          <a:pathLst>
            <a:path>
              <a:moveTo>
                <a:pt x="0" y="0"/>
              </a:moveTo>
              <a:lnTo>
                <a:pt x="843379"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4276439" y="346"/>
          <a:ext cx="1325825"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IN" sz="2100" kern="1200" dirty="0"/>
            <a:t>Threat modelling</a:t>
          </a:r>
        </a:p>
      </dsp:txBody>
      <dsp:txXfrm>
        <a:off x="4315959" y="39866"/>
        <a:ext cx="1246785" cy="730530"/>
      </dsp:txXfrm>
    </dsp:sp>
    <dsp:sp modelId="{B02D8259-CDC0-47D3-A863-C8774AA360BA}">
      <dsp:nvSpPr>
        <dsp:cNvPr id="0" name=""/>
        <dsp:cNvSpPr/>
      </dsp:nvSpPr>
      <dsp:spPr>
        <a:xfrm rot="20082078">
          <a:off x="5677803" y="1544726"/>
          <a:ext cx="508121" cy="0"/>
        </a:xfrm>
        <a:custGeom>
          <a:avLst/>
          <a:gdLst/>
          <a:ahLst/>
          <a:cxnLst/>
          <a:rect l="0" t="0" r="0" b="0"/>
          <a:pathLst>
            <a:path>
              <a:moveTo>
                <a:pt x="0" y="0"/>
              </a:moveTo>
              <a:lnTo>
                <a:pt x="50812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6161558" y="640779"/>
          <a:ext cx="1652705"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Attack chain analysis</a:t>
          </a:r>
        </a:p>
      </dsp:txBody>
      <dsp:txXfrm>
        <a:off x="6201078" y="680299"/>
        <a:ext cx="1573665" cy="730530"/>
      </dsp:txXfrm>
    </dsp:sp>
    <dsp:sp modelId="{F63DAE2A-CEE0-4F00-B8C0-372D6A837670}">
      <dsp:nvSpPr>
        <dsp:cNvPr id="0" name=""/>
        <dsp:cNvSpPr/>
      </dsp:nvSpPr>
      <dsp:spPr>
        <a:xfrm rot="1187838">
          <a:off x="5736233" y="2332184"/>
          <a:ext cx="174877" cy="0"/>
        </a:xfrm>
        <a:custGeom>
          <a:avLst/>
          <a:gdLst/>
          <a:ahLst/>
          <a:cxnLst/>
          <a:rect l="0" t="0" r="0" b="0"/>
          <a:pathLst>
            <a:path>
              <a:moveTo>
                <a:pt x="0" y="0"/>
              </a:moveTo>
              <a:lnTo>
                <a:pt x="17487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905942" y="2243894"/>
          <a:ext cx="1593914"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Behavioural modelling</a:t>
          </a:r>
        </a:p>
      </dsp:txBody>
      <dsp:txXfrm>
        <a:off x="5945462" y="2283414"/>
        <a:ext cx="1514874" cy="730530"/>
      </dsp:txXfrm>
    </dsp:sp>
    <dsp:sp modelId="{E05F3E78-0E8B-4B4B-B2FD-55CE37D794F8}">
      <dsp:nvSpPr>
        <dsp:cNvPr id="0" name=""/>
        <dsp:cNvSpPr/>
      </dsp:nvSpPr>
      <dsp:spPr>
        <a:xfrm rot="5400000">
          <a:off x="4517662" y="2796107"/>
          <a:ext cx="843379" cy="0"/>
        </a:xfrm>
        <a:custGeom>
          <a:avLst/>
          <a:gdLst/>
          <a:ahLst/>
          <a:cxnLst/>
          <a:rect l="0" t="0" r="0" b="0"/>
          <a:pathLst>
            <a:path>
              <a:moveTo>
                <a:pt x="0" y="0"/>
              </a:moveTo>
              <a:lnTo>
                <a:pt x="843379"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3935521" y="3217797"/>
          <a:ext cx="2007662"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Risk assessment</a:t>
          </a:r>
        </a:p>
      </dsp:txBody>
      <dsp:txXfrm>
        <a:off x="3975041" y="3257317"/>
        <a:ext cx="1928622" cy="730530"/>
      </dsp:txXfrm>
    </dsp:sp>
    <dsp:sp modelId="{E5184D91-0271-4994-9CE3-FE5CD5499900}">
      <dsp:nvSpPr>
        <dsp:cNvPr id="0" name=""/>
        <dsp:cNvSpPr/>
      </dsp:nvSpPr>
      <dsp:spPr>
        <a:xfrm rot="9863928">
          <a:off x="3604409" y="2310814"/>
          <a:ext cx="542895" cy="0"/>
        </a:xfrm>
        <a:custGeom>
          <a:avLst/>
          <a:gdLst/>
          <a:ahLst/>
          <a:cxnLst/>
          <a:rect l="0" t="0" r="0" b="0"/>
          <a:pathLst>
            <a:path>
              <a:moveTo>
                <a:pt x="0" y="0"/>
              </a:moveTo>
              <a:lnTo>
                <a:pt x="54289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2242900" y="2170513"/>
          <a:ext cx="1371509"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dirty="0"/>
            <a:t>Network traffic analysis</a:t>
          </a:r>
        </a:p>
      </dsp:txBody>
      <dsp:txXfrm>
        <a:off x="2282420" y="2210033"/>
        <a:ext cx="1292469" cy="730530"/>
      </dsp:txXfrm>
    </dsp:sp>
    <dsp:sp modelId="{E32A33EE-A661-49C7-BF3E-8A1F45288B12}">
      <dsp:nvSpPr>
        <dsp:cNvPr id="0" name=""/>
        <dsp:cNvSpPr/>
      </dsp:nvSpPr>
      <dsp:spPr>
        <a:xfrm rot="12528216">
          <a:off x="3675711" y="1497198"/>
          <a:ext cx="647964" cy="0"/>
        </a:xfrm>
        <a:custGeom>
          <a:avLst/>
          <a:gdLst/>
          <a:ahLst/>
          <a:cxnLst/>
          <a:rect l="0" t="0" r="0" b="0"/>
          <a:pathLst>
            <a:path>
              <a:moveTo>
                <a:pt x="0" y="0"/>
              </a:moveTo>
              <a:lnTo>
                <a:pt x="64796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2343104" y="558937"/>
          <a:ext cx="1372691"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Scenario modelling</a:t>
          </a:r>
        </a:p>
      </dsp:txBody>
      <dsp:txXfrm>
        <a:off x="2382624" y="598457"/>
        <a:ext cx="1293651" cy="7305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11-06-2024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514600" y="2460518"/>
            <a:ext cx="5214190" cy="743685"/>
          </a:xfrm>
          <a:effectLst>
            <a:outerShdw blurRad="50800" dist="38100" dir="5400000" algn="t" rotWithShape="0">
              <a:prstClr val="black">
                <a:alpha val="40000"/>
              </a:prstClr>
            </a:outerShdw>
          </a:effectLst>
        </p:spPr>
        <p:txBody>
          <a:bodyPr>
            <a:normAutofit/>
          </a:bodyPr>
          <a:lstStyle/>
          <a:p>
            <a:r>
              <a:rPr lang="en-IN" sz="4000" dirty="0">
                <a:solidFill>
                  <a:schemeClr val="accent1">
                    <a:lumMod val="75000"/>
                  </a:schemeClr>
                </a:solidFill>
              </a:rPr>
              <a:t>BANDI SHAMALADEVI</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graphicFrame>
        <p:nvGraphicFramePr>
          <p:cNvPr id="7" name="Content Placeholder 6">
            <a:extLst>
              <a:ext uri="{FF2B5EF4-FFF2-40B4-BE49-F238E27FC236}">
                <a16:creationId xmlns:a16="http://schemas.microsoft.com/office/drawing/2014/main" id="{7F7C8F6D-EE6F-591E-FC0B-87D41CD27175}"/>
              </a:ext>
            </a:extLst>
          </p:cNvPr>
          <p:cNvGraphicFramePr>
            <a:graphicFrameLocks noGrp="1"/>
          </p:cNvGraphicFramePr>
          <p:nvPr>
            <p:ph idx="1"/>
            <p:extLst>
              <p:ext uri="{D42A27DB-BD31-4B8C-83A1-F6EECF244321}">
                <p14:modId xmlns:p14="http://schemas.microsoft.com/office/powerpoint/2010/main" val="3588587721"/>
              </p:ext>
            </p:extLst>
          </p:nvPr>
        </p:nvGraphicFramePr>
        <p:xfrm>
          <a:off x="1484313" y="1763486"/>
          <a:ext cx="10018712" cy="4027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8B85E-8D1C-1E05-BF4E-B30D14CD02CC}"/>
              </a:ext>
            </a:extLst>
          </p:cNvPr>
          <p:cNvSpPr>
            <a:spLocks noGrp="1"/>
          </p:cNvSpPr>
          <p:nvPr>
            <p:ph idx="1"/>
          </p:nvPr>
        </p:nvSpPr>
        <p:spPr>
          <a:xfrm>
            <a:off x="1866122" y="373226"/>
            <a:ext cx="9636901" cy="5371322"/>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8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320</TotalTime>
  <Words>767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BANDI SHAMALADEVI</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Shamala Devi B</cp:lastModifiedBy>
  <cp:revision>6</cp:revision>
  <dcterms:created xsi:type="dcterms:W3CDTF">2024-06-09T07:46:46Z</dcterms:created>
  <dcterms:modified xsi:type="dcterms:W3CDTF">2024-06-11T16:44:05Z</dcterms:modified>
</cp:coreProperties>
</file>