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Vintage Rotter" charset="1" panose="02000500000000000000"/>
      <p:regular r:id="rId10"/>
    </p:embeddedFont>
    <p:embeddedFont>
      <p:font typeface="Frunchy Sage" charset="1" panose="00000000000000000000"/>
      <p:regular r:id="rId11"/>
    </p:embeddedFont>
    <p:embeddedFont>
      <p:font typeface="Frunchy Sage Bold" charset="1" panose="00000000000000000000"/>
      <p:regular r:id="rId12"/>
    </p:embeddedFont>
    <p:embeddedFont>
      <p:font typeface="Frunchy Sage Italics" charset="1" panose="00000000000000000000"/>
      <p:regular r:id="rId13"/>
    </p:embeddedFont>
    <p:embeddedFont>
      <p:font typeface="Frunchy Sage Bold Italics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F1A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781811"/>
            <a:ext cx="16230600" cy="8302706"/>
            <a:chOff x="0" y="0"/>
            <a:chExt cx="21640800" cy="1107027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1368062" y="1907071"/>
              <a:ext cx="19081623" cy="7355293"/>
              <a:chOff x="0" y="0"/>
              <a:chExt cx="9464596" cy="364826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-2540"/>
                <a:ext cx="9464596" cy="3650808"/>
              </a:xfrm>
              <a:custGeom>
                <a:avLst/>
                <a:gdLst/>
                <a:ahLst/>
                <a:cxnLst/>
                <a:rect r="r" b="b" t="t" l="l"/>
                <a:pathLst>
                  <a:path h="3650808" w="9464596">
                    <a:moveTo>
                      <a:pt x="9462056" y="1110353"/>
                    </a:moveTo>
                    <a:lnTo>
                      <a:pt x="9464596" y="1093560"/>
                    </a:lnTo>
                    <a:lnTo>
                      <a:pt x="9458246" y="1097758"/>
                    </a:lnTo>
                    <a:lnTo>
                      <a:pt x="9458246" y="1071169"/>
                    </a:lnTo>
                    <a:cubicBezTo>
                      <a:pt x="9458246" y="1069770"/>
                      <a:pt x="9456976" y="1065571"/>
                      <a:pt x="9455706" y="1059974"/>
                    </a:cubicBezTo>
                    <a:lnTo>
                      <a:pt x="9455706" y="1057175"/>
                    </a:lnTo>
                    <a:lnTo>
                      <a:pt x="9454436" y="1057175"/>
                    </a:lnTo>
                    <a:cubicBezTo>
                      <a:pt x="9453166" y="1051577"/>
                      <a:pt x="9449356" y="1051577"/>
                      <a:pt x="9448086" y="1051577"/>
                    </a:cubicBezTo>
                    <a:cubicBezTo>
                      <a:pt x="9448086" y="1006795"/>
                      <a:pt x="9449356" y="960613"/>
                      <a:pt x="9450626" y="915831"/>
                    </a:cubicBezTo>
                    <a:cubicBezTo>
                      <a:pt x="9450626" y="903236"/>
                      <a:pt x="9451896" y="892041"/>
                      <a:pt x="9451896" y="879446"/>
                    </a:cubicBezTo>
                    <a:lnTo>
                      <a:pt x="9455706" y="879446"/>
                    </a:lnTo>
                    <a:lnTo>
                      <a:pt x="9455706" y="847090"/>
                    </a:lnTo>
                    <a:lnTo>
                      <a:pt x="9459516" y="847090"/>
                    </a:lnTo>
                    <a:lnTo>
                      <a:pt x="9459516" y="816610"/>
                    </a:lnTo>
                    <a:cubicBezTo>
                      <a:pt x="9462056" y="781050"/>
                      <a:pt x="9464596" y="726440"/>
                      <a:pt x="9462056" y="692150"/>
                    </a:cubicBezTo>
                    <a:cubicBezTo>
                      <a:pt x="9463326" y="674370"/>
                      <a:pt x="9460786" y="652780"/>
                      <a:pt x="9459516" y="641350"/>
                    </a:cubicBezTo>
                    <a:lnTo>
                      <a:pt x="9460786" y="641350"/>
                    </a:lnTo>
                    <a:lnTo>
                      <a:pt x="9456976" y="542290"/>
                    </a:lnTo>
                    <a:lnTo>
                      <a:pt x="9458246" y="541020"/>
                    </a:lnTo>
                    <a:lnTo>
                      <a:pt x="9458246" y="537210"/>
                    </a:lnTo>
                    <a:cubicBezTo>
                      <a:pt x="9458246" y="502920"/>
                      <a:pt x="9456976" y="468630"/>
                      <a:pt x="9456976" y="431800"/>
                    </a:cubicBezTo>
                    <a:cubicBezTo>
                      <a:pt x="9454436" y="361950"/>
                      <a:pt x="9453166" y="290830"/>
                      <a:pt x="9459516" y="213360"/>
                    </a:cubicBezTo>
                    <a:lnTo>
                      <a:pt x="9459516" y="207010"/>
                    </a:lnTo>
                    <a:cubicBezTo>
                      <a:pt x="9458246" y="191770"/>
                      <a:pt x="9458246" y="176530"/>
                      <a:pt x="9458246" y="158750"/>
                    </a:cubicBezTo>
                    <a:lnTo>
                      <a:pt x="9458246" y="80010"/>
                    </a:lnTo>
                    <a:lnTo>
                      <a:pt x="9463326" y="59690"/>
                    </a:lnTo>
                    <a:lnTo>
                      <a:pt x="9463326" y="8890"/>
                    </a:lnTo>
                    <a:lnTo>
                      <a:pt x="9456976" y="8890"/>
                    </a:lnTo>
                    <a:cubicBezTo>
                      <a:pt x="9418876" y="8890"/>
                      <a:pt x="9362996" y="7620"/>
                      <a:pt x="9347756" y="7620"/>
                    </a:cubicBezTo>
                    <a:cubicBezTo>
                      <a:pt x="9319816" y="7620"/>
                      <a:pt x="9304576" y="7620"/>
                      <a:pt x="9296956" y="8890"/>
                    </a:cubicBezTo>
                    <a:cubicBezTo>
                      <a:pt x="9263936" y="0"/>
                      <a:pt x="9185196" y="1270"/>
                      <a:pt x="9108996" y="3810"/>
                    </a:cubicBezTo>
                    <a:cubicBezTo>
                      <a:pt x="9070896" y="5080"/>
                      <a:pt x="9034066" y="5080"/>
                      <a:pt x="9008666" y="3810"/>
                    </a:cubicBezTo>
                    <a:lnTo>
                      <a:pt x="9004856" y="3810"/>
                    </a:lnTo>
                    <a:lnTo>
                      <a:pt x="9002316" y="10160"/>
                    </a:lnTo>
                    <a:cubicBezTo>
                      <a:pt x="8951516" y="10160"/>
                      <a:pt x="8901986" y="11430"/>
                      <a:pt x="8837216" y="13970"/>
                    </a:cubicBezTo>
                    <a:lnTo>
                      <a:pt x="8825786" y="13970"/>
                    </a:lnTo>
                    <a:lnTo>
                      <a:pt x="8827056" y="16510"/>
                    </a:lnTo>
                    <a:lnTo>
                      <a:pt x="8794036" y="16510"/>
                    </a:lnTo>
                    <a:lnTo>
                      <a:pt x="8794036" y="21590"/>
                    </a:lnTo>
                    <a:cubicBezTo>
                      <a:pt x="8771175" y="21590"/>
                      <a:pt x="8747046" y="20320"/>
                      <a:pt x="8720375" y="19050"/>
                    </a:cubicBezTo>
                    <a:cubicBezTo>
                      <a:pt x="8697516" y="17780"/>
                      <a:pt x="8674656" y="17780"/>
                      <a:pt x="8651796" y="16510"/>
                    </a:cubicBezTo>
                    <a:lnTo>
                      <a:pt x="8651796" y="15240"/>
                    </a:lnTo>
                    <a:cubicBezTo>
                      <a:pt x="8644175" y="13970"/>
                      <a:pt x="8635286" y="13970"/>
                      <a:pt x="8627666" y="12700"/>
                    </a:cubicBezTo>
                    <a:lnTo>
                      <a:pt x="8626396" y="44450"/>
                    </a:lnTo>
                    <a:lnTo>
                      <a:pt x="8622586" y="44450"/>
                    </a:lnTo>
                    <a:lnTo>
                      <a:pt x="8622586" y="13970"/>
                    </a:lnTo>
                    <a:cubicBezTo>
                      <a:pt x="8449099" y="10160"/>
                      <a:pt x="8218767" y="12700"/>
                      <a:pt x="7994052" y="15240"/>
                    </a:cubicBezTo>
                    <a:cubicBezTo>
                      <a:pt x="7763720" y="17780"/>
                      <a:pt x="7544625" y="20320"/>
                      <a:pt x="7342381" y="16510"/>
                    </a:cubicBezTo>
                    <a:cubicBezTo>
                      <a:pt x="7246878" y="17780"/>
                      <a:pt x="7173846" y="17780"/>
                      <a:pt x="7112050" y="16510"/>
                    </a:cubicBezTo>
                    <a:lnTo>
                      <a:pt x="7112050" y="15240"/>
                    </a:lnTo>
                    <a:lnTo>
                      <a:pt x="6921043" y="12700"/>
                    </a:lnTo>
                    <a:lnTo>
                      <a:pt x="6921043" y="16510"/>
                    </a:lnTo>
                    <a:cubicBezTo>
                      <a:pt x="6859246" y="16510"/>
                      <a:pt x="6791833" y="17780"/>
                      <a:pt x="6718800" y="17780"/>
                    </a:cubicBezTo>
                    <a:lnTo>
                      <a:pt x="6673857" y="12700"/>
                    </a:lnTo>
                    <a:lnTo>
                      <a:pt x="6645768" y="12700"/>
                    </a:lnTo>
                    <a:cubicBezTo>
                      <a:pt x="6572736" y="11430"/>
                      <a:pt x="6539030" y="11430"/>
                      <a:pt x="6527793" y="19050"/>
                    </a:cubicBezTo>
                    <a:lnTo>
                      <a:pt x="6527793" y="21590"/>
                    </a:lnTo>
                    <a:cubicBezTo>
                      <a:pt x="6499704" y="22860"/>
                      <a:pt x="6471614" y="22860"/>
                      <a:pt x="6449143" y="24130"/>
                    </a:cubicBezTo>
                    <a:cubicBezTo>
                      <a:pt x="6392965" y="19050"/>
                      <a:pt x="6319932" y="20320"/>
                      <a:pt x="6235665" y="20320"/>
                    </a:cubicBezTo>
                    <a:cubicBezTo>
                      <a:pt x="6151397" y="21590"/>
                      <a:pt x="6061512" y="21590"/>
                      <a:pt x="5999715" y="16510"/>
                    </a:cubicBezTo>
                    <a:lnTo>
                      <a:pt x="5994097" y="15240"/>
                    </a:lnTo>
                    <a:lnTo>
                      <a:pt x="5982861" y="15240"/>
                    </a:lnTo>
                    <a:cubicBezTo>
                      <a:pt x="5954772" y="16510"/>
                      <a:pt x="5842415" y="17780"/>
                      <a:pt x="5735676" y="19050"/>
                    </a:cubicBezTo>
                    <a:cubicBezTo>
                      <a:pt x="5634555" y="20320"/>
                      <a:pt x="5522198" y="21590"/>
                      <a:pt x="5432312" y="22860"/>
                    </a:cubicBezTo>
                    <a:cubicBezTo>
                      <a:pt x="5415459" y="20320"/>
                      <a:pt x="5381751" y="19050"/>
                      <a:pt x="5342427" y="19050"/>
                    </a:cubicBezTo>
                    <a:cubicBezTo>
                      <a:pt x="5213216" y="20320"/>
                      <a:pt x="5067151" y="21590"/>
                      <a:pt x="4887380" y="21590"/>
                    </a:cubicBezTo>
                    <a:lnTo>
                      <a:pt x="4881763" y="20320"/>
                    </a:lnTo>
                    <a:lnTo>
                      <a:pt x="4853674" y="21590"/>
                    </a:lnTo>
                    <a:cubicBezTo>
                      <a:pt x="4735699" y="21590"/>
                      <a:pt x="4617723" y="20320"/>
                      <a:pt x="4499749" y="20320"/>
                    </a:cubicBezTo>
                    <a:lnTo>
                      <a:pt x="4499749" y="17780"/>
                    </a:lnTo>
                    <a:cubicBezTo>
                      <a:pt x="4466041" y="19050"/>
                      <a:pt x="4432334" y="19050"/>
                      <a:pt x="4404246" y="20320"/>
                    </a:cubicBezTo>
                    <a:lnTo>
                      <a:pt x="4359303" y="20320"/>
                    </a:lnTo>
                    <a:cubicBezTo>
                      <a:pt x="4084027" y="19050"/>
                      <a:pt x="3797517" y="17780"/>
                      <a:pt x="3505389" y="17780"/>
                    </a:cubicBezTo>
                    <a:lnTo>
                      <a:pt x="3494153" y="17780"/>
                    </a:lnTo>
                    <a:lnTo>
                      <a:pt x="3477299" y="22860"/>
                    </a:lnTo>
                    <a:lnTo>
                      <a:pt x="3477299" y="27940"/>
                    </a:lnTo>
                    <a:lnTo>
                      <a:pt x="3466064" y="27940"/>
                    </a:lnTo>
                    <a:lnTo>
                      <a:pt x="3117757" y="16510"/>
                    </a:lnTo>
                    <a:cubicBezTo>
                      <a:pt x="3067197" y="16510"/>
                      <a:pt x="3039107" y="19050"/>
                      <a:pt x="3005400" y="20320"/>
                    </a:cubicBezTo>
                    <a:cubicBezTo>
                      <a:pt x="2954839" y="22860"/>
                      <a:pt x="2909896" y="26670"/>
                      <a:pt x="2763832" y="21590"/>
                    </a:cubicBezTo>
                    <a:lnTo>
                      <a:pt x="2763832" y="24130"/>
                    </a:lnTo>
                    <a:lnTo>
                      <a:pt x="2409908" y="24130"/>
                    </a:lnTo>
                    <a:cubicBezTo>
                      <a:pt x="1999804" y="24130"/>
                      <a:pt x="1527905" y="24130"/>
                      <a:pt x="1162745" y="19050"/>
                    </a:cubicBezTo>
                    <a:lnTo>
                      <a:pt x="1011062" y="17780"/>
                    </a:lnTo>
                    <a:lnTo>
                      <a:pt x="1072859" y="24130"/>
                    </a:lnTo>
                    <a:lnTo>
                      <a:pt x="1039151" y="24130"/>
                    </a:lnTo>
                    <a:cubicBezTo>
                      <a:pt x="893087" y="21590"/>
                      <a:pt x="848360" y="20320"/>
                      <a:pt x="840740" y="24130"/>
                    </a:cubicBezTo>
                    <a:lnTo>
                      <a:pt x="840740" y="21590"/>
                    </a:lnTo>
                    <a:cubicBezTo>
                      <a:pt x="839470" y="21590"/>
                      <a:pt x="839470" y="21590"/>
                      <a:pt x="838200" y="22860"/>
                    </a:cubicBezTo>
                    <a:cubicBezTo>
                      <a:pt x="836930" y="22860"/>
                      <a:pt x="835660" y="21590"/>
                      <a:pt x="833120" y="21590"/>
                    </a:cubicBezTo>
                    <a:lnTo>
                      <a:pt x="833120" y="15240"/>
                    </a:lnTo>
                    <a:cubicBezTo>
                      <a:pt x="797560" y="16510"/>
                      <a:pt x="768350" y="16510"/>
                      <a:pt x="742950" y="15240"/>
                    </a:cubicBezTo>
                    <a:cubicBezTo>
                      <a:pt x="713740" y="13970"/>
                      <a:pt x="687070" y="13970"/>
                      <a:pt x="659130" y="16510"/>
                    </a:cubicBezTo>
                    <a:cubicBezTo>
                      <a:pt x="657860" y="15240"/>
                      <a:pt x="656590" y="12700"/>
                      <a:pt x="652780" y="11430"/>
                    </a:cubicBezTo>
                    <a:lnTo>
                      <a:pt x="650240" y="11430"/>
                    </a:lnTo>
                    <a:cubicBezTo>
                      <a:pt x="646430" y="11430"/>
                      <a:pt x="643890" y="12700"/>
                      <a:pt x="641350" y="12700"/>
                    </a:cubicBezTo>
                    <a:lnTo>
                      <a:pt x="641350" y="7620"/>
                    </a:lnTo>
                    <a:cubicBezTo>
                      <a:pt x="572770" y="7620"/>
                      <a:pt x="551180" y="15240"/>
                      <a:pt x="541020" y="21590"/>
                    </a:cubicBezTo>
                    <a:cubicBezTo>
                      <a:pt x="486410" y="20320"/>
                      <a:pt x="438150" y="19050"/>
                      <a:pt x="391160" y="15240"/>
                    </a:cubicBezTo>
                    <a:lnTo>
                      <a:pt x="391160" y="20320"/>
                    </a:lnTo>
                    <a:lnTo>
                      <a:pt x="373380" y="20320"/>
                    </a:lnTo>
                    <a:lnTo>
                      <a:pt x="373380" y="22860"/>
                    </a:lnTo>
                    <a:lnTo>
                      <a:pt x="298450" y="22860"/>
                    </a:lnTo>
                    <a:lnTo>
                      <a:pt x="251460" y="19050"/>
                    </a:lnTo>
                    <a:lnTo>
                      <a:pt x="250190" y="19050"/>
                    </a:lnTo>
                    <a:cubicBezTo>
                      <a:pt x="240030" y="22860"/>
                      <a:pt x="205740" y="22860"/>
                      <a:pt x="173990" y="22860"/>
                    </a:cubicBezTo>
                    <a:cubicBezTo>
                      <a:pt x="146050" y="22860"/>
                      <a:pt x="120650" y="22860"/>
                      <a:pt x="107950" y="25400"/>
                    </a:cubicBezTo>
                    <a:lnTo>
                      <a:pt x="100330" y="27940"/>
                    </a:lnTo>
                    <a:lnTo>
                      <a:pt x="45720" y="27940"/>
                    </a:lnTo>
                    <a:lnTo>
                      <a:pt x="45720" y="34290"/>
                    </a:lnTo>
                    <a:lnTo>
                      <a:pt x="29210" y="34290"/>
                    </a:lnTo>
                    <a:lnTo>
                      <a:pt x="29210" y="40640"/>
                    </a:lnTo>
                    <a:cubicBezTo>
                      <a:pt x="29210" y="50800"/>
                      <a:pt x="29210" y="62230"/>
                      <a:pt x="27940" y="76200"/>
                    </a:cubicBezTo>
                    <a:lnTo>
                      <a:pt x="27940" y="87630"/>
                    </a:lnTo>
                    <a:cubicBezTo>
                      <a:pt x="27940" y="97790"/>
                      <a:pt x="27940" y="105410"/>
                      <a:pt x="26670" y="114300"/>
                    </a:cubicBezTo>
                    <a:lnTo>
                      <a:pt x="25400" y="130810"/>
                    </a:lnTo>
                    <a:cubicBezTo>
                      <a:pt x="21590" y="194310"/>
                      <a:pt x="22860" y="208280"/>
                      <a:pt x="22860" y="222250"/>
                    </a:cubicBezTo>
                    <a:cubicBezTo>
                      <a:pt x="24130" y="236220"/>
                      <a:pt x="24130" y="248920"/>
                      <a:pt x="20320" y="311150"/>
                    </a:cubicBezTo>
                    <a:lnTo>
                      <a:pt x="19050" y="328930"/>
                    </a:lnTo>
                    <a:lnTo>
                      <a:pt x="30480" y="316230"/>
                    </a:lnTo>
                    <a:cubicBezTo>
                      <a:pt x="31750" y="328930"/>
                      <a:pt x="29210" y="356870"/>
                      <a:pt x="27940" y="378460"/>
                    </a:cubicBezTo>
                    <a:cubicBezTo>
                      <a:pt x="26670" y="412750"/>
                      <a:pt x="22860" y="450850"/>
                      <a:pt x="25400" y="485140"/>
                    </a:cubicBezTo>
                    <a:lnTo>
                      <a:pt x="16510" y="457200"/>
                    </a:lnTo>
                    <a:lnTo>
                      <a:pt x="17780" y="504190"/>
                    </a:lnTo>
                    <a:cubicBezTo>
                      <a:pt x="17780" y="519430"/>
                      <a:pt x="19050" y="535940"/>
                      <a:pt x="19050" y="552450"/>
                    </a:cubicBezTo>
                    <a:cubicBezTo>
                      <a:pt x="16510" y="565150"/>
                      <a:pt x="13970" y="577850"/>
                      <a:pt x="12700" y="588010"/>
                    </a:cubicBezTo>
                    <a:lnTo>
                      <a:pt x="7620" y="588010"/>
                    </a:lnTo>
                    <a:cubicBezTo>
                      <a:pt x="3810" y="640080"/>
                      <a:pt x="5080" y="643890"/>
                      <a:pt x="8890" y="647700"/>
                    </a:cubicBezTo>
                    <a:cubicBezTo>
                      <a:pt x="10160" y="648970"/>
                      <a:pt x="12700" y="650240"/>
                      <a:pt x="13970" y="650240"/>
                    </a:cubicBezTo>
                    <a:cubicBezTo>
                      <a:pt x="15240" y="652780"/>
                      <a:pt x="16510" y="659130"/>
                      <a:pt x="16510" y="675640"/>
                    </a:cubicBezTo>
                    <a:cubicBezTo>
                      <a:pt x="15240" y="675640"/>
                      <a:pt x="13970" y="675640"/>
                      <a:pt x="11430" y="676910"/>
                    </a:cubicBezTo>
                    <a:cubicBezTo>
                      <a:pt x="6350" y="679450"/>
                      <a:pt x="5080" y="685800"/>
                      <a:pt x="5080" y="712470"/>
                    </a:cubicBezTo>
                    <a:cubicBezTo>
                      <a:pt x="3810" y="722630"/>
                      <a:pt x="5080" y="748030"/>
                      <a:pt x="7620" y="779780"/>
                    </a:cubicBezTo>
                    <a:cubicBezTo>
                      <a:pt x="8890" y="800100"/>
                      <a:pt x="10160" y="822960"/>
                      <a:pt x="11430" y="845820"/>
                    </a:cubicBezTo>
                    <a:lnTo>
                      <a:pt x="38100" y="845820"/>
                    </a:lnTo>
                    <a:lnTo>
                      <a:pt x="11430" y="845820"/>
                    </a:lnTo>
                    <a:lnTo>
                      <a:pt x="11430" y="857250"/>
                    </a:lnTo>
                    <a:cubicBezTo>
                      <a:pt x="7620" y="861253"/>
                      <a:pt x="6350" y="875247"/>
                      <a:pt x="6350" y="936823"/>
                    </a:cubicBezTo>
                    <a:lnTo>
                      <a:pt x="10160" y="936823"/>
                    </a:lnTo>
                    <a:lnTo>
                      <a:pt x="10160" y="943820"/>
                    </a:lnTo>
                    <a:lnTo>
                      <a:pt x="19050" y="945219"/>
                    </a:lnTo>
                    <a:lnTo>
                      <a:pt x="19050" y="964811"/>
                    </a:lnTo>
                    <a:lnTo>
                      <a:pt x="12700" y="964811"/>
                    </a:lnTo>
                    <a:lnTo>
                      <a:pt x="16510" y="1020789"/>
                    </a:lnTo>
                    <a:lnTo>
                      <a:pt x="16510" y="1029186"/>
                    </a:lnTo>
                    <a:cubicBezTo>
                      <a:pt x="13970" y="1080965"/>
                      <a:pt x="10160" y="1134144"/>
                      <a:pt x="16510" y="1170529"/>
                    </a:cubicBezTo>
                    <a:cubicBezTo>
                      <a:pt x="16510" y="1173328"/>
                      <a:pt x="16510" y="1174728"/>
                      <a:pt x="15240" y="1176127"/>
                    </a:cubicBezTo>
                    <a:lnTo>
                      <a:pt x="12700" y="1177526"/>
                    </a:lnTo>
                    <a:lnTo>
                      <a:pt x="12700" y="1183124"/>
                    </a:lnTo>
                    <a:cubicBezTo>
                      <a:pt x="13970" y="1197119"/>
                      <a:pt x="13970" y="1218110"/>
                      <a:pt x="15240" y="1240501"/>
                    </a:cubicBezTo>
                    <a:cubicBezTo>
                      <a:pt x="16510" y="1285284"/>
                      <a:pt x="19050" y="1335663"/>
                      <a:pt x="21590" y="1359454"/>
                    </a:cubicBezTo>
                    <a:cubicBezTo>
                      <a:pt x="21590" y="1362253"/>
                      <a:pt x="20320" y="1365052"/>
                      <a:pt x="20320" y="1366451"/>
                    </a:cubicBezTo>
                    <a:cubicBezTo>
                      <a:pt x="20320" y="1367850"/>
                      <a:pt x="19050" y="1369250"/>
                      <a:pt x="19050" y="1370649"/>
                    </a:cubicBezTo>
                    <a:lnTo>
                      <a:pt x="21590" y="1370649"/>
                    </a:lnTo>
                    <a:lnTo>
                      <a:pt x="21590" y="1372049"/>
                    </a:lnTo>
                    <a:cubicBezTo>
                      <a:pt x="15240" y="1404236"/>
                      <a:pt x="17780" y="1471409"/>
                      <a:pt x="20320" y="1531585"/>
                    </a:cubicBezTo>
                    <a:cubicBezTo>
                      <a:pt x="21590" y="1576367"/>
                      <a:pt x="24130" y="1632345"/>
                      <a:pt x="20320" y="1643540"/>
                    </a:cubicBezTo>
                    <a:lnTo>
                      <a:pt x="16510" y="1643540"/>
                    </a:lnTo>
                    <a:lnTo>
                      <a:pt x="17780" y="1751297"/>
                    </a:lnTo>
                    <a:lnTo>
                      <a:pt x="11430" y="1751297"/>
                    </a:lnTo>
                    <a:cubicBezTo>
                      <a:pt x="11430" y="1763892"/>
                      <a:pt x="10160" y="1775088"/>
                      <a:pt x="10160" y="1786283"/>
                    </a:cubicBezTo>
                    <a:lnTo>
                      <a:pt x="8890" y="1784884"/>
                    </a:lnTo>
                    <a:lnTo>
                      <a:pt x="10160" y="1801677"/>
                    </a:lnTo>
                    <a:lnTo>
                      <a:pt x="10160" y="1805875"/>
                    </a:lnTo>
                    <a:lnTo>
                      <a:pt x="13970" y="1910834"/>
                    </a:lnTo>
                    <a:lnTo>
                      <a:pt x="21590" y="1910834"/>
                    </a:lnTo>
                    <a:cubicBezTo>
                      <a:pt x="22860" y="1917831"/>
                      <a:pt x="22860" y="1924828"/>
                      <a:pt x="24130" y="1930426"/>
                    </a:cubicBezTo>
                    <a:lnTo>
                      <a:pt x="22860" y="1929026"/>
                    </a:lnTo>
                    <a:lnTo>
                      <a:pt x="21590" y="1951417"/>
                    </a:lnTo>
                    <a:cubicBezTo>
                      <a:pt x="20320" y="1973808"/>
                      <a:pt x="20320" y="1992001"/>
                      <a:pt x="20320" y="2008794"/>
                    </a:cubicBezTo>
                    <a:cubicBezTo>
                      <a:pt x="17780" y="2017191"/>
                      <a:pt x="15240" y="2025588"/>
                      <a:pt x="13970" y="2035384"/>
                    </a:cubicBezTo>
                    <a:lnTo>
                      <a:pt x="12700" y="2039582"/>
                    </a:lnTo>
                    <a:lnTo>
                      <a:pt x="12700" y="2042381"/>
                    </a:lnTo>
                    <a:cubicBezTo>
                      <a:pt x="13970" y="2043781"/>
                      <a:pt x="15240" y="2049378"/>
                      <a:pt x="16510" y="2074568"/>
                    </a:cubicBezTo>
                    <a:cubicBezTo>
                      <a:pt x="16510" y="2108154"/>
                      <a:pt x="19050" y="2136143"/>
                      <a:pt x="22860" y="2179526"/>
                    </a:cubicBezTo>
                    <a:lnTo>
                      <a:pt x="12700" y="2220110"/>
                    </a:lnTo>
                    <a:cubicBezTo>
                      <a:pt x="8890" y="2235504"/>
                      <a:pt x="8890" y="2239702"/>
                      <a:pt x="8890" y="2246699"/>
                    </a:cubicBezTo>
                    <a:cubicBezTo>
                      <a:pt x="8890" y="2252297"/>
                      <a:pt x="8890" y="2260694"/>
                      <a:pt x="5080" y="2284484"/>
                    </a:cubicBezTo>
                    <a:lnTo>
                      <a:pt x="8890" y="2285884"/>
                    </a:lnTo>
                    <a:cubicBezTo>
                      <a:pt x="10160" y="2294280"/>
                      <a:pt x="10160" y="2326467"/>
                      <a:pt x="10160" y="2347459"/>
                    </a:cubicBezTo>
                    <a:cubicBezTo>
                      <a:pt x="10160" y="2389442"/>
                      <a:pt x="10160" y="2404836"/>
                      <a:pt x="12700" y="2409034"/>
                    </a:cubicBezTo>
                    <a:cubicBezTo>
                      <a:pt x="10160" y="2428627"/>
                      <a:pt x="8890" y="2446819"/>
                      <a:pt x="8890" y="2466412"/>
                    </a:cubicBezTo>
                    <a:cubicBezTo>
                      <a:pt x="7620" y="2488802"/>
                      <a:pt x="7620" y="2512593"/>
                      <a:pt x="2540" y="2541981"/>
                    </a:cubicBezTo>
                    <a:lnTo>
                      <a:pt x="0" y="2558774"/>
                    </a:lnTo>
                    <a:lnTo>
                      <a:pt x="6350" y="2554576"/>
                    </a:lnTo>
                    <a:lnTo>
                      <a:pt x="6350" y="2581166"/>
                    </a:lnTo>
                    <a:cubicBezTo>
                      <a:pt x="6350" y="2582565"/>
                      <a:pt x="7620" y="2586763"/>
                      <a:pt x="8890" y="2592361"/>
                    </a:cubicBezTo>
                    <a:lnTo>
                      <a:pt x="8890" y="2595160"/>
                    </a:lnTo>
                    <a:lnTo>
                      <a:pt x="10160" y="2595160"/>
                    </a:lnTo>
                    <a:cubicBezTo>
                      <a:pt x="11430" y="2600758"/>
                      <a:pt x="15240" y="2600758"/>
                      <a:pt x="16510" y="2600758"/>
                    </a:cubicBezTo>
                    <a:cubicBezTo>
                      <a:pt x="16510" y="2645540"/>
                      <a:pt x="15240" y="2691721"/>
                      <a:pt x="13970" y="2736504"/>
                    </a:cubicBezTo>
                    <a:cubicBezTo>
                      <a:pt x="13970" y="2749099"/>
                      <a:pt x="12700" y="2760294"/>
                      <a:pt x="12700" y="2772889"/>
                    </a:cubicBezTo>
                    <a:lnTo>
                      <a:pt x="8890" y="2772889"/>
                    </a:lnTo>
                    <a:lnTo>
                      <a:pt x="8890" y="2803718"/>
                    </a:lnTo>
                    <a:lnTo>
                      <a:pt x="6350" y="2803718"/>
                    </a:lnTo>
                    <a:lnTo>
                      <a:pt x="6350" y="2834198"/>
                    </a:lnTo>
                    <a:cubicBezTo>
                      <a:pt x="3810" y="2869758"/>
                      <a:pt x="1270" y="2924368"/>
                      <a:pt x="3810" y="2958658"/>
                    </a:cubicBezTo>
                    <a:cubicBezTo>
                      <a:pt x="2540" y="2976438"/>
                      <a:pt x="5080" y="2998028"/>
                      <a:pt x="6350" y="3009458"/>
                    </a:cubicBezTo>
                    <a:lnTo>
                      <a:pt x="5080" y="3009458"/>
                    </a:lnTo>
                    <a:lnTo>
                      <a:pt x="8890" y="3108518"/>
                    </a:lnTo>
                    <a:lnTo>
                      <a:pt x="7620" y="3109788"/>
                    </a:lnTo>
                    <a:lnTo>
                      <a:pt x="7620" y="3113598"/>
                    </a:lnTo>
                    <a:cubicBezTo>
                      <a:pt x="7620" y="3147888"/>
                      <a:pt x="8890" y="3182178"/>
                      <a:pt x="8890" y="3219008"/>
                    </a:cubicBezTo>
                    <a:cubicBezTo>
                      <a:pt x="11430" y="3288858"/>
                      <a:pt x="12700" y="3359978"/>
                      <a:pt x="6350" y="3437448"/>
                    </a:cubicBezTo>
                    <a:lnTo>
                      <a:pt x="6350" y="3443798"/>
                    </a:lnTo>
                    <a:cubicBezTo>
                      <a:pt x="7620" y="3459038"/>
                      <a:pt x="7620" y="3474278"/>
                      <a:pt x="7620" y="3492058"/>
                    </a:cubicBezTo>
                    <a:lnTo>
                      <a:pt x="7620" y="3570798"/>
                    </a:lnTo>
                    <a:lnTo>
                      <a:pt x="2540" y="3591118"/>
                    </a:lnTo>
                    <a:lnTo>
                      <a:pt x="2540" y="3641918"/>
                    </a:lnTo>
                    <a:lnTo>
                      <a:pt x="8890" y="3641918"/>
                    </a:lnTo>
                    <a:cubicBezTo>
                      <a:pt x="46990" y="3641918"/>
                      <a:pt x="102870" y="3643188"/>
                      <a:pt x="118110" y="3643188"/>
                    </a:cubicBezTo>
                    <a:cubicBezTo>
                      <a:pt x="146050" y="3643188"/>
                      <a:pt x="161290" y="3643188"/>
                      <a:pt x="168910" y="3641918"/>
                    </a:cubicBezTo>
                    <a:cubicBezTo>
                      <a:pt x="189230" y="3646998"/>
                      <a:pt x="227330" y="3648268"/>
                      <a:pt x="271780" y="3648268"/>
                    </a:cubicBezTo>
                    <a:cubicBezTo>
                      <a:pt x="298450" y="3648268"/>
                      <a:pt x="327660" y="3648268"/>
                      <a:pt x="356870" y="3646998"/>
                    </a:cubicBezTo>
                    <a:cubicBezTo>
                      <a:pt x="394970" y="3645728"/>
                      <a:pt x="431800" y="3645728"/>
                      <a:pt x="457200" y="3646998"/>
                    </a:cubicBezTo>
                    <a:lnTo>
                      <a:pt x="461010" y="3646998"/>
                    </a:lnTo>
                    <a:lnTo>
                      <a:pt x="463550" y="3640648"/>
                    </a:lnTo>
                    <a:cubicBezTo>
                      <a:pt x="514350" y="3640648"/>
                      <a:pt x="563880" y="3639378"/>
                      <a:pt x="628650" y="3636838"/>
                    </a:cubicBezTo>
                    <a:lnTo>
                      <a:pt x="640080" y="3636838"/>
                    </a:lnTo>
                    <a:lnTo>
                      <a:pt x="638810" y="3634298"/>
                    </a:lnTo>
                    <a:lnTo>
                      <a:pt x="671830" y="3634298"/>
                    </a:lnTo>
                    <a:lnTo>
                      <a:pt x="671830" y="3629218"/>
                    </a:lnTo>
                    <a:cubicBezTo>
                      <a:pt x="694690" y="3629218"/>
                      <a:pt x="718820" y="3630488"/>
                      <a:pt x="745490" y="3631758"/>
                    </a:cubicBezTo>
                    <a:cubicBezTo>
                      <a:pt x="763270" y="3633028"/>
                      <a:pt x="781050" y="3633028"/>
                      <a:pt x="798830" y="3634298"/>
                    </a:cubicBezTo>
                    <a:lnTo>
                      <a:pt x="798830" y="3645728"/>
                    </a:lnTo>
                    <a:lnTo>
                      <a:pt x="1151509" y="3645728"/>
                    </a:lnTo>
                    <a:cubicBezTo>
                      <a:pt x="1258248" y="3645728"/>
                      <a:pt x="1359369" y="3644458"/>
                      <a:pt x="1466108" y="3643188"/>
                    </a:cubicBezTo>
                    <a:cubicBezTo>
                      <a:pt x="1696440" y="3640648"/>
                      <a:pt x="1915536" y="3638108"/>
                      <a:pt x="2117779" y="3641918"/>
                    </a:cubicBezTo>
                    <a:cubicBezTo>
                      <a:pt x="2213283" y="3640648"/>
                      <a:pt x="2286315" y="3640648"/>
                      <a:pt x="2348111" y="3641918"/>
                    </a:cubicBezTo>
                    <a:lnTo>
                      <a:pt x="2348111" y="3643188"/>
                    </a:lnTo>
                    <a:lnTo>
                      <a:pt x="2387436" y="3643188"/>
                    </a:lnTo>
                    <a:lnTo>
                      <a:pt x="2533500" y="3645728"/>
                    </a:lnTo>
                    <a:lnTo>
                      <a:pt x="2533500" y="3641918"/>
                    </a:lnTo>
                    <a:cubicBezTo>
                      <a:pt x="2595296" y="3641918"/>
                      <a:pt x="2662711" y="3640648"/>
                      <a:pt x="2735743" y="3640648"/>
                    </a:cubicBezTo>
                    <a:lnTo>
                      <a:pt x="2786303" y="3646998"/>
                    </a:lnTo>
                    <a:lnTo>
                      <a:pt x="2820010" y="3646998"/>
                    </a:lnTo>
                    <a:cubicBezTo>
                      <a:pt x="2893043" y="3648268"/>
                      <a:pt x="2926750" y="3648268"/>
                      <a:pt x="2937986" y="3640648"/>
                    </a:cubicBezTo>
                    <a:lnTo>
                      <a:pt x="2937986" y="3638108"/>
                    </a:lnTo>
                    <a:cubicBezTo>
                      <a:pt x="2966075" y="3636838"/>
                      <a:pt x="2994164" y="3636838"/>
                      <a:pt x="3016635" y="3635568"/>
                    </a:cubicBezTo>
                    <a:cubicBezTo>
                      <a:pt x="3072814" y="3640648"/>
                      <a:pt x="3145846" y="3639378"/>
                      <a:pt x="3230114" y="3639378"/>
                    </a:cubicBezTo>
                    <a:cubicBezTo>
                      <a:pt x="3314382" y="3638108"/>
                      <a:pt x="3404267" y="3638108"/>
                      <a:pt x="3466064" y="3643188"/>
                    </a:cubicBezTo>
                    <a:lnTo>
                      <a:pt x="3471682" y="3644458"/>
                    </a:lnTo>
                    <a:lnTo>
                      <a:pt x="3482917" y="3644458"/>
                    </a:lnTo>
                    <a:cubicBezTo>
                      <a:pt x="3511007" y="3643188"/>
                      <a:pt x="3623363" y="3641918"/>
                      <a:pt x="3730103" y="3640648"/>
                    </a:cubicBezTo>
                    <a:cubicBezTo>
                      <a:pt x="3831224" y="3639378"/>
                      <a:pt x="3943581" y="3638108"/>
                      <a:pt x="4033467" y="3636838"/>
                    </a:cubicBezTo>
                    <a:cubicBezTo>
                      <a:pt x="4050320" y="3639378"/>
                      <a:pt x="4089645" y="3640648"/>
                      <a:pt x="4123353" y="3640648"/>
                    </a:cubicBezTo>
                    <a:cubicBezTo>
                      <a:pt x="4252563" y="3639378"/>
                      <a:pt x="4398627" y="3638108"/>
                      <a:pt x="4578398" y="3638108"/>
                    </a:cubicBezTo>
                    <a:lnTo>
                      <a:pt x="4584017" y="3639378"/>
                    </a:lnTo>
                    <a:lnTo>
                      <a:pt x="4612106" y="3638108"/>
                    </a:lnTo>
                    <a:cubicBezTo>
                      <a:pt x="4730080" y="3638108"/>
                      <a:pt x="4848055" y="3639378"/>
                      <a:pt x="4966030" y="3639378"/>
                    </a:cubicBezTo>
                    <a:lnTo>
                      <a:pt x="4966030" y="3641918"/>
                    </a:lnTo>
                    <a:lnTo>
                      <a:pt x="5061534" y="3639378"/>
                    </a:lnTo>
                    <a:lnTo>
                      <a:pt x="5106476" y="3639378"/>
                    </a:lnTo>
                    <a:cubicBezTo>
                      <a:pt x="5381751" y="3640648"/>
                      <a:pt x="5668261" y="3641918"/>
                      <a:pt x="5960390" y="3641918"/>
                    </a:cubicBezTo>
                    <a:lnTo>
                      <a:pt x="5971626" y="3641918"/>
                    </a:lnTo>
                    <a:lnTo>
                      <a:pt x="5988479" y="3636838"/>
                    </a:lnTo>
                    <a:lnTo>
                      <a:pt x="5988479" y="3631758"/>
                    </a:lnTo>
                    <a:lnTo>
                      <a:pt x="5999715" y="3631758"/>
                    </a:lnTo>
                    <a:lnTo>
                      <a:pt x="6348022" y="3643188"/>
                    </a:lnTo>
                    <a:cubicBezTo>
                      <a:pt x="6398582" y="3643188"/>
                      <a:pt x="6426671" y="3640648"/>
                      <a:pt x="6460379" y="3639378"/>
                    </a:cubicBezTo>
                    <a:cubicBezTo>
                      <a:pt x="6510939" y="3636838"/>
                      <a:pt x="6555882" y="3633028"/>
                      <a:pt x="6701947" y="3638108"/>
                    </a:cubicBezTo>
                    <a:lnTo>
                      <a:pt x="6701947" y="3635568"/>
                    </a:lnTo>
                    <a:lnTo>
                      <a:pt x="7050253" y="3635568"/>
                    </a:lnTo>
                    <a:cubicBezTo>
                      <a:pt x="7460356" y="3635568"/>
                      <a:pt x="7932256" y="3635568"/>
                      <a:pt x="8297416" y="3640648"/>
                    </a:cubicBezTo>
                    <a:lnTo>
                      <a:pt x="8449098" y="3641918"/>
                    </a:lnTo>
                    <a:lnTo>
                      <a:pt x="8387302" y="3635568"/>
                    </a:lnTo>
                    <a:lnTo>
                      <a:pt x="8421008" y="3635568"/>
                    </a:lnTo>
                    <a:cubicBezTo>
                      <a:pt x="8561455" y="3638108"/>
                      <a:pt x="8614966" y="3639378"/>
                      <a:pt x="8622586" y="3635568"/>
                    </a:cubicBezTo>
                    <a:lnTo>
                      <a:pt x="8622586" y="3636838"/>
                    </a:lnTo>
                    <a:cubicBezTo>
                      <a:pt x="8623856" y="3636838"/>
                      <a:pt x="8623856" y="3636838"/>
                      <a:pt x="8625125" y="3635568"/>
                    </a:cubicBezTo>
                    <a:cubicBezTo>
                      <a:pt x="8626396" y="3635568"/>
                      <a:pt x="8627666" y="3636838"/>
                      <a:pt x="8630206" y="3636838"/>
                    </a:cubicBezTo>
                    <a:lnTo>
                      <a:pt x="8630206" y="3643188"/>
                    </a:lnTo>
                    <a:cubicBezTo>
                      <a:pt x="8665766" y="3641918"/>
                      <a:pt x="8694975" y="3641918"/>
                      <a:pt x="8720375" y="3643188"/>
                    </a:cubicBezTo>
                    <a:cubicBezTo>
                      <a:pt x="8749586" y="3644458"/>
                      <a:pt x="8776256" y="3644458"/>
                      <a:pt x="8804196" y="3641918"/>
                    </a:cubicBezTo>
                    <a:cubicBezTo>
                      <a:pt x="8805466" y="3643188"/>
                      <a:pt x="8806736" y="3645728"/>
                      <a:pt x="8810546" y="3646998"/>
                    </a:cubicBezTo>
                    <a:lnTo>
                      <a:pt x="8813086" y="3646998"/>
                    </a:lnTo>
                    <a:cubicBezTo>
                      <a:pt x="8816896" y="3646998"/>
                      <a:pt x="8819436" y="3645728"/>
                      <a:pt x="8821975" y="3645728"/>
                    </a:cubicBezTo>
                    <a:lnTo>
                      <a:pt x="8821975" y="3650808"/>
                    </a:lnTo>
                    <a:cubicBezTo>
                      <a:pt x="8890556" y="3650808"/>
                      <a:pt x="8912146" y="3643188"/>
                      <a:pt x="8922306" y="3636838"/>
                    </a:cubicBezTo>
                    <a:cubicBezTo>
                      <a:pt x="8976916" y="3638108"/>
                      <a:pt x="9025175" y="3640648"/>
                      <a:pt x="9072166" y="3644458"/>
                    </a:cubicBezTo>
                    <a:lnTo>
                      <a:pt x="9072166" y="3639378"/>
                    </a:lnTo>
                    <a:lnTo>
                      <a:pt x="9089946" y="3639378"/>
                    </a:lnTo>
                    <a:lnTo>
                      <a:pt x="9089946" y="3635568"/>
                    </a:lnTo>
                    <a:lnTo>
                      <a:pt x="9164875" y="3635568"/>
                    </a:lnTo>
                    <a:lnTo>
                      <a:pt x="9211866" y="3638108"/>
                    </a:lnTo>
                    <a:lnTo>
                      <a:pt x="9213136" y="3638108"/>
                    </a:lnTo>
                    <a:cubicBezTo>
                      <a:pt x="9223296" y="3634298"/>
                      <a:pt x="9257586" y="3634298"/>
                      <a:pt x="9289336" y="3634298"/>
                    </a:cubicBezTo>
                    <a:cubicBezTo>
                      <a:pt x="9317276" y="3634298"/>
                      <a:pt x="9342676" y="3634298"/>
                      <a:pt x="9354106" y="3631758"/>
                    </a:cubicBezTo>
                    <a:lnTo>
                      <a:pt x="9417606" y="3631758"/>
                    </a:lnTo>
                    <a:lnTo>
                      <a:pt x="9417606" y="3625408"/>
                    </a:lnTo>
                    <a:lnTo>
                      <a:pt x="9434116" y="3625408"/>
                    </a:lnTo>
                    <a:lnTo>
                      <a:pt x="9434116" y="3619058"/>
                    </a:lnTo>
                    <a:cubicBezTo>
                      <a:pt x="9434116" y="3608898"/>
                      <a:pt x="9434116" y="3597468"/>
                      <a:pt x="9435386" y="3584768"/>
                    </a:cubicBezTo>
                    <a:lnTo>
                      <a:pt x="9435386" y="3572068"/>
                    </a:lnTo>
                    <a:cubicBezTo>
                      <a:pt x="9435386" y="3561908"/>
                      <a:pt x="9435386" y="3554288"/>
                      <a:pt x="9436656" y="3545398"/>
                    </a:cubicBezTo>
                    <a:lnTo>
                      <a:pt x="9437926" y="3528888"/>
                    </a:lnTo>
                    <a:cubicBezTo>
                      <a:pt x="9441736" y="3465388"/>
                      <a:pt x="9440466" y="3451418"/>
                      <a:pt x="9440466" y="3437448"/>
                    </a:cubicBezTo>
                    <a:cubicBezTo>
                      <a:pt x="9439196" y="3423478"/>
                      <a:pt x="9439196" y="3410778"/>
                      <a:pt x="9443006" y="3348549"/>
                    </a:cubicBezTo>
                    <a:lnTo>
                      <a:pt x="9444276" y="3330768"/>
                    </a:lnTo>
                    <a:lnTo>
                      <a:pt x="9432846" y="3343468"/>
                    </a:lnTo>
                    <a:cubicBezTo>
                      <a:pt x="9431576" y="3330768"/>
                      <a:pt x="9434116" y="3302828"/>
                      <a:pt x="9435386" y="3281238"/>
                    </a:cubicBezTo>
                    <a:cubicBezTo>
                      <a:pt x="9437926" y="3248218"/>
                      <a:pt x="9441736" y="3210118"/>
                      <a:pt x="9439196" y="3175828"/>
                    </a:cubicBezTo>
                    <a:lnTo>
                      <a:pt x="9448086" y="3203768"/>
                    </a:lnTo>
                    <a:lnTo>
                      <a:pt x="9446816" y="3156778"/>
                    </a:lnTo>
                    <a:cubicBezTo>
                      <a:pt x="9446816" y="3141538"/>
                      <a:pt x="9445546" y="3125028"/>
                      <a:pt x="9445546" y="3108518"/>
                    </a:cubicBezTo>
                    <a:cubicBezTo>
                      <a:pt x="9448086" y="3095818"/>
                      <a:pt x="9450626" y="3083118"/>
                      <a:pt x="9451896" y="3072958"/>
                    </a:cubicBezTo>
                    <a:lnTo>
                      <a:pt x="9456976" y="3072958"/>
                    </a:lnTo>
                    <a:cubicBezTo>
                      <a:pt x="9460786" y="3020888"/>
                      <a:pt x="9459516" y="3017078"/>
                      <a:pt x="9455706" y="3013268"/>
                    </a:cubicBezTo>
                    <a:cubicBezTo>
                      <a:pt x="9454436" y="3011998"/>
                      <a:pt x="9451896" y="3010728"/>
                      <a:pt x="9450626" y="3010728"/>
                    </a:cubicBezTo>
                    <a:cubicBezTo>
                      <a:pt x="9449356" y="3008188"/>
                      <a:pt x="9448086" y="3001838"/>
                      <a:pt x="9448086" y="2985328"/>
                    </a:cubicBezTo>
                    <a:cubicBezTo>
                      <a:pt x="9449356" y="2985328"/>
                      <a:pt x="9450626" y="2985328"/>
                      <a:pt x="9453166" y="2984058"/>
                    </a:cubicBezTo>
                    <a:cubicBezTo>
                      <a:pt x="9458246" y="2981518"/>
                      <a:pt x="9459516" y="2975168"/>
                      <a:pt x="9459516" y="2948498"/>
                    </a:cubicBezTo>
                    <a:cubicBezTo>
                      <a:pt x="9460786" y="2938338"/>
                      <a:pt x="9459516" y="2912938"/>
                      <a:pt x="9456976" y="2881188"/>
                    </a:cubicBezTo>
                    <a:cubicBezTo>
                      <a:pt x="9455706" y="2860868"/>
                      <a:pt x="9454436" y="2838008"/>
                      <a:pt x="9453166" y="2815148"/>
                    </a:cubicBezTo>
                    <a:lnTo>
                      <a:pt x="9453166" y="2792288"/>
                    </a:lnTo>
                    <a:cubicBezTo>
                      <a:pt x="9458246" y="2786883"/>
                      <a:pt x="9459516" y="2768691"/>
                      <a:pt x="9458246" y="2715512"/>
                    </a:cubicBezTo>
                    <a:lnTo>
                      <a:pt x="9454436" y="2715512"/>
                    </a:lnTo>
                    <a:lnTo>
                      <a:pt x="9454436" y="2708515"/>
                    </a:lnTo>
                    <a:lnTo>
                      <a:pt x="9445546" y="2707115"/>
                    </a:lnTo>
                    <a:lnTo>
                      <a:pt x="9445546" y="2687523"/>
                    </a:lnTo>
                    <a:lnTo>
                      <a:pt x="9451896" y="2687523"/>
                    </a:lnTo>
                    <a:lnTo>
                      <a:pt x="9448086" y="2631546"/>
                    </a:lnTo>
                    <a:lnTo>
                      <a:pt x="9448086" y="2623149"/>
                    </a:lnTo>
                    <a:cubicBezTo>
                      <a:pt x="9450626" y="2571370"/>
                      <a:pt x="9454436" y="2518191"/>
                      <a:pt x="9448086" y="2481806"/>
                    </a:cubicBezTo>
                    <a:cubicBezTo>
                      <a:pt x="9448086" y="2479007"/>
                      <a:pt x="9448086" y="2477607"/>
                      <a:pt x="9449356" y="2476208"/>
                    </a:cubicBezTo>
                    <a:lnTo>
                      <a:pt x="9451896" y="2474808"/>
                    </a:lnTo>
                    <a:lnTo>
                      <a:pt x="9451896" y="2469210"/>
                    </a:lnTo>
                    <a:cubicBezTo>
                      <a:pt x="9450626" y="2455216"/>
                      <a:pt x="9450626" y="2434224"/>
                      <a:pt x="9449356" y="2411833"/>
                    </a:cubicBezTo>
                    <a:cubicBezTo>
                      <a:pt x="9448086" y="2367051"/>
                      <a:pt x="9445546" y="2316671"/>
                      <a:pt x="9443006" y="2292881"/>
                    </a:cubicBezTo>
                    <a:cubicBezTo>
                      <a:pt x="9443006" y="2290082"/>
                      <a:pt x="9444276" y="2287283"/>
                      <a:pt x="9444276" y="2285884"/>
                    </a:cubicBezTo>
                    <a:cubicBezTo>
                      <a:pt x="9444276" y="2284484"/>
                      <a:pt x="9444276" y="2283085"/>
                      <a:pt x="9445546" y="2283085"/>
                    </a:cubicBezTo>
                    <a:lnTo>
                      <a:pt x="9440466" y="2280286"/>
                    </a:lnTo>
                    <a:lnTo>
                      <a:pt x="9446816" y="2281685"/>
                    </a:lnTo>
                    <a:lnTo>
                      <a:pt x="9448086" y="2280286"/>
                    </a:lnTo>
                    <a:lnTo>
                      <a:pt x="9448086" y="2278887"/>
                    </a:lnTo>
                    <a:cubicBezTo>
                      <a:pt x="9454436" y="2246699"/>
                      <a:pt x="9451896" y="2179526"/>
                      <a:pt x="9449356" y="2119350"/>
                    </a:cubicBezTo>
                    <a:cubicBezTo>
                      <a:pt x="9448086" y="2074568"/>
                      <a:pt x="9445546" y="2018590"/>
                      <a:pt x="9449356" y="2007395"/>
                    </a:cubicBezTo>
                    <a:lnTo>
                      <a:pt x="9453166" y="2007395"/>
                    </a:lnTo>
                    <a:lnTo>
                      <a:pt x="9451896" y="1899638"/>
                    </a:lnTo>
                    <a:lnTo>
                      <a:pt x="9458246" y="1899638"/>
                    </a:lnTo>
                    <a:cubicBezTo>
                      <a:pt x="9458246" y="1888442"/>
                      <a:pt x="9459516" y="1875848"/>
                      <a:pt x="9459516" y="1864652"/>
                    </a:cubicBezTo>
                    <a:lnTo>
                      <a:pt x="9460786" y="1867451"/>
                    </a:lnTo>
                    <a:lnTo>
                      <a:pt x="9459516" y="1849258"/>
                    </a:lnTo>
                    <a:lnTo>
                      <a:pt x="9459516" y="1846459"/>
                    </a:lnTo>
                    <a:lnTo>
                      <a:pt x="9455706" y="1741501"/>
                    </a:lnTo>
                    <a:lnTo>
                      <a:pt x="9448086" y="1741501"/>
                    </a:lnTo>
                    <a:cubicBezTo>
                      <a:pt x="9446816" y="1734504"/>
                      <a:pt x="9446816" y="1727507"/>
                      <a:pt x="9445546" y="1721909"/>
                    </a:cubicBezTo>
                    <a:lnTo>
                      <a:pt x="9446816" y="1723309"/>
                    </a:lnTo>
                    <a:lnTo>
                      <a:pt x="9448086" y="1700918"/>
                    </a:lnTo>
                    <a:cubicBezTo>
                      <a:pt x="9449356" y="1678526"/>
                      <a:pt x="9449356" y="1660334"/>
                      <a:pt x="9449356" y="1643540"/>
                    </a:cubicBezTo>
                    <a:cubicBezTo>
                      <a:pt x="9451896" y="1635144"/>
                      <a:pt x="9454436" y="1626747"/>
                      <a:pt x="9455706" y="1616951"/>
                    </a:cubicBezTo>
                    <a:lnTo>
                      <a:pt x="9456976" y="1612753"/>
                    </a:lnTo>
                    <a:lnTo>
                      <a:pt x="9453166" y="1609954"/>
                    </a:lnTo>
                    <a:cubicBezTo>
                      <a:pt x="9453166" y="1608554"/>
                      <a:pt x="9450626" y="1602957"/>
                      <a:pt x="9449356" y="1577767"/>
                    </a:cubicBezTo>
                    <a:cubicBezTo>
                      <a:pt x="9449356" y="1544180"/>
                      <a:pt x="9446816" y="1517591"/>
                      <a:pt x="9443006" y="1472809"/>
                    </a:cubicBezTo>
                    <a:lnTo>
                      <a:pt x="9453166" y="1432225"/>
                    </a:lnTo>
                    <a:cubicBezTo>
                      <a:pt x="9456976" y="1416831"/>
                      <a:pt x="9456976" y="1412633"/>
                      <a:pt x="9456976" y="1405635"/>
                    </a:cubicBezTo>
                    <a:cubicBezTo>
                      <a:pt x="9456976" y="1400038"/>
                      <a:pt x="9456976" y="1391641"/>
                      <a:pt x="9460786" y="1367851"/>
                    </a:cubicBezTo>
                    <a:lnTo>
                      <a:pt x="9456976" y="1366451"/>
                    </a:lnTo>
                    <a:cubicBezTo>
                      <a:pt x="9455706" y="1358054"/>
                      <a:pt x="9455706" y="1325867"/>
                      <a:pt x="9455706" y="1304876"/>
                    </a:cubicBezTo>
                    <a:cubicBezTo>
                      <a:pt x="9455706" y="1262892"/>
                      <a:pt x="9455706" y="1247499"/>
                      <a:pt x="9453166" y="1243300"/>
                    </a:cubicBezTo>
                    <a:cubicBezTo>
                      <a:pt x="9455706" y="1223708"/>
                      <a:pt x="9456976" y="1205515"/>
                      <a:pt x="9456976" y="1185923"/>
                    </a:cubicBezTo>
                    <a:cubicBezTo>
                      <a:pt x="9456976" y="1163532"/>
                      <a:pt x="9456976" y="1139742"/>
                      <a:pt x="9462056" y="1110353"/>
                    </a:cubicBezTo>
                    <a:close/>
                    <a:moveTo>
                      <a:pt x="27940" y="495300"/>
                    </a:moveTo>
                    <a:lnTo>
                      <a:pt x="27940" y="488950"/>
                    </a:lnTo>
                    <a:lnTo>
                      <a:pt x="29210" y="488950"/>
                    </a:lnTo>
                    <a:cubicBezTo>
                      <a:pt x="27940" y="491490"/>
                      <a:pt x="27940" y="492760"/>
                      <a:pt x="27940" y="495300"/>
                    </a:cubicBezTo>
                    <a:close/>
                    <a:moveTo>
                      <a:pt x="38100" y="3033588"/>
                    </a:moveTo>
                    <a:cubicBezTo>
                      <a:pt x="38100" y="3029778"/>
                      <a:pt x="36830" y="3027238"/>
                      <a:pt x="36830" y="3024698"/>
                    </a:cubicBezTo>
                    <a:lnTo>
                      <a:pt x="38100" y="3024698"/>
                    </a:lnTo>
                    <a:lnTo>
                      <a:pt x="38100" y="3033588"/>
                    </a:lnTo>
                    <a:close/>
                    <a:moveTo>
                      <a:pt x="9387126" y="546100"/>
                    </a:moveTo>
                    <a:lnTo>
                      <a:pt x="9388396" y="577850"/>
                    </a:lnTo>
                    <a:lnTo>
                      <a:pt x="9379506" y="563880"/>
                    </a:lnTo>
                    <a:lnTo>
                      <a:pt x="9382046" y="591820"/>
                    </a:lnTo>
                    <a:cubicBezTo>
                      <a:pt x="9387126" y="647700"/>
                      <a:pt x="9385856" y="669290"/>
                      <a:pt x="9384586" y="718820"/>
                    </a:cubicBezTo>
                    <a:lnTo>
                      <a:pt x="9383316" y="741680"/>
                    </a:lnTo>
                    <a:lnTo>
                      <a:pt x="9380776" y="762000"/>
                    </a:lnTo>
                    <a:cubicBezTo>
                      <a:pt x="9378236" y="786130"/>
                      <a:pt x="9378236" y="817880"/>
                      <a:pt x="9379506" y="843280"/>
                    </a:cubicBezTo>
                    <a:lnTo>
                      <a:pt x="9375696" y="843280"/>
                    </a:lnTo>
                    <a:lnTo>
                      <a:pt x="9375696" y="887842"/>
                    </a:lnTo>
                    <a:lnTo>
                      <a:pt x="9379506" y="887842"/>
                    </a:lnTo>
                    <a:lnTo>
                      <a:pt x="9384586" y="966211"/>
                    </a:lnTo>
                    <a:lnTo>
                      <a:pt x="9379506" y="966211"/>
                    </a:lnTo>
                    <a:cubicBezTo>
                      <a:pt x="9379506" y="973208"/>
                      <a:pt x="9379506" y="978806"/>
                      <a:pt x="9380776" y="985803"/>
                    </a:cubicBezTo>
                    <a:lnTo>
                      <a:pt x="9371886" y="985803"/>
                    </a:lnTo>
                    <a:lnTo>
                      <a:pt x="9371886" y="988602"/>
                    </a:lnTo>
                    <a:lnTo>
                      <a:pt x="9376966" y="1100557"/>
                    </a:lnTo>
                    <a:cubicBezTo>
                      <a:pt x="9375696" y="1104756"/>
                      <a:pt x="9375696" y="1111753"/>
                      <a:pt x="9374426" y="1121549"/>
                    </a:cubicBezTo>
                    <a:cubicBezTo>
                      <a:pt x="9373156" y="1129945"/>
                      <a:pt x="9371886" y="1142540"/>
                      <a:pt x="9370616" y="1145339"/>
                    </a:cubicBezTo>
                    <a:lnTo>
                      <a:pt x="9369346" y="1145339"/>
                    </a:lnTo>
                    <a:cubicBezTo>
                      <a:pt x="9368076" y="1176127"/>
                      <a:pt x="9369346" y="1212512"/>
                      <a:pt x="9371886" y="1251697"/>
                    </a:cubicBezTo>
                    <a:cubicBezTo>
                      <a:pt x="9374426" y="1296479"/>
                      <a:pt x="9376966" y="1344060"/>
                      <a:pt x="9374426" y="1388842"/>
                    </a:cubicBezTo>
                    <a:lnTo>
                      <a:pt x="9374426" y="1391641"/>
                    </a:lnTo>
                    <a:cubicBezTo>
                      <a:pt x="9375696" y="1395839"/>
                      <a:pt x="9375696" y="1407035"/>
                      <a:pt x="9376966" y="1421029"/>
                    </a:cubicBezTo>
                    <a:cubicBezTo>
                      <a:pt x="9376966" y="1443420"/>
                      <a:pt x="9375696" y="1464412"/>
                      <a:pt x="9375696" y="1486803"/>
                    </a:cubicBezTo>
                    <a:cubicBezTo>
                      <a:pt x="9374426" y="1541381"/>
                      <a:pt x="9371886" y="1598758"/>
                      <a:pt x="9376966" y="1667331"/>
                    </a:cubicBezTo>
                    <a:lnTo>
                      <a:pt x="9368076" y="1721909"/>
                    </a:lnTo>
                    <a:lnTo>
                      <a:pt x="9368076" y="1723308"/>
                    </a:lnTo>
                    <a:cubicBezTo>
                      <a:pt x="9368076" y="1744300"/>
                      <a:pt x="9369346" y="1751297"/>
                      <a:pt x="9375696" y="1752697"/>
                    </a:cubicBezTo>
                    <a:cubicBezTo>
                      <a:pt x="9378236" y="1752697"/>
                      <a:pt x="9379506" y="1752697"/>
                      <a:pt x="9382046" y="1749898"/>
                    </a:cubicBezTo>
                    <a:cubicBezTo>
                      <a:pt x="9382046" y="1756895"/>
                      <a:pt x="9382046" y="1763892"/>
                      <a:pt x="9383316" y="1775088"/>
                    </a:cubicBezTo>
                    <a:cubicBezTo>
                      <a:pt x="9384586" y="1804476"/>
                      <a:pt x="9383316" y="1815672"/>
                      <a:pt x="9383316" y="1821269"/>
                    </a:cubicBezTo>
                    <a:cubicBezTo>
                      <a:pt x="9382046" y="1821269"/>
                      <a:pt x="9380776" y="1821269"/>
                      <a:pt x="9378236" y="1822669"/>
                    </a:cubicBezTo>
                    <a:cubicBezTo>
                      <a:pt x="9374426" y="1825467"/>
                      <a:pt x="9373156" y="1831065"/>
                      <a:pt x="9373156" y="1838062"/>
                    </a:cubicBezTo>
                    <a:lnTo>
                      <a:pt x="9374426" y="1847859"/>
                    </a:lnTo>
                    <a:cubicBezTo>
                      <a:pt x="9378236" y="1878646"/>
                      <a:pt x="9382046" y="1919230"/>
                      <a:pt x="9382046" y="1965412"/>
                    </a:cubicBezTo>
                    <a:lnTo>
                      <a:pt x="9380776" y="1965412"/>
                    </a:lnTo>
                    <a:lnTo>
                      <a:pt x="9380776" y="1958414"/>
                    </a:lnTo>
                    <a:cubicBezTo>
                      <a:pt x="9379506" y="1929026"/>
                      <a:pt x="9378236" y="1926227"/>
                      <a:pt x="9371886" y="1926227"/>
                    </a:cubicBezTo>
                    <a:cubicBezTo>
                      <a:pt x="9364266" y="1926227"/>
                      <a:pt x="9364266" y="1931825"/>
                      <a:pt x="9361726" y="1957015"/>
                    </a:cubicBezTo>
                    <a:lnTo>
                      <a:pt x="9360456" y="1961213"/>
                    </a:lnTo>
                    <a:lnTo>
                      <a:pt x="9364266" y="1964012"/>
                    </a:lnTo>
                    <a:cubicBezTo>
                      <a:pt x="9370616" y="1972409"/>
                      <a:pt x="9370616" y="2035384"/>
                      <a:pt x="9370616" y="2082965"/>
                    </a:cubicBezTo>
                    <a:cubicBezTo>
                      <a:pt x="9370616" y="2165532"/>
                      <a:pt x="9373156" y="2199118"/>
                      <a:pt x="9379506" y="2208914"/>
                    </a:cubicBezTo>
                    <a:lnTo>
                      <a:pt x="9378236" y="2221509"/>
                    </a:lnTo>
                    <a:lnTo>
                      <a:pt x="9375696" y="2221509"/>
                    </a:lnTo>
                    <a:cubicBezTo>
                      <a:pt x="9371886" y="2262093"/>
                      <a:pt x="9374426" y="2277487"/>
                      <a:pt x="9378236" y="2295680"/>
                    </a:cubicBezTo>
                    <a:cubicBezTo>
                      <a:pt x="9382046" y="2312473"/>
                      <a:pt x="9385856" y="2332065"/>
                      <a:pt x="9384586" y="2382445"/>
                    </a:cubicBezTo>
                    <a:cubicBezTo>
                      <a:pt x="9383316" y="2400638"/>
                      <a:pt x="9383316" y="2413233"/>
                      <a:pt x="9382046" y="2418830"/>
                    </a:cubicBezTo>
                    <a:lnTo>
                      <a:pt x="9378236" y="2418830"/>
                    </a:lnTo>
                    <a:lnTo>
                      <a:pt x="9382046" y="2497199"/>
                    </a:lnTo>
                    <a:lnTo>
                      <a:pt x="9382046" y="2501398"/>
                    </a:lnTo>
                    <a:lnTo>
                      <a:pt x="9379506" y="2501398"/>
                    </a:lnTo>
                    <a:lnTo>
                      <a:pt x="9380776" y="2586763"/>
                    </a:lnTo>
                    <a:lnTo>
                      <a:pt x="9375696" y="2576967"/>
                    </a:lnTo>
                    <a:lnTo>
                      <a:pt x="9380776" y="2611953"/>
                    </a:lnTo>
                    <a:cubicBezTo>
                      <a:pt x="9382046" y="2621749"/>
                      <a:pt x="9384586" y="2638542"/>
                      <a:pt x="9385856" y="2653936"/>
                    </a:cubicBezTo>
                    <a:lnTo>
                      <a:pt x="9382046" y="2669331"/>
                    </a:lnTo>
                    <a:cubicBezTo>
                      <a:pt x="9373156" y="2701517"/>
                      <a:pt x="9374426" y="2716911"/>
                      <a:pt x="9375696" y="2740702"/>
                    </a:cubicBezTo>
                    <a:cubicBezTo>
                      <a:pt x="9376966" y="2750498"/>
                      <a:pt x="9376966" y="2761693"/>
                      <a:pt x="9378236" y="2777087"/>
                    </a:cubicBezTo>
                    <a:lnTo>
                      <a:pt x="9373156" y="2794828"/>
                    </a:lnTo>
                    <a:cubicBezTo>
                      <a:pt x="9371886" y="2798638"/>
                      <a:pt x="9371886" y="2801178"/>
                      <a:pt x="9370616" y="2804988"/>
                    </a:cubicBezTo>
                    <a:lnTo>
                      <a:pt x="9378236" y="2804988"/>
                    </a:lnTo>
                    <a:lnTo>
                      <a:pt x="9378236" y="2815148"/>
                    </a:lnTo>
                    <a:lnTo>
                      <a:pt x="9373156" y="2815148"/>
                    </a:lnTo>
                    <a:cubicBezTo>
                      <a:pt x="9370616" y="2827848"/>
                      <a:pt x="9369346" y="2849438"/>
                      <a:pt x="9368076" y="2877378"/>
                    </a:cubicBezTo>
                    <a:cubicBezTo>
                      <a:pt x="9366806" y="2897698"/>
                      <a:pt x="9366806" y="2919288"/>
                      <a:pt x="9364266" y="2944688"/>
                    </a:cubicBezTo>
                    <a:lnTo>
                      <a:pt x="9376966" y="2945958"/>
                    </a:lnTo>
                    <a:cubicBezTo>
                      <a:pt x="9378236" y="2943418"/>
                      <a:pt x="9378236" y="2937068"/>
                      <a:pt x="9379506" y="2930718"/>
                    </a:cubicBezTo>
                    <a:lnTo>
                      <a:pt x="9383316" y="2930718"/>
                    </a:lnTo>
                    <a:cubicBezTo>
                      <a:pt x="9383316" y="2938338"/>
                      <a:pt x="9384586" y="2947228"/>
                      <a:pt x="9385856" y="2956118"/>
                    </a:cubicBezTo>
                    <a:cubicBezTo>
                      <a:pt x="9380776" y="2962468"/>
                      <a:pt x="9380776" y="2980248"/>
                      <a:pt x="9382046" y="3018348"/>
                    </a:cubicBezTo>
                    <a:lnTo>
                      <a:pt x="9382046" y="3028508"/>
                    </a:lnTo>
                    <a:lnTo>
                      <a:pt x="9373156" y="3025968"/>
                    </a:lnTo>
                    <a:lnTo>
                      <a:pt x="9373156" y="3036128"/>
                    </a:lnTo>
                    <a:cubicBezTo>
                      <a:pt x="9374426" y="3066608"/>
                      <a:pt x="9376966" y="3075498"/>
                      <a:pt x="9379506" y="3086928"/>
                    </a:cubicBezTo>
                    <a:cubicBezTo>
                      <a:pt x="9380776" y="3092008"/>
                      <a:pt x="9382046" y="3098358"/>
                      <a:pt x="9383316" y="3107248"/>
                    </a:cubicBezTo>
                    <a:cubicBezTo>
                      <a:pt x="9382046" y="3154238"/>
                      <a:pt x="9376966" y="3166938"/>
                      <a:pt x="9371886" y="3177098"/>
                    </a:cubicBezTo>
                    <a:lnTo>
                      <a:pt x="9370616" y="3179638"/>
                    </a:lnTo>
                    <a:lnTo>
                      <a:pt x="9370616" y="3182178"/>
                    </a:lnTo>
                    <a:cubicBezTo>
                      <a:pt x="9370616" y="3211388"/>
                      <a:pt x="9370616" y="3215198"/>
                      <a:pt x="9376966" y="3216468"/>
                    </a:cubicBezTo>
                    <a:cubicBezTo>
                      <a:pt x="9379506" y="3216468"/>
                      <a:pt x="9380776" y="3216468"/>
                      <a:pt x="9382046" y="3215198"/>
                    </a:cubicBezTo>
                    <a:lnTo>
                      <a:pt x="9382046" y="3222818"/>
                    </a:lnTo>
                    <a:cubicBezTo>
                      <a:pt x="9379506" y="3288858"/>
                      <a:pt x="9382046" y="3337118"/>
                      <a:pt x="9385856" y="3410778"/>
                    </a:cubicBezTo>
                    <a:lnTo>
                      <a:pt x="9387126" y="3423478"/>
                    </a:lnTo>
                    <a:cubicBezTo>
                      <a:pt x="9380776" y="3423478"/>
                      <a:pt x="9380776" y="3429828"/>
                      <a:pt x="9379506" y="3432368"/>
                    </a:cubicBezTo>
                    <a:lnTo>
                      <a:pt x="9379506" y="3433638"/>
                    </a:lnTo>
                    <a:lnTo>
                      <a:pt x="9383316" y="3459038"/>
                    </a:lnTo>
                    <a:lnTo>
                      <a:pt x="9380776" y="3455228"/>
                    </a:lnTo>
                    <a:lnTo>
                      <a:pt x="9382046" y="3483168"/>
                    </a:lnTo>
                    <a:cubicBezTo>
                      <a:pt x="9383316" y="3499678"/>
                      <a:pt x="9384586" y="3503488"/>
                      <a:pt x="9387126" y="3507298"/>
                    </a:cubicBezTo>
                    <a:cubicBezTo>
                      <a:pt x="9388396" y="3509838"/>
                      <a:pt x="9390936" y="3512378"/>
                      <a:pt x="9392206" y="3542858"/>
                    </a:cubicBezTo>
                    <a:lnTo>
                      <a:pt x="9392206" y="3545398"/>
                    </a:lnTo>
                    <a:cubicBezTo>
                      <a:pt x="9394746" y="3551748"/>
                      <a:pt x="9393476" y="3566988"/>
                      <a:pt x="9392206" y="3577148"/>
                    </a:cubicBezTo>
                    <a:lnTo>
                      <a:pt x="9378236" y="3575878"/>
                    </a:lnTo>
                    <a:lnTo>
                      <a:pt x="9352836" y="3573338"/>
                    </a:lnTo>
                    <a:cubicBezTo>
                      <a:pt x="9332516" y="3572068"/>
                      <a:pt x="9313466" y="3573338"/>
                      <a:pt x="9298226" y="3574608"/>
                    </a:cubicBezTo>
                    <a:lnTo>
                      <a:pt x="9298226" y="3570798"/>
                    </a:lnTo>
                    <a:lnTo>
                      <a:pt x="9293146" y="3568258"/>
                    </a:lnTo>
                    <a:lnTo>
                      <a:pt x="9246156" y="3572068"/>
                    </a:lnTo>
                    <a:cubicBezTo>
                      <a:pt x="9201706" y="3574608"/>
                      <a:pt x="9194086" y="3575878"/>
                      <a:pt x="9148366" y="3580958"/>
                    </a:cubicBezTo>
                    <a:cubicBezTo>
                      <a:pt x="9121696" y="3578418"/>
                      <a:pt x="9095026" y="3577148"/>
                      <a:pt x="9068356" y="3577148"/>
                    </a:cubicBezTo>
                    <a:lnTo>
                      <a:pt x="9054386" y="3577148"/>
                    </a:lnTo>
                    <a:cubicBezTo>
                      <a:pt x="9044226" y="3575878"/>
                      <a:pt x="9031526" y="3574608"/>
                      <a:pt x="9015016" y="3574608"/>
                    </a:cubicBezTo>
                    <a:lnTo>
                      <a:pt x="9015016" y="3577148"/>
                    </a:lnTo>
                    <a:lnTo>
                      <a:pt x="9012476" y="3577148"/>
                    </a:lnTo>
                    <a:cubicBezTo>
                      <a:pt x="9011206" y="3575878"/>
                      <a:pt x="9009936" y="3575878"/>
                      <a:pt x="9008666" y="3574608"/>
                    </a:cubicBezTo>
                    <a:lnTo>
                      <a:pt x="9006126" y="3574608"/>
                    </a:lnTo>
                    <a:cubicBezTo>
                      <a:pt x="8994696" y="3577148"/>
                      <a:pt x="8981996" y="3578418"/>
                      <a:pt x="8966756" y="3579688"/>
                    </a:cubicBezTo>
                    <a:lnTo>
                      <a:pt x="8948976" y="3572068"/>
                    </a:lnTo>
                    <a:lnTo>
                      <a:pt x="8942626" y="3577148"/>
                    </a:lnTo>
                    <a:lnTo>
                      <a:pt x="8827056" y="3572068"/>
                    </a:lnTo>
                    <a:cubicBezTo>
                      <a:pt x="8809276" y="3574608"/>
                      <a:pt x="8791496" y="3575878"/>
                      <a:pt x="8774986" y="3578418"/>
                    </a:cubicBezTo>
                    <a:cubicBezTo>
                      <a:pt x="8749586" y="3578418"/>
                      <a:pt x="8725456" y="3577148"/>
                      <a:pt x="8700056" y="3577148"/>
                    </a:cubicBezTo>
                    <a:lnTo>
                      <a:pt x="8700056" y="3572068"/>
                    </a:lnTo>
                    <a:lnTo>
                      <a:pt x="8649256" y="3575878"/>
                    </a:lnTo>
                    <a:cubicBezTo>
                      <a:pt x="8640366" y="3575878"/>
                      <a:pt x="8632746" y="3575878"/>
                      <a:pt x="8622586" y="3574608"/>
                    </a:cubicBezTo>
                    <a:lnTo>
                      <a:pt x="8622586" y="3573338"/>
                    </a:lnTo>
                    <a:cubicBezTo>
                      <a:pt x="8533367" y="3569528"/>
                      <a:pt x="8376068" y="3568258"/>
                      <a:pt x="8190678" y="3568258"/>
                    </a:cubicBezTo>
                    <a:lnTo>
                      <a:pt x="8061468" y="3568258"/>
                    </a:lnTo>
                    <a:lnTo>
                      <a:pt x="8112028" y="3573338"/>
                    </a:lnTo>
                    <a:cubicBezTo>
                      <a:pt x="8078321" y="3573338"/>
                      <a:pt x="8055849" y="3572068"/>
                      <a:pt x="8027760" y="3572068"/>
                    </a:cubicBezTo>
                    <a:cubicBezTo>
                      <a:pt x="8010907" y="3572068"/>
                      <a:pt x="7994053" y="3570798"/>
                      <a:pt x="7977200" y="3570798"/>
                    </a:cubicBezTo>
                    <a:lnTo>
                      <a:pt x="7965964" y="3570798"/>
                    </a:lnTo>
                    <a:cubicBezTo>
                      <a:pt x="7949110" y="3572068"/>
                      <a:pt x="7926639" y="3573338"/>
                      <a:pt x="7915403" y="3575878"/>
                    </a:cubicBezTo>
                    <a:lnTo>
                      <a:pt x="7915403" y="3574608"/>
                    </a:lnTo>
                    <a:cubicBezTo>
                      <a:pt x="7786193" y="3570798"/>
                      <a:pt x="7696307" y="3572068"/>
                      <a:pt x="7623275" y="3575878"/>
                    </a:cubicBezTo>
                    <a:lnTo>
                      <a:pt x="7612039" y="3575878"/>
                    </a:lnTo>
                    <a:cubicBezTo>
                      <a:pt x="7342382" y="3575878"/>
                      <a:pt x="7039018" y="3575878"/>
                      <a:pt x="6971605" y="3568258"/>
                    </a:cubicBezTo>
                    <a:lnTo>
                      <a:pt x="6960368" y="3568258"/>
                    </a:lnTo>
                    <a:cubicBezTo>
                      <a:pt x="6864865" y="3568258"/>
                      <a:pt x="6836776" y="3568258"/>
                      <a:pt x="6831158" y="3574608"/>
                    </a:cubicBezTo>
                    <a:lnTo>
                      <a:pt x="6786215" y="3574608"/>
                    </a:lnTo>
                    <a:lnTo>
                      <a:pt x="6713183" y="3570798"/>
                    </a:lnTo>
                    <a:lnTo>
                      <a:pt x="6645769" y="3575878"/>
                    </a:lnTo>
                    <a:cubicBezTo>
                      <a:pt x="6612062" y="3575878"/>
                      <a:pt x="6578355" y="3575878"/>
                      <a:pt x="6555883" y="3574608"/>
                    </a:cubicBezTo>
                    <a:lnTo>
                      <a:pt x="6555883" y="3565718"/>
                    </a:lnTo>
                    <a:cubicBezTo>
                      <a:pt x="6415437" y="3563178"/>
                      <a:pt x="6207576" y="3564448"/>
                      <a:pt x="6055894" y="3565718"/>
                    </a:cubicBezTo>
                    <a:cubicBezTo>
                      <a:pt x="5988480" y="3565718"/>
                      <a:pt x="5926684" y="3566988"/>
                      <a:pt x="5892976" y="3566988"/>
                    </a:cubicBezTo>
                    <a:lnTo>
                      <a:pt x="5892976" y="3569528"/>
                    </a:lnTo>
                    <a:lnTo>
                      <a:pt x="5432313" y="3569528"/>
                    </a:lnTo>
                    <a:lnTo>
                      <a:pt x="5432313" y="3566988"/>
                    </a:lnTo>
                    <a:cubicBezTo>
                      <a:pt x="5415460" y="3568258"/>
                      <a:pt x="5398606" y="3568258"/>
                      <a:pt x="5387370" y="3569528"/>
                    </a:cubicBezTo>
                    <a:lnTo>
                      <a:pt x="5235688" y="3569528"/>
                    </a:lnTo>
                    <a:cubicBezTo>
                      <a:pt x="4836821" y="3569528"/>
                      <a:pt x="4421099" y="3569528"/>
                      <a:pt x="4055939" y="3573338"/>
                    </a:cubicBezTo>
                    <a:lnTo>
                      <a:pt x="4033468" y="3573338"/>
                    </a:lnTo>
                    <a:cubicBezTo>
                      <a:pt x="3994143" y="3573338"/>
                      <a:pt x="3960435" y="3574608"/>
                      <a:pt x="3921111" y="3574608"/>
                    </a:cubicBezTo>
                    <a:lnTo>
                      <a:pt x="3730104" y="3577148"/>
                    </a:lnTo>
                    <a:lnTo>
                      <a:pt x="3769428" y="3579688"/>
                    </a:lnTo>
                    <a:lnTo>
                      <a:pt x="3685161" y="3579688"/>
                    </a:lnTo>
                    <a:cubicBezTo>
                      <a:pt x="3657071" y="3575878"/>
                      <a:pt x="3606511" y="3573338"/>
                      <a:pt x="3572804" y="3570798"/>
                    </a:cubicBezTo>
                    <a:lnTo>
                      <a:pt x="3567186" y="3577148"/>
                    </a:lnTo>
                    <a:lnTo>
                      <a:pt x="3561568" y="3572068"/>
                    </a:lnTo>
                    <a:cubicBezTo>
                      <a:pt x="3544714" y="3573338"/>
                      <a:pt x="3437975" y="3572068"/>
                      <a:pt x="3348089" y="3572068"/>
                    </a:cubicBezTo>
                    <a:lnTo>
                      <a:pt x="3089668" y="3572068"/>
                    </a:lnTo>
                    <a:lnTo>
                      <a:pt x="3089668" y="3575878"/>
                    </a:lnTo>
                    <a:cubicBezTo>
                      <a:pt x="3067197" y="3575878"/>
                      <a:pt x="3050344" y="3575878"/>
                      <a:pt x="3027872" y="3577148"/>
                    </a:cubicBezTo>
                    <a:lnTo>
                      <a:pt x="3022254" y="3577148"/>
                    </a:lnTo>
                    <a:cubicBezTo>
                      <a:pt x="2960458" y="3578418"/>
                      <a:pt x="2893044" y="3579688"/>
                      <a:pt x="2814394" y="3580958"/>
                    </a:cubicBezTo>
                    <a:cubicBezTo>
                      <a:pt x="2820012" y="3579688"/>
                      <a:pt x="2820012" y="3578418"/>
                      <a:pt x="2825629" y="3577148"/>
                    </a:cubicBezTo>
                    <a:cubicBezTo>
                      <a:pt x="2831247" y="3570798"/>
                      <a:pt x="2797540" y="3566988"/>
                      <a:pt x="2780686" y="3565718"/>
                    </a:cubicBezTo>
                    <a:lnTo>
                      <a:pt x="2769451" y="3565718"/>
                    </a:lnTo>
                    <a:cubicBezTo>
                      <a:pt x="2617769" y="3564448"/>
                      <a:pt x="2589680" y="3565718"/>
                      <a:pt x="2567208" y="3569528"/>
                    </a:cubicBezTo>
                    <a:cubicBezTo>
                      <a:pt x="2561590" y="3570798"/>
                      <a:pt x="2544737" y="3572068"/>
                      <a:pt x="2421144" y="3570798"/>
                    </a:cubicBezTo>
                    <a:lnTo>
                      <a:pt x="2409908" y="3570798"/>
                    </a:lnTo>
                    <a:cubicBezTo>
                      <a:pt x="2393055" y="3572068"/>
                      <a:pt x="2381819" y="3573338"/>
                      <a:pt x="2376201" y="3574608"/>
                    </a:cubicBezTo>
                    <a:cubicBezTo>
                      <a:pt x="2230137" y="3575878"/>
                      <a:pt x="2179576" y="3577148"/>
                      <a:pt x="2140251" y="3578418"/>
                    </a:cubicBezTo>
                    <a:lnTo>
                      <a:pt x="1999805" y="3575878"/>
                    </a:lnTo>
                    <a:cubicBezTo>
                      <a:pt x="1949245" y="3574608"/>
                      <a:pt x="1921155" y="3574608"/>
                      <a:pt x="1904302" y="3573338"/>
                    </a:cubicBezTo>
                    <a:lnTo>
                      <a:pt x="1904302" y="3564448"/>
                    </a:lnTo>
                    <a:lnTo>
                      <a:pt x="1235777" y="3561908"/>
                    </a:lnTo>
                    <a:lnTo>
                      <a:pt x="1252631" y="3566988"/>
                    </a:lnTo>
                    <a:cubicBezTo>
                      <a:pt x="1207688" y="3568258"/>
                      <a:pt x="1117802" y="3570798"/>
                      <a:pt x="1056006" y="3570798"/>
                    </a:cubicBezTo>
                    <a:cubicBezTo>
                      <a:pt x="1027917" y="3570798"/>
                      <a:pt x="999828" y="3572068"/>
                      <a:pt x="977356" y="3572068"/>
                    </a:cubicBezTo>
                    <a:lnTo>
                      <a:pt x="840740" y="3572068"/>
                    </a:lnTo>
                    <a:lnTo>
                      <a:pt x="840740" y="3568258"/>
                    </a:lnTo>
                    <a:lnTo>
                      <a:pt x="836930" y="3569528"/>
                    </a:lnTo>
                    <a:cubicBezTo>
                      <a:pt x="830580" y="3570798"/>
                      <a:pt x="805180" y="3572068"/>
                      <a:pt x="778510" y="3573338"/>
                    </a:cubicBezTo>
                    <a:lnTo>
                      <a:pt x="778510" y="3568258"/>
                    </a:lnTo>
                    <a:cubicBezTo>
                      <a:pt x="754380" y="3566988"/>
                      <a:pt x="734060" y="3568258"/>
                      <a:pt x="713740" y="3570798"/>
                    </a:cubicBezTo>
                    <a:cubicBezTo>
                      <a:pt x="687070" y="3573338"/>
                      <a:pt x="660400" y="3575878"/>
                      <a:pt x="623570" y="3570798"/>
                    </a:cubicBezTo>
                    <a:cubicBezTo>
                      <a:pt x="614680" y="3570798"/>
                      <a:pt x="601980" y="3568258"/>
                      <a:pt x="589280" y="3566988"/>
                    </a:cubicBezTo>
                    <a:cubicBezTo>
                      <a:pt x="561340" y="3563178"/>
                      <a:pt x="551180" y="3561908"/>
                      <a:pt x="546100" y="3566988"/>
                    </a:cubicBezTo>
                    <a:lnTo>
                      <a:pt x="544830" y="3568258"/>
                    </a:lnTo>
                    <a:cubicBezTo>
                      <a:pt x="537210" y="3568258"/>
                      <a:pt x="529590" y="3568258"/>
                      <a:pt x="520700" y="3569528"/>
                    </a:cubicBezTo>
                    <a:cubicBezTo>
                      <a:pt x="497840" y="3570798"/>
                      <a:pt x="474980" y="3572068"/>
                      <a:pt x="448310" y="3568258"/>
                    </a:cubicBezTo>
                    <a:lnTo>
                      <a:pt x="445770" y="3568258"/>
                    </a:lnTo>
                    <a:cubicBezTo>
                      <a:pt x="444500" y="3568258"/>
                      <a:pt x="443230" y="3568258"/>
                      <a:pt x="443230" y="3569528"/>
                    </a:cubicBezTo>
                    <a:lnTo>
                      <a:pt x="429260" y="3566988"/>
                    </a:lnTo>
                    <a:cubicBezTo>
                      <a:pt x="416560" y="3564448"/>
                      <a:pt x="393700" y="3565718"/>
                      <a:pt x="373380" y="3566988"/>
                    </a:cubicBezTo>
                    <a:cubicBezTo>
                      <a:pt x="363220" y="3566988"/>
                      <a:pt x="351790" y="3568258"/>
                      <a:pt x="346710" y="3568258"/>
                    </a:cubicBezTo>
                    <a:lnTo>
                      <a:pt x="345440" y="3563178"/>
                    </a:lnTo>
                    <a:cubicBezTo>
                      <a:pt x="323850" y="3569528"/>
                      <a:pt x="297180" y="3569528"/>
                      <a:pt x="266700" y="3568258"/>
                    </a:cubicBezTo>
                    <a:cubicBezTo>
                      <a:pt x="242570" y="3566988"/>
                      <a:pt x="214630" y="3566988"/>
                      <a:pt x="185420" y="3569528"/>
                    </a:cubicBezTo>
                    <a:lnTo>
                      <a:pt x="189230" y="3564448"/>
                    </a:lnTo>
                    <a:lnTo>
                      <a:pt x="166370" y="3566988"/>
                    </a:lnTo>
                    <a:cubicBezTo>
                      <a:pt x="163830" y="3566988"/>
                      <a:pt x="161290" y="3566988"/>
                      <a:pt x="157480" y="3568258"/>
                    </a:cubicBezTo>
                    <a:lnTo>
                      <a:pt x="156210" y="3561908"/>
                    </a:lnTo>
                    <a:cubicBezTo>
                      <a:pt x="139700" y="3563178"/>
                      <a:pt x="123190" y="3564448"/>
                      <a:pt x="101600" y="3563178"/>
                    </a:cubicBezTo>
                    <a:lnTo>
                      <a:pt x="97790" y="3563178"/>
                    </a:lnTo>
                    <a:lnTo>
                      <a:pt x="87630" y="3561908"/>
                    </a:lnTo>
                    <a:lnTo>
                      <a:pt x="87630" y="3541588"/>
                    </a:lnTo>
                    <a:lnTo>
                      <a:pt x="74930" y="3541588"/>
                    </a:lnTo>
                    <a:lnTo>
                      <a:pt x="74930" y="3535238"/>
                    </a:lnTo>
                    <a:cubicBezTo>
                      <a:pt x="76200" y="3521268"/>
                      <a:pt x="77470" y="3512378"/>
                      <a:pt x="80010" y="3502218"/>
                    </a:cubicBezTo>
                    <a:lnTo>
                      <a:pt x="80010" y="3499678"/>
                    </a:lnTo>
                    <a:cubicBezTo>
                      <a:pt x="85090" y="3475548"/>
                      <a:pt x="88900" y="3448878"/>
                      <a:pt x="87630" y="3379028"/>
                    </a:cubicBezTo>
                    <a:lnTo>
                      <a:pt x="83820" y="3379028"/>
                    </a:lnTo>
                    <a:cubicBezTo>
                      <a:pt x="85090" y="3357438"/>
                      <a:pt x="86360" y="3339658"/>
                      <a:pt x="88900" y="3329498"/>
                    </a:cubicBezTo>
                    <a:cubicBezTo>
                      <a:pt x="88900" y="3281238"/>
                      <a:pt x="87630" y="3278698"/>
                      <a:pt x="81280" y="3278698"/>
                    </a:cubicBezTo>
                    <a:cubicBezTo>
                      <a:pt x="81280" y="3265998"/>
                      <a:pt x="80010" y="3255838"/>
                      <a:pt x="77470" y="3243138"/>
                    </a:cubicBezTo>
                    <a:cubicBezTo>
                      <a:pt x="76200" y="3232978"/>
                      <a:pt x="73660" y="3221548"/>
                      <a:pt x="73660" y="3207578"/>
                    </a:cubicBezTo>
                    <a:lnTo>
                      <a:pt x="78740" y="3207578"/>
                    </a:lnTo>
                    <a:lnTo>
                      <a:pt x="78740" y="3201228"/>
                    </a:lnTo>
                    <a:cubicBezTo>
                      <a:pt x="81280" y="3137728"/>
                      <a:pt x="77470" y="3130108"/>
                      <a:pt x="73660" y="3122488"/>
                    </a:cubicBezTo>
                    <a:cubicBezTo>
                      <a:pt x="72390" y="3119948"/>
                      <a:pt x="71120" y="3116138"/>
                      <a:pt x="69850" y="3105978"/>
                    </a:cubicBezTo>
                    <a:lnTo>
                      <a:pt x="78740" y="3104708"/>
                    </a:lnTo>
                    <a:lnTo>
                      <a:pt x="77470" y="3072958"/>
                    </a:lnTo>
                    <a:lnTo>
                      <a:pt x="86360" y="3086928"/>
                    </a:lnTo>
                    <a:lnTo>
                      <a:pt x="83820" y="3058988"/>
                    </a:lnTo>
                    <a:cubicBezTo>
                      <a:pt x="78740" y="3003108"/>
                      <a:pt x="80010" y="2981518"/>
                      <a:pt x="81280" y="2931988"/>
                    </a:cubicBezTo>
                    <a:lnTo>
                      <a:pt x="82550" y="2909128"/>
                    </a:lnTo>
                    <a:lnTo>
                      <a:pt x="85090" y="2888808"/>
                    </a:lnTo>
                    <a:cubicBezTo>
                      <a:pt x="87630" y="2864678"/>
                      <a:pt x="87630" y="2834198"/>
                      <a:pt x="86360" y="2808798"/>
                    </a:cubicBezTo>
                    <a:lnTo>
                      <a:pt x="88900" y="2808798"/>
                    </a:lnTo>
                    <a:cubicBezTo>
                      <a:pt x="87630" y="2802448"/>
                      <a:pt x="87630" y="2797368"/>
                      <a:pt x="87630" y="2792288"/>
                    </a:cubicBezTo>
                    <a:lnTo>
                      <a:pt x="87630" y="2763093"/>
                    </a:lnTo>
                    <a:lnTo>
                      <a:pt x="83820" y="2763093"/>
                    </a:lnTo>
                    <a:lnTo>
                      <a:pt x="78740" y="2684724"/>
                    </a:lnTo>
                    <a:lnTo>
                      <a:pt x="83820" y="2684724"/>
                    </a:lnTo>
                    <a:cubicBezTo>
                      <a:pt x="83820" y="2677727"/>
                      <a:pt x="83820" y="2672129"/>
                      <a:pt x="82550" y="2665132"/>
                    </a:cubicBezTo>
                    <a:lnTo>
                      <a:pt x="91440" y="2665132"/>
                    </a:lnTo>
                    <a:lnTo>
                      <a:pt x="91440" y="2662333"/>
                    </a:lnTo>
                    <a:lnTo>
                      <a:pt x="86360" y="2550378"/>
                    </a:lnTo>
                    <a:cubicBezTo>
                      <a:pt x="87630" y="2546180"/>
                      <a:pt x="87630" y="2539182"/>
                      <a:pt x="88900" y="2529386"/>
                    </a:cubicBezTo>
                    <a:cubicBezTo>
                      <a:pt x="90170" y="2520990"/>
                      <a:pt x="91440" y="2508395"/>
                      <a:pt x="92710" y="2505596"/>
                    </a:cubicBezTo>
                    <a:lnTo>
                      <a:pt x="93980" y="2505596"/>
                    </a:lnTo>
                    <a:cubicBezTo>
                      <a:pt x="95250" y="2474808"/>
                      <a:pt x="92710" y="2438423"/>
                      <a:pt x="91440" y="2399238"/>
                    </a:cubicBezTo>
                    <a:cubicBezTo>
                      <a:pt x="88900" y="2354456"/>
                      <a:pt x="86360" y="2306875"/>
                      <a:pt x="88900" y="2260694"/>
                    </a:cubicBezTo>
                    <a:lnTo>
                      <a:pt x="88900" y="2257895"/>
                    </a:lnTo>
                    <a:cubicBezTo>
                      <a:pt x="87630" y="2253697"/>
                      <a:pt x="87630" y="2242501"/>
                      <a:pt x="86360" y="2228507"/>
                    </a:cubicBezTo>
                    <a:cubicBezTo>
                      <a:pt x="86360" y="2206115"/>
                      <a:pt x="87630" y="2185124"/>
                      <a:pt x="87630" y="2162733"/>
                    </a:cubicBezTo>
                    <a:cubicBezTo>
                      <a:pt x="88900" y="2108154"/>
                      <a:pt x="91440" y="2050778"/>
                      <a:pt x="86360" y="1980806"/>
                    </a:cubicBezTo>
                    <a:lnTo>
                      <a:pt x="95250" y="1926227"/>
                    </a:lnTo>
                    <a:lnTo>
                      <a:pt x="95250" y="1924828"/>
                    </a:lnTo>
                    <a:cubicBezTo>
                      <a:pt x="95250" y="1903836"/>
                      <a:pt x="93980" y="1896839"/>
                      <a:pt x="87630" y="1895440"/>
                    </a:cubicBezTo>
                    <a:cubicBezTo>
                      <a:pt x="85090" y="1895440"/>
                      <a:pt x="83820" y="1895440"/>
                      <a:pt x="81280" y="1898238"/>
                    </a:cubicBezTo>
                    <a:cubicBezTo>
                      <a:pt x="81280" y="1891241"/>
                      <a:pt x="81280" y="1884244"/>
                      <a:pt x="80010" y="1873049"/>
                    </a:cubicBezTo>
                    <a:cubicBezTo>
                      <a:pt x="78740" y="1843660"/>
                      <a:pt x="80010" y="1832465"/>
                      <a:pt x="80010" y="1826867"/>
                    </a:cubicBezTo>
                    <a:cubicBezTo>
                      <a:pt x="81280" y="1826867"/>
                      <a:pt x="82550" y="1826867"/>
                      <a:pt x="85090" y="1825467"/>
                    </a:cubicBezTo>
                    <a:cubicBezTo>
                      <a:pt x="88900" y="1822669"/>
                      <a:pt x="90170" y="1817071"/>
                      <a:pt x="90170" y="1810074"/>
                    </a:cubicBezTo>
                    <a:lnTo>
                      <a:pt x="90170" y="1808674"/>
                    </a:lnTo>
                    <a:lnTo>
                      <a:pt x="88900" y="1801677"/>
                    </a:lnTo>
                    <a:cubicBezTo>
                      <a:pt x="85090" y="1770889"/>
                      <a:pt x="81280" y="1730306"/>
                      <a:pt x="81280" y="1684124"/>
                    </a:cubicBezTo>
                    <a:lnTo>
                      <a:pt x="82550" y="1684124"/>
                    </a:lnTo>
                    <a:lnTo>
                      <a:pt x="82550" y="1691121"/>
                    </a:lnTo>
                    <a:cubicBezTo>
                      <a:pt x="83820" y="1720510"/>
                      <a:pt x="85090" y="1723308"/>
                      <a:pt x="91440" y="1723308"/>
                    </a:cubicBezTo>
                    <a:cubicBezTo>
                      <a:pt x="99060" y="1723308"/>
                      <a:pt x="99060" y="1717711"/>
                      <a:pt x="101600" y="1692521"/>
                    </a:cubicBezTo>
                    <a:lnTo>
                      <a:pt x="102870" y="1688322"/>
                    </a:lnTo>
                    <a:lnTo>
                      <a:pt x="99060" y="1685524"/>
                    </a:lnTo>
                    <a:cubicBezTo>
                      <a:pt x="92710" y="1677127"/>
                      <a:pt x="92710" y="1614152"/>
                      <a:pt x="92710" y="1566571"/>
                    </a:cubicBezTo>
                    <a:cubicBezTo>
                      <a:pt x="92710" y="1484004"/>
                      <a:pt x="90170" y="1450417"/>
                      <a:pt x="83820" y="1440621"/>
                    </a:cubicBezTo>
                    <a:lnTo>
                      <a:pt x="85090" y="1428026"/>
                    </a:lnTo>
                    <a:lnTo>
                      <a:pt x="87630" y="1428026"/>
                    </a:lnTo>
                    <a:cubicBezTo>
                      <a:pt x="91440" y="1387443"/>
                      <a:pt x="88900" y="1372049"/>
                      <a:pt x="85090" y="1353856"/>
                    </a:cubicBezTo>
                    <a:cubicBezTo>
                      <a:pt x="81280" y="1337063"/>
                      <a:pt x="77470" y="1317470"/>
                      <a:pt x="78740" y="1267091"/>
                    </a:cubicBezTo>
                    <a:cubicBezTo>
                      <a:pt x="80010" y="1248898"/>
                      <a:pt x="80010" y="1236303"/>
                      <a:pt x="81280" y="1230705"/>
                    </a:cubicBezTo>
                    <a:lnTo>
                      <a:pt x="85090" y="1230705"/>
                    </a:lnTo>
                    <a:lnTo>
                      <a:pt x="81280" y="1152337"/>
                    </a:lnTo>
                    <a:lnTo>
                      <a:pt x="81280" y="1148138"/>
                    </a:lnTo>
                    <a:lnTo>
                      <a:pt x="83820" y="1148138"/>
                    </a:lnTo>
                    <a:lnTo>
                      <a:pt x="82550" y="1062772"/>
                    </a:lnTo>
                    <a:lnTo>
                      <a:pt x="87630" y="1072568"/>
                    </a:lnTo>
                    <a:lnTo>
                      <a:pt x="82550" y="1037582"/>
                    </a:lnTo>
                    <a:cubicBezTo>
                      <a:pt x="81280" y="1027786"/>
                      <a:pt x="78740" y="1012393"/>
                      <a:pt x="77470" y="995599"/>
                    </a:cubicBezTo>
                    <a:lnTo>
                      <a:pt x="81280" y="980205"/>
                    </a:lnTo>
                    <a:cubicBezTo>
                      <a:pt x="90170" y="948018"/>
                      <a:pt x="88900" y="932624"/>
                      <a:pt x="87630" y="908834"/>
                    </a:cubicBezTo>
                    <a:cubicBezTo>
                      <a:pt x="86360" y="899038"/>
                      <a:pt x="86360" y="887842"/>
                      <a:pt x="85090" y="872448"/>
                    </a:cubicBezTo>
                    <a:lnTo>
                      <a:pt x="90170" y="853440"/>
                    </a:lnTo>
                    <a:cubicBezTo>
                      <a:pt x="88900" y="852170"/>
                      <a:pt x="88900" y="848360"/>
                      <a:pt x="90170" y="845820"/>
                    </a:cubicBezTo>
                    <a:lnTo>
                      <a:pt x="73660" y="845820"/>
                    </a:lnTo>
                    <a:lnTo>
                      <a:pt x="90170" y="845820"/>
                    </a:lnTo>
                    <a:cubicBezTo>
                      <a:pt x="93980" y="825500"/>
                      <a:pt x="95250" y="802640"/>
                      <a:pt x="96520" y="775970"/>
                    </a:cubicBezTo>
                    <a:cubicBezTo>
                      <a:pt x="97790" y="755650"/>
                      <a:pt x="97790" y="734060"/>
                      <a:pt x="100330" y="708660"/>
                    </a:cubicBezTo>
                    <a:lnTo>
                      <a:pt x="87630" y="707390"/>
                    </a:lnTo>
                    <a:cubicBezTo>
                      <a:pt x="86360" y="711200"/>
                      <a:pt x="86360" y="718820"/>
                      <a:pt x="83820" y="728980"/>
                    </a:cubicBezTo>
                    <a:cubicBezTo>
                      <a:pt x="82550" y="734060"/>
                      <a:pt x="82550" y="741680"/>
                      <a:pt x="81280" y="749300"/>
                    </a:cubicBezTo>
                    <a:cubicBezTo>
                      <a:pt x="81280" y="735330"/>
                      <a:pt x="81280" y="718820"/>
                      <a:pt x="78740" y="697230"/>
                    </a:cubicBezTo>
                    <a:cubicBezTo>
                      <a:pt x="83820" y="690880"/>
                      <a:pt x="83820" y="673100"/>
                      <a:pt x="82550" y="635000"/>
                    </a:cubicBezTo>
                    <a:lnTo>
                      <a:pt x="82550" y="624840"/>
                    </a:lnTo>
                    <a:lnTo>
                      <a:pt x="91440" y="627380"/>
                    </a:lnTo>
                    <a:lnTo>
                      <a:pt x="91440" y="617220"/>
                    </a:lnTo>
                    <a:cubicBezTo>
                      <a:pt x="90170" y="586740"/>
                      <a:pt x="87630" y="576580"/>
                      <a:pt x="85090" y="566420"/>
                    </a:cubicBezTo>
                    <a:cubicBezTo>
                      <a:pt x="83820" y="561340"/>
                      <a:pt x="82550" y="554990"/>
                      <a:pt x="81280" y="546100"/>
                    </a:cubicBezTo>
                    <a:cubicBezTo>
                      <a:pt x="82550" y="499110"/>
                      <a:pt x="87630" y="486410"/>
                      <a:pt x="92710" y="476250"/>
                    </a:cubicBezTo>
                    <a:lnTo>
                      <a:pt x="93980" y="473710"/>
                    </a:lnTo>
                    <a:lnTo>
                      <a:pt x="93980" y="471170"/>
                    </a:lnTo>
                    <a:cubicBezTo>
                      <a:pt x="93980" y="441960"/>
                      <a:pt x="93980" y="438150"/>
                      <a:pt x="87630" y="436880"/>
                    </a:cubicBezTo>
                    <a:cubicBezTo>
                      <a:pt x="85090" y="436880"/>
                      <a:pt x="83820" y="436880"/>
                      <a:pt x="82550" y="438150"/>
                    </a:cubicBezTo>
                    <a:lnTo>
                      <a:pt x="82550" y="430530"/>
                    </a:lnTo>
                    <a:cubicBezTo>
                      <a:pt x="85090" y="364490"/>
                      <a:pt x="82550" y="316230"/>
                      <a:pt x="78740" y="242570"/>
                    </a:cubicBezTo>
                    <a:lnTo>
                      <a:pt x="77470" y="229870"/>
                    </a:lnTo>
                    <a:cubicBezTo>
                      <a:pt x="83820" y="229870"/>
                      <a:pt x="83820" y="223520"/>
                      <a:pt x="85090" y="220980"/>
                    </a:cubicBezTo>
                    <a:lnTo>
                      <a:pt x="85090" y="219710"/>
                    </a:lnTo>
                    <a:lnTo>
                      <a:pt x="81280" y="194310"/>
                    </a:lnTo>
                    <a:lnTo>
                      <a:pt x="83820" y="198120"/>
                    </a:lnTo>
                    <a:lnTo>
                      <a:pt x="82550" y="171450"/>
                    </a:lnTo>
                    <a:cubicBezTo>
                      <a:pt x="81280" y="154940"/>
                      <a:pt x="80010" y="151130"/>
                      <a:pt x="77470" y="147320"/>
                    </a:cubicBezTo>
                    <a:cubicBezTo>
                      <a:pt x="76200" y="144780"/>
                      <a:pt x="73660" y="142240"/>
                      <a:pt x="72390" y="111760"/>
                    </a:cubicBezTo>
                    <a:lnTo>
                      <a:pt x="72390" y="109220"/>
                    </a:lnTo>
                    <a:cubicBezTo>
                      <a:pt x="69850" y="102870"/>
                      <a:pt x="71120" y="87630"/>
                      <a:pt x="72390" y="77470"/>
                    </a:cubicBezTo>
                    <a:lnTo>
                      <a:pt x="83820" y="78740"/>
                    </a:lnTo>
                    <a:lnTo>
                      <a:pt x="109220" y="81280"/>
                    </a:lnTo>
                    <a:cubicBezTo>
                      <a:pt x="129540" y="82550"/>
                      <a:pt x="148590" y="81280"/>
                      <a:pt x="163830" y="80010"/>
                    </a:cubicBezTo>
                    <a:lnTo>
                      <a:pt x="163830" y="83820"/>
                    </a:lnTo>
                    <a:lnTo>
                      <a:pt x="168910" y="86360"/>
                    </a:lnTo>
                    <a:lnTo>
                      <a:pt x="217170" y="82550"/>
                    </a:lnTo>
                    <a:cubicBezTo>
                      <a:pt x="261620" y="80010"/>
                      <a:pt x="269240" y="78740"/>
                      <a:pt x="314960" y="73660"/>
                    </a:cubicBezTo>
                    <a:cubicBezTo>
                      <a:pt x="346710" y="76200"/>
                      <a:pt x="377190" y="78740"/>
                      <a:pt x="408940" y="77470"/>
                    </a:cubicBezTo>
                    <a:cubicBezTo>
                      <a:pt x="419100" y="78740"/>
                      <a:pt x="431800" y="80010"/>
                      <a:pt x="448310" y="80010"/>
                    </a:cubicBezTo>
                    <a:lnTo>
                      <a:pt x="448310" y="77470"/>
                    </a:lnTo>
                    <a:lnTo>
                      <a:pt x="450850" y="77470"/>
                    </a:lnTo>
                    <a:cubicBezTo>
                      <a:pt x="452120" y="78740"/>
                      <a:pt x="453390" y="78740"/>
                      <a:pt x="454660" y="80010"/>
                    </a:cubicBezTo>
                    <a:lnTo>
                      <a:pt x="457200" y="80010"/>
                    </a:lnTo>
                    <a:cubicBezTo>
                      <a:pt x="468630" y="77470"/>
                      <a:pt x="481330" y="76200"/>
                      <a:pt x="496570" y="74930"/>
                    </a:cubicBezTo>
                    <a:lnTo>
                      <a:pt x="514350" y="82550"/>
                    </a:lnTo>
                    <a:lnTo>
                      <a:pt x="519430" y="78740"/>
                    </a:lnTo>
                    <a:lnTo>
                      <a:pt x="635000" y="85090"/>
                    </a:lnTo>
                    <a:cubicBezTo>
                      <a:pt x="652780" y="82550"/>
                      <a:pt x="670560" y="81280"/>
                      <a:pt x="687070" y="78740"/>
                    </a:cubicBezTo>
                    <a:cubicBezTo>
                      <a:pt x="712470" y="78740"/>
                      <a:pt x="736600" y="80010"/>
                      <a:pt x="762000" y="80010"/>
                    </a:cubicBezTo>
                    <a:lnTo>
                      <a:pt x="762000" y="85090"/>
                    </a:lnTo>
                    <a:lnTo>
                      <a:pt x="812800" y="81280"/>
                    </a:lnTo>
                    <a:cubicBezTo>
                      <a:pt x="821690" y="81280"/>
                      <a:pt x="830580" y="81280"/>
                      <a:pt x="840740" y="82550"/>
                    </a:cubicBezTo>
                    <a:lnTo>
                      <a:pt x="840740" y="85090"/>
                    </a:lnTo>
                    <a:cubicBezTo>
                      <a:pt x="926794" y="83820"/>
                      <a:pt x="1084094" y="85090"/>
                      <a:pt x="1269484" y="85090"/>
                    </a:cubicBezTo>
                    <a:lnTo>
                      <a:pt x="1398694" y="85090"/>
                    </a:lnTo>
                    <a:lnTo>
                      <a:pt x="1348134" y="80010"/>
                    </a:lnTo>
                    <a:cubicBezTo>
                      <a:pt x="1381841" y="80010"/>
                      <a:pt x="1404312" y="81280"/>
                      <a:pt x="1432402" y="81280"/>
                    </a:cubicBezTo>
                    <a:cubicBezTo>
                      <a:pt x="1449255" y="81280"/>
                      <a:pt x="1466109" y="82550"/>
                      <a:pt x="1482962" y="82550"/>
                    </a:cubicBezTo>
                    <a:lnTo>
                      <a:pt x="1494198" y="82550"/>
                    </a:lnTo>
                    <a:cubicBezTo>
                      <a:pt x="1511051" y="81280"/>
                      <a:pt x="1533523" y="80010"/>
                      <a:pt x="1544758" y="77470"/>
                    </a:cubicBezTo>
                    <a:lnTo>
                      <a:pt x="1544758" y="78740"/>
                    </a:lnTo>
                    <a:cubicBezTo>
                      <a:pt x="1673969" y="83820"/>
                      <a:pt x="1763855" y="82550"/>
                      <a:pt x="1836887" y="78740"/>
                    </a:cubicBezTo>
                    <a:lnTo>
                      <a:pt x="1848122" y="78740"/>
                    </a:lnTo>
                    <a:cubicBezTo>
                      <a:pt x="2117779" y="78740"/>
                      <a:pt x="2421143" y="78740"/>
                      <a:pt x="2488558" y="86360"/>
                    </a:cubicBezTo>
                    <a:lnTo>
                      <a:pt x="2499793" y="86360"/>
                    </a:lnTo>
                    <a:cubicBezTo>
                      <a:pt x="2600914" y="86360"/>
                      <a:pt x="2623386" y="86360"/>
                      <a:pt x="2629004" y="80010"/>
                    </a:cubicBezTo>
                    <a:lnTo>
                      <a:pt x="2673947" y="80010"/>
                    </a:lnTo>
                    <a:lnTo>
                      <a:pt x="2746979" y="83820"/>
                    </a:lnTo>
                    <a:lnTo>
                      <a:pt x="2814393" y="78740"/>
                    </a:lnTo>
                    <a:cubicBezTo>
                      <a:pt x="2848100" y="78740"/>
                      <a:pt x="2881807" y="78740"/>
                      <a:pt x="2904279" y="80010"/>
                    </a:cubicBezTo>
                    <a:lnTo>
                      <a:pt x="2904279" y="88900"/>
                    </a:lnTo>
                    <a:cubicBezTo>
                      <a:pt x="3044725" y="91440"/>
                      <a:pt x="3252585" y="90170"/>
                      <a:pt x="3404267" y="88900"/>
                    </a:cubicBezTo>
                    <a:cubicBezTo>
                      <a:pt x="3471682" y="88900"/>
                      <a:pt x="3533478" y="87630"/>
                      <a:pt x="3567185" y="87630"/>
                    </a:cubicBezTo>
                    <a:lnTo>
                      <a:pt x="3567185" y="85090"/>
                    </a:lnTo>
                    <a:lnTo>
                      <a:pt x="4027849" y="85090"/>
                    </a:lnTo>
                    <a:lnTo>
                      <a:pt x="4027849" y="87630"/>
                    </a:lnTo>
                    <a:cubicBezTo>
                      <a:pt x="4044702" y="86360"/>
                      <a:pt x="4061556" y="86360"/>
                      <a:pt x="4072792" y="85090"/>
                    </a:cubicBezTo>
                    <a:lnTo>
                      <a:pt x="4224474" y="85090"/>
                    </a:lnTo>
                    <a:cubicBezTo>
                      <a:pt x="4623341" y="85090"/>
                      <a:pt x="5039062" y="85090"/>
                      <a:pt x="5404222" y="81280"/>
                    </a:cubicBezTo>
                    <a:lnTo>
                      <a:pt x="5426694" y="81280"/>
                    </a:lnTo>
                    <a:cubicBezTo>
                      <a:pt x="5466019" y="81280"/>
                      <a:pt x="5499727" y="80010"/>
                      <a:pt x="5539051" y="80010"/>
                    </a:cubicBezTo>
                    <a:lnTo>
                      <a:pt x="5730058" y="77470"/>
                    </a:lnTo>
                    <a:lnTo>
                      <a:pt x="5690733" y="74930"/>
                    </a:lnTo>
                    <a:lnTo>
                      <a:pt x="5775001" y="74930"/>
                    </a:lnTo>
                    <a:cubicBezTo>
                      <a:pt x="5803090" y="78740"/>
                      <a:pt x="5853650" y="81280"/>
                      <a:pt x="5887358" y="83820"/>
                    </a:cubicBezTo>
                    <a:lnTo>
                      <a:pt x="5892976" y="77470"/>
                    </a:lnTo>
                    <a:lnTo>
                      <a:pt x="5898593" y="82550"/>
                    </a:lnTo>
                    <a:cubicBezTo>
                      <a:pt x="5915447" y="81280"/>
                      <a:pt x="6022186" y="82550"/>
                      <a:pt x="6112072" y="82550"/>
                    </a:cubicBezTo>
                    <a:lnTo>
                      <a:pt x="6370494" y="82550"/>
                    </a:lnTo>
                    <a:lnTo>
                      <a:pt x="6370494" y="78740"/>
                    </a:lnTo>
                    <a:cubicBezTo>
                      <a:pt x="6392965" y="78740"/>
                      <a:pt x="6409818" y="78740"/>
                      <a:pt x="6432290" y="77470"/>
                    </a:cubicBezTo>
                    <a:lnTo>
                      <a:pt x="6437908" y="77470"/>
                    </a:lnTo>
                    <a:cubicBezTo>
                      <a:pt x="6499704" y="76200"/>
                      <a:pt x="6567119" y="74930"/>
                      <a:pt x="6645768" y="73660"/>
                    </a:cubicBezTo>
                    <a:cubicBezTo>
                      <a:pt x="6640150" y="74930"/>
                      <a:pt x="6640150" y="76200"/>
                      <a:pt x="6634532" y="77470"/>
                    </a:cubicBezTo>
                    <a:cubicBezTo>
                      <a:pt x="6628914" y="83820"/>
                      <a:pt x="6662622" y="87630"/>
                      <a:pt x="6679475" y="88900"/>
                    </a:cubicBezTo>
                    <a:lnTo>
                      <a:pt x="6690711" y="88900"/>
                    </a:lnTo>
                    <a:cubicBezTo>
                      <a:pt x="6842393" y="90170"/>
                      <a:pt x="6870482" y="88900"/>
                      <a:pt x="6892953" y="85090"/>
                    </a:cubicBezTo>
                    <a:cubicBezTo>
                      <a:pt x="6898571" y="83820"/>
                      <a:pt x="6909807" y="82550"/>
                      <a:pt x="7039018" y="83820"/>
                    </a:cubicBezTo>
                    <a:lnTo>
                      <a:pt x="7050253" y="83820"/>
                    </a:lnTo>
                    <a:cubicBezTo>
                      <a:pt x="7067107" y="82550"/>
                      <a:pt x="7078342" y="81280"/>
                      <a:pt x="7083961" y="80010"/>
                    </a:cubicBezTo>
                    <a:cubicBezTo>
                      <a:pt x="7230025" y="78740"/>
                      <a:pt x="7280586" y="77470"/>
                      <a:pt x="7319911" y="76200"/>
                    </a:cubicBezTo>
                    <a:lnTo>
                      <a:pt x="7460356" y="78740"/>
                    </a:lnTo>
                    <a:cubicBezTo>
                      <a:pt x="7510917" y="80010"/>
                      <a:pt x="7539006" y="80010"/>
                      <a:pt x="7555860" y="81280"/>
                    </a:cubicBezTo>
                    <a:lnTo>
                      <a:pt x="7555860" y="90170"/>
                    </a:lnTo>
                    <a:lnTo>
                      <a:pt x="8224385" y="92710"/>
                    </a:lnTo>
                    <a:lnTo>
                      <a:pt x="8201913" y="91440"/>
                    </a:lnTo>
                    <a:cubicBezTo>
                      <a:pt x="8246856" y="90170"/>
                      <a:pt x="8336742" y="87630"/>
                      <a:pt x="8398538" y="87630"/>
                    </a:cubicBezTo>
                    <a:cubicBezTo>
                      <a:pt x="8533367" y="85090"/>
                      <a:pt x="8589545" y="83820"/>
                      <a:pt x="8609886" y="81280"/>
                    </a:cubicBezTo>
                    <a:lnTo>
                      <a:pt x="8620046" y="81280"/>
                    </a:lnTo>
                    <a:lnTo>
                      <a:pt x="8622586" y="85090"/>
                    </a:lnTo>
                    <a:lnTo>
                      <a:pt x="8622586" y="63500"/>
                    </a:lnTo>
                    <a:lnTo>
                      <a:pt x="8625125" y="63500"/>
                    </a:lnTo>
                    <a:lnTo>
                      <a:pt x="8623856" y="85090"/>
                    </a:lnTo>
                    <a:lnTo>
                      <a:pt x="8627666" y="83820"/>
                    </a:lnTo>
                    <a:cubicBezTo>
                      <a:pt x="8634016" y="82550"/>
                      <a:pt x="8659416" y="81280"/>
                      <a:pt x="8686086" y="80010"/>
                    </a:cubicBezTo>
                    <a:lnTo>
                      <a:pt x="8686086" y="85090"/>
                    </a:lnTo>
                    <a:cubicBezTo>
                      <a:pt x="8710216" y="86360"/>
                      <a:pt x="8730536" y="85090"/>
                      <a:pt x="8750856" y="82550"/>
                    </a:cubicBezTo>
                    <a:cubicBezTo>
                      <a:pt x="8777525" y="80010"/>
                      <a:pt x="8804196" y="77470"/>
                      <a:pt x="8841025" y="82550"/>
                    </a:cubicBezTo>
                    <a:cubicBezTo>
                      <a:pt x="8849916" y="82550"/>
                      <a:pt x="8862616" y="85090"/>
                      <a:pt x="8875316" y="86360"/>
                    </a:cubicBezTo>
                    <a:cubicBezTo>
                      <a:pt x="8903256" y="90170"/>
                      <a:pt x="8913416" y="91440"/>
                      <a:pt x="8918496" y="86360"/>
                    </a:cubicBezTo>
                    <a:lnTo>
                      <a:pt x="8919766" y="85090"/>
                    </a:lnTo>
                    <a:cubicBezTo>
                      <a:pt x="8927386" y="85090"/>
                      <a:pt x="8935006" y="85090"/>
                      <a:pt x="8943896" y="83820"/>
                    </a:cubicBezTo>
                    <a:cubicBezTo>
                      <a:pt x="8966756" y="82550"/>
                      <a:pt x="8989616" y="81280"/>
                      <a:pt x="9016286" y="85090"/>
                    </a:cubicBezTo>
                    <a:lnTo>
                      <a:pt x="9018825" y="85090"/>
                    </a:lnTo>
                    <a:cubicBezTo>
                      <a:pt x="9020096" y="85090"/>
                      <a:pt x="9021366" y="85090"/>
                      <a:pt x="9021366" y="83820"/>
                    </a:cubicBezTo>
                    <a:lnTo>
                      <a:pt x="9035336" y="86360"/>
                    </a:lnTo>
                    <a:cubicBezTo>
                      <a:pt x="9048036" y="88900"/>
                      <a:pt x="9070896" y="87630"/>
                      <a:pt x="9091216" y="86360"/>
                    </a:cubicBezTo>
                    <a:cubicBezTo>
                      <a:pt x="9101375" y="86360"/>
                      <a:pt x="9112806" y="85090"/>
                      <a:pt x="9119156" y="85090"/>
                    </a:cubicBezTo>
                    <a:lnTo>
                      <a:pt x="9120425" y="90170"/>
                    </a:lnTo>
                    <a:cubicBezTo>
                      <a:pt x="9142016" y="83820"/>
                      <a:pt x="9168686" y="83820"/>
                      <a:pt x="9199166" y="85090"/>
                    </a:cubicBezTo>
                    <a:cubicBezTo>
                      <a:pt x="9223296" y="86360"/>
                      <a:pt x="9251236" y="86360"/>
                      <a:pt x="9280446" y="83820"/>
                    </a:cubicBezTo>
                    <a:lnTo>
                      <a:pt x="9276636" y="87630"/>
                    </a:lnTo>
                    <a:lnTo>
                      <a:pt x="9299496" y="85090"/>
                    </a:lnTo>
                    <a:cubicBezTo>
                      <a:pt x="9302036" y="85090"/>
                      <a:pt x="9304576" y="85090"/>
                      <a:pt x="9308386" y="83820"/>
                    </a:cubicBezTo>
                    <a:lnTo>
                      <a:pt x="9309656" y="90170"/>
                    </a:lnTo>
                    <a:cubicBezTo>
                      <a:pt x="9326166" y="88900"/>
                      <a:pt x="9342676" y="87630"/>
                      <a:pt x="9364266" y="88900"/>
                    </a:cubicBezTo>
                    <a:lnTo>
                      <a:pt x="9368076" y="88900"/>
                    </a:lnTo>
                    <a:lnTo>
                      <a:pt x="9378236" y="90170"/>
                    </a:lnTo>
                    <a:lnTo>
                      <a:pt x="9378236" y="109220"/>
                    </a:lnTo>
                    <a:lnTo>
                      <a:pt x="9390936" y="109220"/>
                    </a:lnTo>
                    <a:lnTo>
                      <a:pt x="9390936" y="115570"/>
                    </a:lnTo>
                    <a:cubicBezTo>
                      <a:pt x="9389666" y="129540"/>
                      <a:pt x="9388396" y="138430"/>
                      <a:pt x="9385856" y="148590"/>
                    </a:cubicBezTo>
                    <a:lnTo>
                      <a:pt x="9385856" y="151130"/>
                    </a:lnTo>
                    <a:cubicBezTo>
                      <a:pt x="9380776" y="176530"/>
                      <a:pt x="9376966" y="201930"/>
                      <a:pt x="9378236" y="271780"/>
                    </a:cubicBezTo>
                    <a:lnTo>
                      <a:pt x="9382046" y="271780"/>
                    </a:lnTo>
                    <a:cubicBezTo>
                      <a:pt x="9380776" y="293370"/>
                      <a:pt x="9379506" y="311150"/>
                      <a:pt x="9376966" y="321310"/>
                    </a:cubicBezTo>
                    <a:cubicBezTo>
                      <a:pt x="9376966" y="369570"/>
                      <a:pt x="9378236" y="372110"/>
                      <a:pt x="9384586" y="372110"/>
                    </a:cubicBezTo>
                    <a:cubicBezTo>
                      <a:pt x="9384586" y="384810"/>
                      <a:pt x="9385856" y="394970"/>
                      <a:pt x="9388396" y="407670"/>
                    </a:cubicBezTo>
                    <a:cubicBezTo>
                      <a:pt x="9389666" y="417830"/>
                      <a:pt x="9392206" y="429260"/>
                      <a:pt x="9392206" y="443230"/>
                    </a:cubicBezTo>
                    <a:lnTo>
                      <a:pt x="9387126" y="443230"/>
                    </a:lnTo>
                    <a:lnTo>
                      <a:pt x="9387126" y="449580"/>
                    </a:lnTo>
                    <a:cubicBezTo>
                      <a:pt x="9384586" y="513080"/>
                      <a:pt x="9388396" y="520700"/>
                      <a:pt x="9392206" y="528320"/>
                    </a:cubicBezTo>
                    <a:cubicBezTo>
                      <a:pt x="9393476" y="530860"/>
                      <a:pt x="9394746" y="534670"/>
                      <a:pt x="9396016" y="544830"/>
                    </a:cubicBezTo>
                    <a:lnTo>
                      <a:pt x="9387126" y="546100"/>
                    </a:lnTo>
                    <a:close/>
                    <a:moveTo>
                      <a:pt x="9390936" y="756920"/>
                    </a:moveTo>
                    <a:lnTo>
                      <a:pt x="9388396" y="751840"/>
                    </a:lnTo>
                    <a:lnTo>
                      <a:pt x="9389666" y="745490"/>
                    </a:lnTo>
                    <a:cubicBezTo>
                      <a:pt x="9390936" y="750570"/>
                      <a:pt x="9390936" y="754380"/>
                      <a:pt x="9390936" y="756920"/>
                    </a:cubicBezTo>
                    <a:close/>
                    <a:moveTo>
                      <a:pt x="73660" y="2895158"/>
                    </a:moveTo>
                    <a:lnTo>
                      <a:pt x="76200" y="2900238"/>
                    </a:lnTo>
                    <a:lnTo>
                      <a:pt x="74930" y="2906588"/>
                    </a:lnTo>
                    <a:cubicBezTo>
                      <a:pt x="73660" y="2902778"/>
                      <a:pt x="73660" y="2898968"/>
                      <a:pt x="73660" y="2895158"/>
                    </a:cubicBezTo>
                    <a:close/>
                    <a:moveTo>
                      <a:pt x="9426496" y="628650"/>
                    </a:moveTo>
                    <a:lnTo>
                      <a:pt x="9426496" y="619760"/>
                    </a:lnTo>
                    <a:cubicBezTo>
                      <a:pt x="9426496" y="623570"/>
                      <a:pt x="9427766" y="626110"/>
                      <a:pt x="9427766" y="628650"/>
                    </a:cubicBezTo>
                    <a:lnTo>
                      <a:pt x="9426496" y="628650"/>
                    </a:lnTo>
                    <a:close/>
                    <a:moveTo>
                      <a:pt x="9455706" y="1367850"/>
                    </a:moveTo>
                    <a:lnTo>
                      <a:pt x="9451896" y="1366451"/>
                    </a:lnTo>
                    <a:cubicBezTo>
                      <a:pt x="9453166" y="1366451"/>
                      <a:pt x="9454436" y="1367850"/>
                      <a:pt x="9455706" y="1367850"/>
                    </a:cubicBezTo>
                    <a:close/>
                  </a:path>
                </a:pathLst>
              </a:custGeom>
              <a:solidFill>
                <a:srgbClr val="DFD4BA"/>
              </a:solidFill>
            </p:spPr>
          </p:sp>
        </p:grpSp>
        <p:sp>
          <p:nvSpPr>
            <p:cNvPr name="AutoShape 5" id="5"/>
            <p:cNvSpPr/>
            <p:nvPr/>
          </p:nvSpPr>
          <p:spPr>
            <a:xfrm rot="0">
              <a:off x="1017755" y="1957871"/>
              <a:ext cx="19431930" cy="7183607"/>
            </a:xfrm>
            <a:prstGeom prst="rect">
              <a:avLst/>
            </a:prstGeom>
            <a:solidFill>
              <a:srgbClr val="DFD4BA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835277" cy="11070274"/>
            </a:xfrm>
            <a:custGeom>
              <a:avLst/>
              <a:gdLst/>
              <a:ahLst/>
              <a:cxnLst/>
              <a:rect r="r" b="b" t="t" l="l"/>
              <a:pathLst>
                <a:path h="11070274" w="5835277">
                  <a:moveTo>
                    <a:pt x="0" y="0"/>
                  </a:moveTo>
                  <a:lnTo>
                    <a:pt x="5835277" y="0"/>
                  </a:lnTo>
                  <a:lnTo>
                    <a:pt x="5835277" y="11070274"/>
                  </a:lnTo>
                  <a:lnTo>
                    <a:pt x="0" y="110702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74505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5805523" y="0"/>
              <a:ext cx="5835277" cy="11070274"/>
            </a:xfrm>
            <a:custGeom>
              <a:avLst/>
              <a:gdLst/>
              <a:ahLst/>
              <a:cxnLst/>
              <a:rect r="r" b="b" t="t" l="l"/>
              <a:pathLst>
                <a:path h="11070274" w="5835277">
                  <a:moveTo>
                    <a:pt x="0" y="0"/>
                  </a:moveTo>
                  <a:lnTo>
                    <a:pt x="5835277" y="0"/>
                  </a:lnTo>
                  <a:lnTo>
                    <a:pt x="5835277" y="11070274"/>
                  </a:lnTo>
                  <a:lnTo>
                    <a:pt x="0" y="110702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4505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1068124">
            <a:off x="13125997" y="5586146"/>
            <a:ext cx="2654473" cy="2661716"/>
          </a:xfrm>
          <a:custGeom>
            <a:avLst/>
            <a:gdLst/>
            <a:ahLst/>
            <a:cxnLst/>
            <a:rect r="r" b="b" t="t" l="l"/>
            <a:pathLst>
              <a:path h="2661716" w="2654473">
                <a:moveTo>
                  <a:pt x="0" y="0"/>
                </a:moveTo>
                <a:lnTo>
                  <a:pt x="2654473" y="0"/>
                </a:lnTo>
                <a:lnTo>
                  <a:pt x="2654473" y="2661715"/>
                </a:lnTo>
                <a:lnTo>
                  <a:pt x="0" y="26617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13623" y="2623668"/>
            <a:ext cx="13677510" cy="4454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0"/>
              </a:lnSpc>
              <a:spcBef>
                <a:spcPct val="0"/>
              </a:spcBef>
            </a:pPr>
            <a:r>
              <a:rPr lang="en-US" sz="26000">
                <a:solidFill>
                  <a:srgbClr val="5F1A1F"/>
                </a:solidFill>
                <a:latin typeface="Vintage Rotter"/>
              </a:rPr>
              <a:t>Titanic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60096">
            <a:off x="12946106" y="1693170"/>
            <a:ext cx="1811631" cy="2760103"/>
          </a:xfrm>
          <a:custGeom>
            <a:avLst/>
            <a:gdLst/>
            <a:ahLst/>
            <a:cxnLst/>
            <a:rect r="r" b="b" t="t" l="l"/>
            <a:pathLst>
              <a:path h="2760103" w="1811631">
                <a:moveTo>
                  <a:pt x="0" y="0"/>
                </a:moveTo>
                <a:lnTo>
                  <a:pt x="1811631" y="0"/>
                </a:lnTo>
                <a:lnTo>
                  <a:pt x="1811631" y="2760103"/>
                </a:lnTo>
                <a:lnTo>
                  <a:pt x="0" y="27601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2398538">
            <a:off x="8360531" y="5105356"/>
            <a:ext cx="2793927" cy="2448496"/>
          </a:xfrm>
          <a:custGeom>
            <a:avLst/>
            <a:gdLst/>
            <a:ahLst/>
            <a:cxnLst/>
            <a:rect r="r" b="b" t="t" l="l"/>
            <a:pathLst>
              <a:path h="2448496" w="2793927">
                <a:moveTo>
                  <a:pt x="0" y="0"/>
                </a:moveTo>
                <a:lnTo>
                  <a:pt x="2793927" y="0"/>
                </a:lnTo>
                <a:lnTo>
                  <a:pt x="2793927" y="2448496"/>
                </a:lnTo>
                <a:lnTo>
                  <a:pt x="0" y="24484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425332">
            <a:off x="2216052" y="4182622"/>
            <a:ext cx="2392910" cy="2762378"/>
          </a:xfrm>
          <a:custGeom>
            <a:avLst/>
            <a:gdLst/>
            <a:ahLst/>
            <a:cxnLst/>
            <a:rect r="r" b="b" t="t" l="l"/>
            <a:pathLst>
              <a:path h="2762378" w="2392910">
                <a:moveTo>
                  <a:pt x="0" y="0"/>
                </a:moveTo>
                <a:lnTo>
                  <a:pt x="2392910" y="0"/>
                </a:lnTo>
                <a:lnTo>
                  <a:pt x="2392910" y="2762378"/>
                </a:lnTo>
                <a:lnTo>
                  <a:pt x="0" y="276237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412507" y="840357"/>
            <a:ext cx="2775988" cy="3477890"/>
          </a:xfrm>
          <a:custGeom>
            <a:avLst/>
            <a:gdLst/>
            <a:ahLst/>
            <a:cxnLst/>
            <a:rect r="r" b="b" t="t" l="l"/>
            <a:pathLst>
              <a:path h="3477890" w="2775988">
                <a:moveTo>
                  <a:pt x="0" y="0"/>
                </a:moveTo>
                <a:lnTo>
                  <a:pt x="2775988" y="0"/>
                </a:lnTo>
                <a:lnTo>
                  <a:pt x="2775988" y="3477889"/>
                </a:lnTo>
                <a:lnTo>
                  <a:pt x="0" y="347788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106299" y="2979445"/>
            <a:ext cx="5935772" cy="1336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5F1A1F"/>
                </a:solidFill>
                <a:latin typeface="Frunchy Sage"/>
              </a:rPr>
              <a:t>Report of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69204" y="7662840"/>
            <a:ext cx="12966348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E9E3D0"/>
                </a:solidFill>
                <a:latin typeface="Frunchy Sage"/>
              </a:rPr>
              <a:t>Shamama Firdaus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F1A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70877" y="616184"/>
            <a:ext cx="16720463" cy="9080414"/>
          </a:xfrm>
          <a:prstGeom prst="rect">
            <a:avLst/>
          </a:prstGeom>
          <a:solidFill>
            <a:srgbClr val="E9E3D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770877" y="200617"/>
            <a:ext cx="17096555" cy="9422315"/>
            <a:chOff x="0" y="0"/>
            <a:chExt cx="6295575" cy="34696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-2540"/>
              <a:ext cx="6295575" cy="3472180"/>
            </a:xfrm>
            <a:custGeom>
              <a:avLst/>
              <a:gdLst/>
              <a:ahLst/>
              <a:cxnLst/>
              <a:rect r="r" b="b" t="t" l="l"/>
              <a:pathLst>
                <a:path h="3472180" w="6295575">
                  <a:moveTo>
                    <a:pt x="6293035" y="1087120"/>
                  </a:moveTo>
                  <a:lnTo>
                    <a:pt x="6295575" y="1071880"/>
                  </a:lnTo>
                  <a:lnTo>
                    <a:pt x="6289225" y="1075690"/>
                  </a:lnTo>
                  <a:lnTo>
                    <a:pt x="6289225" y="1051560"/>
                  </a:lnTo>
                  <a:cubicBezTo>
                    <a:pt x="6289225" y="1050290"/>
                    <a:pt x="6287955" y="1046480"/>
                    <a:pt x="6286685" y="1041400"/>
                  </a:cubicBezTo>
                  <a:lnTo>
                    <a:pt x="6286685" y="1038860"/>
                  </a:lnTo>
                  <a:lnTo>
                    <a:pt x="6285415" y="1038860"/>
                  </a:lnTo>
                  <a:cubicBezTo>
                    <a:pt x="6284145" y="1033780"/>
                    <a:pt x="6280335" y="1033780"/>
                    <a:pt x="6279065" y="1033780"/>
                  </a:cubicBezTo>
                  <a:cubicBezTo>
                    <a:pt x="6279065" y="993140"/>
                    <a:pt x="6280335" y="951230"/>
                    <a:pt x="6281605" y="910590"/>
                  </a:cubicBezTo>
                  <a:cubicBezTo>
                    <a:pt x="6281605" y="899160"/>
                    <a:pt x="6282875" y="889000"/>
                    <a:pt x="6282875" y="877570"/>
                  </a:cubicBezTo>
                  <a:lnTo>
                    <a:pt x="6286685" y="877570"/>
                  </a:lnTo>
                  <a:lnTo>
                    <a:pt x="6286685" y="847090"/>
                  </a:lnTo>
                  <a:lnTo>
                    <a:pt x="6290495" y="847090"/>
                  </a:lnTo>
                  <a:lnTo>
                    <a:pt x="6290495" y="816610"/>
                  </a:lnTo>
                  <a:cubicBezTo>
                    <a:pt x="6293035" y="781050"/>
                    <a:pt x="6295575" y="726440"/>
                    <a:pt x="6293035" y="692150"/>
                  </a:cubicBezTo>
                  <a:cubicBezTo>
                    <a:pt x="6294305" y="674370"/>
                    <a:pt x="6291765" y="652780"/>
                    <a:pt x="6290495" y="641350"/>
                  </a:cubicBezTo>
                  <a:lnTo>
                    <a:pt x="6291765" y="641350"/>
                  </a:lnTo>
                  <a:lnTo>
                    <a:pt x="6287955" y="542290"/>
                  </a:lnTo>
                  <a:lnTo>
                    <a:pt x="6289225" y="541020"/>
                  </a:lnTo>
                  <a:lnTo>
                    <a:pt x="6289225" y="537210"/>
                  </a:lnTo>
                  <a:cubicBezTo>
                    <a:pt x="6289225" y="502920"/>
                    <a:pt x="6287955" y="468630"/>
                    <a:pt x="6287955" y="431800"/>
                  </a:cubicBezTo>
                  <a:cubicBezTo>
                    <a:pt x="6285415" y="361950"/>
                    <a:pt x="6284145" y="290830"/>
                    <a:pt x="6290495" y="213360"/>
                  </a:cubicBezTo>
                  <a:lnTo>
                    <a:pt x="6290495" y="207010"/>
                  </a:lnTo>
                  <a:cubicBezTo>
                    <a:pt x="6289225" y="191770"/>
                    <a:pt x="6289225" y="176530"/>
                    <a:pt x="6289225" y="158750"/>
                  </a:cubicBezTo>
                  <a:lnTo>
                    <a:pt x="6289225" y="80010"/>
                  </a:lnTo>
                  <a:lnTo>
                    <a:pt x="6294305" y="59690"/>
                  </a:lnTo>
                  <a:lnTo>
                    <a:pt x="6294305" y="8890"/>
                  </a:lnTo>
                  <a:lnTo>
                    <a:pt x="6287955" y="8890"/>
                  </a:lnTo>
                  <a:cubicBezTo>
                    <a:pt x="6249855" y="8890"/>
                    <a:pt x="6193975" y="7620"/>
                    <a:pt x="6178735" y="7620"/>
                  </a:cubicBezTo>
                  <a:cubicBezTo>
                    <a:pt x="6150795" y="7620"/>
                    <a:pt x="6135555" y="7620"/>
                    <a:pt x="6127935" y="8890"/>
                  </a:cubicBezTo>
                  <a:cubicBezTo>
                    <a:pt x="6094915" y="0"/>
                    <a:pt x="6016175" y="1270"/>
                    <a:pt x="5939975" y="3810"/>
                  </a:cubicBezTo>
                  <a:cubicBezTo>
                    <a:pt x="5901875" y="5080"/>
                    <a:pt x="5865045" y="5080"/>
                    <a:pt x="5839645" y="3810"/>
                  </a:cubicBezTo>
                  <a:lnTo>
                    <a:pt x="5835835" y="3810"/>
                  </a:lnTo>
                  <a:lnTo>
                    <a:pt x="5833295" y="10160"/>
                  </a:lnTo>
                  <a:cubicBezTo>
                    <a:pt x="5782495" y="10160"/>
                    <a:pt x="5732965" y="11430"/>
                    <a:pt x="5668195" y="13970"/>
                  </a:cubicBezTo>
                  <a:lnTo>
                    <a:pt x="5656765" y="13970"/>
                  </a:lnTo>
                  <a:lnTo>
                    <a:pt x="5658035" y="16510"/>
                  </a:lnTo>
                  <a:lnTo>
                    <a:pt x="5625015" y="16510"/>
                  </a:lnTo>
                  <a:lnTo>
                    <a:pt x="5625015" y="21590"/>
                  </a:lnTo>
                  <a:cubicBezTo>
                    <a:pt x="5602155" y="21590"/>
                    <a:pt x="5578025" y="20320"/>
                    <a:pt x="5551355" y="19050"/>
                  </a:cubicBezTo>
                  <a:cubicBezTo>
                    <a:pt x="5528495" y="17780"/>
                    <a:pt x="5505635" y="17780"/>
                    <a:pt x="5482775" y="16510"/>
                  </a:cubicBezTo>
                  <a:lnTo>
                    <a:pt x="5482775" y="15240"/>
                  </a:lnTo>
                  <a:cubicBezTo>
                    <a:pt x="5475155" y="13970"/>
                    <a:pt x="5466265" y="13970"/>
                    <a:pt x="5458645" y="12700"/>
                  </a:cubicBezTo>
                  <a:lnTo>
                    <a:pt x="5457375" y="44450"/>
                  </a:lnTo>
                  <a:lnTo>
                    <a:pt x="5453565" y="44450"/>
                  </a:lnTo>
                  <a:lnTo>
                    <a:pt x="5453565" y="13970"/>
                  </a:lnTo>
                  <a:cubicBezTo>
                    <a:pt x="5345548" y="10160"/>
                    <a:pt x="5209368" y="12700"/>
                    <a:pt x="5076510" y="15240"/>
                  </a:cubicBezTo>
                  <a:cubicBezTo>
                    <a:pt x="4940329" y="17780"/>
                    <a:pt x="4810793" y="20320"/>
                    <a:pt x="4691220" y="16510"/>
                  </a:cubicBezTo>
                  <a:cubicBezTo>
                    <a:pt x="4634755" y="17780"/>
                    <a:pt x="4591576" y="17780"/>
                    <a:pt x="4555041" y="16510"/>
                  </a:cubicBezTo>
                  <a:lnTo>
                    <a:pt x="4555041" y="15240"/>
                  </a:lnTo>
                  <a:lnTo>
                    <a:pt x="4442111" y="12700"/>
                  </a:lnTo>
                  <a:lnTo>
                    <a:pt x="4442111" y="16510"/>
                  </a:lnTo>
                  <a:cubicBezTo>
                    <a:pt x="4405575" y="16510"/>
                    <a:pt x="4365717" y="17780"/>
                    <a:pt x="4322538" y="17780"/>
                  </a:cubicBezTo>
                  <a:lnTo>
                    <a:pt x="4295966" y="12700"/>
                  </a:lnTo>
                  <a:lnTo>
                    <a:pt x="4279359" y="12700"/>
                  </a:lnTo>
                  <a:cubicBezTo>
                    <a:pt x="4236180" y="11430"/>
                    <a:pt x="4216252" y="11430"/>
                    <a:pt x="4209608" y="19050"/>
                  </a:cubicBezTo>
                  <a:lnTo>
                    <a:pt x="4209608" y="21590"/>
                  </a:lnTo>
                  <a:cubicBezTo>
                    <a:pt x="4193001" y="22860"/>
                    <a:pt x="4176394" y="22860"/>
                    <a:pt x="4163108" y="24130"/>
                  </a:cubicBezTo>
                  <a:cubicBezTo>
                    <a:pt x="4129894" y="19050"/>
                    <a:pt x="4086715" y="20320"/>
                    <a:pt x="4036892" y="20320"/>
                  </a:cubicBezTo>
                  <a:cubicBezTo>
                    <a:pt x="3987071" y="21590"/>
                    <a:pt x="3933928" y="21590"/>
                    <a:pt x="3897391" y="16510"/>
                  </a:cubicBezTo>
                  <a:lnTo>
                    <a:pt x="3894070" y="15240"/>
                  </a:lnTo>
                  <a:lnTo>
                    <a:pt x="3887427" y="15240"/>
                  </a:lnTo>
                  <a:cubicBezTo>
                    <a:pt x="3870820" y="16510"/>
                    <a:pt x="3804390" y="17780"/>
                    <a:pt x="3741283" y="19050"/>
                  </a:cubicBezTo>
                  <a:cubicBezTo>
                    <a:pt x="3681496" y="20320"/>
                    <a:pt x="3615067" y="21590"/>
                    <a:pt x="3561924" y="22860"/>
                  </a:cubicBezTo>
                  <a:cubicBezTo>
                    <a:pt x="3551960" y="20320"/>
                    <a:pt x="3532031" y="19050"/>
                    <a:pt x="3508780" y="19050"/>
                  </a:cubicBezTo>
                  <a:cubicBezTo>
                    <a:pt x="3432387" y="20320"/>
                    <a:pt x="3346029" y="21590"/>
                    <a:pt x="3239742" y="21590"/>
                  </a:cubicBezTo>
                  <a:lnTo>
                    <a:pt x="3236421" y="20320"/>
                  </a:lnTo>
                  <a:lnTo>
                    <a:pt x="3219814" y="21590"/>
                  </a:lnTo>
                  <a:cubicBezTo>
                    <a:pt x="3150063" y="21590"/>
                    <a:pt x="3080312" y="20320"/>
                    <a:pt x="3010562" y="20320"/>
                  </a:cubicBezTo>
                  <a:lnTo>
                    <a:pt x="3010562" y="17780"/>
                  </a:lnTo>
                  <a:cubicBezTo>
                    <a:pt x="2990633" y="19050"/>
                    <a:pt x="2970704" y="19050"/>
                    <a:pt x="2954097" y="20320"/>
                  </a:cubicBezTo>
                  <a:lnTo>
                    <a:pt x="2927525" y="20320"/>
                  </a:lnTo>
                  <a:cubicBezTo>
                    <a:pt x="2764773" y="19050"/>
                    <a:pt x="2595379" y="17780"/>
                    <a:pt x="2422663" y="17780"/>
                  </a:cubicBezTo>
                  <a:lnTo>
                    <a:pt x="2416020" y="17780"/>
                  </a:lnTo>
                  <a:lnTo>
                    <a:pt x="2406056" y="22860"/>
                  </a:lnTo>
                  <a:lnTo>
                    <a:pt x="2406056" y="27940"/>
                  </a:lnTo>
                  <a:lnTo>
                    <a:pt x="2399413" y="27940"/>
                  </a:lnTo>
                  <a:lnTo>
                    <a:pt x="2193482" y="16510"/>
                  </a:lnTo>
                  <a:cubicBezTo>
                    <a:pt x="2163589" y="16510"/>
                    <a:pt x="2146982" y="19050"/>
                    <a:pt x="2127053" y="20320"/>
                  </a:cubicBezTo>
                  <a:cubicBezTo>
                    <a:pt x="2097160" y="22860"/>
                    <a:pt x="2070588" y="26670"/>
                    <a:pt x="1984230" y="21590"/>
                  </a:cubicBezTo>
                  <a:lnTo>
                    <a:pt x="1984230" y="24130"/>
                  </a:lnTo>
                  <a:lnTo>
                    <a:pt x="1774978" y="24130"/>
                  </a:lnTo>
                  <a:cubicBezTo>
                    <a:pt x="1532511" y="24130"/>
                    <a:pt x="1253509" y="24130"/>
                    <a:pt x="1037614" y="19050"/>
                  </a:cubicBezTo>
                  <a:lnTo>
                    <a:pt x="947935" y="17780"/>
                  </a:lnTo>
                  <a:lnTo>
                    <a:pt x="984471" y="24130"/>
                  </a:lnTo>
                  <a:lnTo>
                    <a:pt x="964542" y="24130"/>
                  </a:lnTo>
                  <a:cubicBezTo>
                    <a:pt x="878184" y="21590"/>
                    <a:pt x="848360" y="20320"/>
                    <a:pt x="840740" y="24130"/>
                  </a:cubicBezTo>
                  <a:lnTo>
                    <a:pt x="840740" y="21590"/>
                  </a:lnTo>
                  <a:cubicBezTo>
                    <a:pt x="839470" y="21590"/>
                    <a:pt x="839470" y="21590"/>
                    <a:pt x="838200" y="22860"/>
                  </a:cubicBezTo>
                  <a:cubicBezTo>
                    <a:pt x="836930" y="22860"/>
                    <a:pt x="835660" y="21590"/>
                    <a:pt x="833120" y="21590"/>
                  </a:cubicBezTo>
                  <a:lnTo>
                    <a:pt x="833120" y="15240"/>
                  </a:lnTo>
                  <a:cubicBezTo>
                    <a:pt x="797560" y="16510"/>
                    <a:pt x="768350" y="16510"/>
                    <a:pt x="742950" y="15240"/>
                  </a:cubicBezTo>
                  <a:cubicBezTo>
                    <a:pt x="713740" y="13970"/>
                    <a:pt x="687070" y="13970"/>
                    <a:pt x="659130" y="16510"/>
                  </a:cubicBezTo>
                  <a:cubicBezTo>
                    <a:pt x="657860" y="15240"/>
                    <a:pt x="656590" y="12700"/>
                    <a:pt x="652780" y="11430"/>
                  </a:cubicBezTo>
                  <a:lnTo>
                    <a:pt x="650240" y="11430"/>
                  </a:lnTo>
                  <a:cubicBezTo>
                    <a:pt x="646430" y="11430"/>
                    <a:pt x="643890" y="12700"/>
                    <a:pt x="641350" y="12700"/>
                  </a:cubicBezTo>
                  <a:lnTo>
                    <a:pt x="641350" y="7620"/>
                  </a:lnTo>
                  <a:cubicBezTo>
                    <a:pt x="572770" y="7620"/>
                    <a:pt x="551180" y="15240"/>
                    <a:pt x="541020" y="21590"/>
                  </a:cubicBezTo>
                  <a:cubicBezTo>
                    <a:pt x="486410" y="20320"/>
                    <a:pt x="438150" y="19050"/>
                    <a:pt x="391160" y="15240"/>
                  </a:cubicBezTo>
                  <a:lnTo>
                    <a:pt x="391160" y="20320"/>
                  </a:lnTo>
                  <a:lnTo>
                    <a:pt x="373380" y="20320"/>
                  </a:lnTo>
                  <a:lnTo>
                    <a:pt x="373380" y="22860"/>
                  </a:lnTo>
                  <a:lnTo>
                    <a:pt x="298450" y="22860"/>
                  </a:lnTo>
                  <a:lnTo>
                    <a:pt x="251460" y="19050"/>
                  </a:lnTo>
                  <a:lnTo>
                    <a:pt x="250190" y="19050"/>
                  </a:lnTo>
                  <a:cubicBezTo>
                    <a:pt x="240030" y="22860"/>
                    <a:pt x="205740" y="22860"/>
                    <a:pt x="173990" y="22860"/>
                  </a:cubicBezTo>
                  <a:cubicBezTo>
                    <a:pt x="146050" y="22860"/>
                    <a:pt x="120650" y="22860"/>
                    <a:pt x="107950" y="25400"/>
                  </a:cubicBezTo>
                  <a:lnTo>
                    <a:pt x="100330" y="27940"/>
                  </a:lnTo>
                  <a:lnTo>
                    <a:pt x="45720" y="27940"/>
                  </a:lnTo>
                  <a:lnTo>
                    <a:pt x="45720" y="34290"/>
                  </a:lnTo>
                  <a:lnTo>
                    <a:pt x="29210" y="34290"/>
                  </a:lnTo>
                  <a:lnTo>
                    <a:pt x="29210" y="40640"/>
                  </a:lnTo>
                  <a:cubicBezTo>
                    <a:pt x="29210" y="50800"/>
                    <a:pt x="29210" y="62230"/>
                    <a:pt x="27940" y="76200"/>
                  </a:cubicBezTo>
                  <a:lnTo>
                    <a:pt x="27940" y="87630"/>
                  </a:lnTo>
                  <a:cubicBezTo>
                    <a:pt x="27940" y="97790"/>
                    <a:pt x="27940" y="105410"/>
                    <a:pt x="26670" y="114300"/>
                  </a:cubicBezTo>
                  <a:lnTo>
                    <a:pt x="25400" y="130810"/>
                  </a:lnTo>
                  <a:cubicBezTo>
                    <a:pt x="21590" y="194310"/>
                    <a:pt x="22860" y="208280"/>
                    <a:pt x="22860" y="222250"/>
                  </a:cubicBezTo>
                  <a:cubicBezTo>
                    <a:pt x="24130" y="236220"/>
                    <a:pt x="24130" y="248920"/>
                    <a:pt x="20320" y="311150"/>
                  </a:cubicBezTo>
                  <a:lnTo>
                    <a:pt x="19050" y="328930"/>
                  </a:lnTo>
                  <a:lnTo>
                    <a:pt x="30480" y="316230"/>
                  </a:lnTo>
                  <a:cubicBezTo>
                    <a:pt x="31750" y="328930"/>
                    <a:pt x="29210" y="356870"/>
                    <a:pt x="27940" y="378460"/>
                  </a:cubicBezTo>
                  <a:cubicBezTo>
                    <a:pt x="26670" y="412750"/>
                    <a:pt x="22860" y="450850"/>
                    <a:pt x="25400" y="485140"/>
                  </a:cubicBezTo>
                  <a:lnTo>
                    <a:pt x="16510" y="457200"/>
                  </a:lnTo>
                  <a:lnTo>
                    <a:pt x="17780" y="504190"/>
                  </a:lnTo>
                  <a:cubicBezTo>
                    <a:pt x="17780" y="519430"/>
                    <a:pt x="19050" y="535940"/>
                    <a:pt x="19050" y="552450"/>
                  </a:cubicBezTo>
                  <a:cubicBezTo>
                    <a:pt x="16510" y="565150"/>
                    <a:pt x="13970" y="577850"/>
                    <a:pt x="12700" y="588010"/>
                  </a:cubicBezTo>
                  <a:lnTo>
                    <a:pt x="7620" y="588010"/>
                  </a:lnTo>
                  <a:cubicBezTo>
                    <a:pt x="3810" y="640080"/>
                    <a:pt x="5080" y="643890"/>
                    <a:pt x="8890" y="647700"/>
                  </a:cubicBezTo>
                  <a:cubicBezTo>
                    <a:pt x="10160" y="648970"/>
                    <a:pt x="12700" y="650240"/>
                    <a:pt x="13970" y="650240"/>
                  </a:cubicBezTo>
                  <a:cubicBezTo>
                    <a:pt x="15240" y="652780"/>
                    <a:pt x="16510" y="659130"/>
                    <a:pt x="16510" y="675640"/>
                  </a:cubicBezTo>
                  <a:cubicBezTo>
                    <a:pt x="15240" y="675640"/>
                    <a:pt x="13970" y="675640"/>
                    <a:pt x="11430" y="676910"/>
                  </a:cubicBezTo>
                  <a:cubicBezTo>
                    <a:pt x="6350" y="679450"/>
                    <a:pt x="5080" y="685800"/>
                    <a:pt x="5080" y="712470"/>
                  </a:cubicBezTo>
                  <a:cubicBezTo>
                    <a:pt x="3810" y="722630"/>
                    <a:pt x="5080" y="748030"/>
                    <a:pt x="7620" y="779780"/>
                  </a:cubicBezTo>
                  <a:cubicBezTo>
                    <a:pt x="8890" y="800100"/>
                    <a:pt x="10160" y="822960"/>
                    <a:pt x="11430" y="845820"/>
                  </a:cubicBezTo>
                  <a:lnTo>
                    <a:pt x="38100" y="845820"/>
                  </a:lnTo>
                  <a:lnTo>
                    <a:pt x="11430" y="845820"/>
                  </a:lnTo>
                  <a:lnTo>
                    <a:pt x="11430" y="857250"/>
                  </a:lnTo>
                  <a:cubicBezTo>
                    <a:pt x="7620" y="861060"/>
                    <a:pt x="6350" y="873760"/>
                    <a:pt x="6350" y="929640"/>
                  </a:cubicBezTo>
                  <a:lnTo>
                    <a:pt x="10160" y="929640"/>
                  </a:lnTo>
                  <a:lnTo>
                    <a:pt x="10160" y="935990"/>
                  </a:lnTo>
                  <a:lnTo>
                    <a:pt x="19050" y="937260"/>
                  </a:lnTo>
                  <a:lnTo>
                    <a:pt x="19050" y="955040"/>
                  </a:lnTo>
                  <a:lnTo>
                    <a:pt x="12700" y="955040"/>
                  </a:lnTo>
                  <a:lnTo>
                    <a:pt x="16510" y="1005840"/>
                  </a:lnTo>
                  <a:lnTo>
                    <a:pt x="16510" y="1013460"/>
                  </a:lnTo>
                  <a:cubicBezTo>
                    <a:pt x="13970" y="1060450"/>
                    <a:pt x="10160" y="1108710"/>
                    <a:pt x="16510" y="1141730"/>
                  </a:cubicBezTo>
                  <a:cubicBezTo>
                    <a:pt x="16510" y="1144270"/>
                    <a:pt x="16510" y="1145540"/>
                    <a:pt x="15240" y="1146810"/>
                  </a:cubicBezTo>
                  <a:lnTo>
                    <a:pt x="12700" y="1148080"/>
                  </a:lnTo>
                  <a:lnTo>
                    <a:pt x="12700" y="1153160"/>
                  </a:lnTo>
                  <a:cubicBezTo>
                    <a:pt x="13970" y="1165860"/>
                    <a:pt x="13970" y="1184910"/>
                    <a:pt x="15240" y="1205230"/>
                  </a:cubicBezTo>
                  <a:cubicBezTo>
                    <a:pt x="16510" y="1245870"/>
                    <a:pt x="19050" y="1291590"/>
                    <a:pt x="21590" y="1313180"/>
                  </a:cubicBezTo>
                  <a:cubicBezTo>
                    <a:pt x="21590" y="1315720"/>
                    <a:pt x="20320" y="1318260"/>
                    <a:pt x="20320" y="1319530"/>
                  </a:cubicBezTo>
                  <a:cubicBezTo>
                    <a:pt x="20320" y="1320800"/>
                    <a:pt x="19050" y="1322070"/>
                    <a:pt x="19050" y="1323340"/>
                  </a:cubicBezTo>
                  <a:lnTo>
                    <a:pt x="21590" y="1323340"/>
                  </a:lnTo>
                  <a:lnTo>
                    <a:pt x="21590" y="1324610"/>
                  </a:lnTo>
                  <a:cubicBezTo>
                    <a:pt x="15240" y="1353820"/>
                    <a:pt x="17780" y="1414780"/>
                    <a:pt x="20320" y="1469390"/>
                  </a:cubicBezTo>
                  <a:cubicBezTo>
                    <a:pt x="21590" y="1510030"/>
                    <a:pt x="24130" y="1560830"/>
                    <a:pt x="20320" y="1570990"/>
                  </a:cubicBezTo>
                  <a:lnTo>
                    <a:pt x="16510" y="1570990"/>
                  </a:lnTo>
                  <a:lnTo>
                    <a:pt x="17780" y="1668780"/>
                  </a:lnTo>
                  <a:lnTo>
                    <a:pt x="11430" y="1668780"/>
                  </a:lnTo>
                  <a:cubicBezTo>
                    <a:pt x="11430" y="1680210"/>
                    <a:pt x="10160" y="1690370"/>
                    <a:pt x="10160" y="1700530"/>
                  </a:cubicBezTo>
                  <a:lnTo>
                    <a:pt x="8890" y="1699260"/>
                  </a:lnTo>
                  <a:lnTo>
                    <a:pt x="10160" y="1714500"/>
                  </a:lnTo>
                  <a:lnTo>
                    <a:pt x="10160" y="1718310"/>
                  </a:lnTo>
                  <a:lnTo>
                    <a:pt x="13970" y="1813560"/>
                  </a:lnTo>
                  <a:lnTo>
                    <a:pt x="21590" y="1813560"/>
                  </a:lnTo>
                  <a:cubicBezTo>
                    <a:pt x="22860" y="1819910"/>
                    <a:pt x="22860" y="1826260"/>
                    <a:pt x="24130" y="1831340"/>
                  </a:cubicBezTo>
                  <a:lnTo>
                    <a:pt x="22860" y="1830070"/>
                  </a:lnTo>
                  <a:lnTo>
                    <a:pt x="21590" y="1850390"/>
                  </a:lnTo>
                  <a:cubicBezTo>
                    <a:pt x="20320" y="1870710"/>
                    <a:pt x="20320" y="1887220"/>
                    <a:pt x="20320" y="1902460"/>
                  </a:cubicBezTo>
                  <a:cubicBezTo>
                    <a:pt x="17780" y="1910080"/>
                    <a:pt x="15240" y="1917700"/>
                    <a:pt x="13970" y="1926590"/>
                  </a:cubicBezTo>
                  <a:lnTo>
                    <a:pt x="12700" y="1930400"/>
                  </a:lnTo>
                  <a:lnTo>
                    <a:pt x="12700" y="1932940"/>
                  </a:lnTo>
                  <a:cubicBezTo>
                    <a:pt x="13970" y="1934210"/>
                    <a:pt x="15240" y="1939290"/>
                    <a:pt x="16510" y="1962150"/>
                  </a:cubicBezTo>
                  <a:cubicBezTo>
                    <a:pt x="16510" y="1992630"/>
                    <a:pt x="19050" y="2018030"/>
                    <a:pt x="22860" y="2057400"/>
                  </a:cubicBezTo>
                  <a:lnTo>
                    <a:pt x="12700" y="2094230"/>
                  </a:lnTo>
                  <a:cubicBezTo>
                    <a:pt x="8890" y="2108200"/>
                    <a:pt x="8890" y="2112010"/>
                    <a:pt x="8890" y="2118360"/>
                  </a:cubicBezTo>
                  <a:cubicBezTo>
                    <a:pt x="8890" y="2123440"/>
                    <a:pt x="8890" y="2131060"/>
                    <a:pt x="5080" y="2152650"/>
                  </a:cubicBezTo>
                  <a:lnTo>
                    <a:pt x="8890" y="2153920"/>
                  </a:lnTo>
                  <a:cubicBezTo>
                    <a:pt x="10160" y="2161540"/>
                    <a:pt x="10160" y="2190750"/>
                    <a:pt x="10160" y="2209800"/>
                  </a:cubicBezTo>
                  <a:cubicBezTo>
                    <a:pt x="10160" y="2247900"/>
                    <a:pt x="10160" y="2261870"/>
                    <a:pt x="12700" y="2265680"/>
                  </a:cubicBezTo>
                  <a:cubicBezTo>
                    <a:pt x="10160" y="2283460"/>
                    <a:pt x="8890" y="2299970"/>
                    <a:pt x="8890" y="2317750"/>
                  </a:cubicBezTo>
                  <a:cubicBezTo>
                    <a:pt x="7620" y="2338070"/>
                    <a:pt x="7620" y="2359660"/>
                    <a:pt x="2540" y="2386330"/>
                  </a:cubicBezTo>
                  <a:lnTo>
                    <a:pt x="0" y="2401570"/>
                  </a:lnTo>
                  <a:lnTo>
                    <a:pt x="6350" y="2397760"/>
                  </a:lnTo>
                  <a:lnTo>
                    <a:pt x="6350" y="2421890"/>
                  </a:lnTo>
                  <a:cubicBezTo>
                    <a:pt x="6350" y="2423160"/>
                    <a:pt x="7620" y="2426970"/>
                    <a:pt x="8890" y="2432050"/>
                  </a:cubicBezTo>
                  <a:lnTo>
                    <a:pt x="8890" y="2434590"/>
                  </a:lnTo>
                  <a:lnTo>
                    <a:pt x="10160" y="2434590"/>
                  </a:lnTo>
                  <a:cubicBezTo>
                    <a:pt x="11430" y="2439670"/>
                    <a:pt x="15240" y="2439670"/>
                    <a:pt x="16510" y="2439670"/>
                  </a:cubicBezTo>
                  <a:cubicBezTo>
                    <a:pt x="16510" y="2480310"/>
                    <a:pt x="15240" y="2522220"/>
                    <a:pt x="13970" y="2562860"/>
                  </a:cubicBezTo>
                  <a:cubicBezTo>
                    <a:pt x="13970" y="2574290"/>
                    <a:pt x="12700" y="2584450"/>
                    <a:pt x="12700" y="2595880"/>
                  </a:cubicBezTo>
                  <a:lnTo>
                    <a:pt x="8890" y="2595880"/>
                  </a:lnTo>
                  <a:lnTo>
                    <a:pt x="8890" y="2625090"/>
                  </a:lnTo>
                  <a:lnTo>
                    <a:pt x="6350" y="2625090"/>
                  </a:lnTo>
                  <a:lnTo>
                    <a:pt x="6350" y="2655570"/>
                  </a:lnTo>
                  <a:cubicBezTo>
                    <a:pt x="3810" y="2691130"/>
                    <a:pt x="1270" y="2745740"/>
                    <a:pt x="3810" y="2780030"/>
                  </a:cubicBezTo>
                  <a:cubicBezTo>
                    <a:pt x="2540" y="2797810"/>
                    <a:pt x="5080" y="2819400"/>
                    <a:pt x="6350" y="2830830"/>
                  </a:cubicBezTo>
                  <a:lnTo>
                    <a:pt x="5080" y="2830830"/>
                  </a:lnTo>
                  <a:lnTo>
                    <a:pt x="8890" y="2929890"/>
                  </a:lnTo>
                  <a:lnTo>
                    <a:pt x="7620" y="2931160"/>
                  </a:lnTo>
                  <a:lnTo>
                    <a:pt x="7620" y="2934970"/>
                  </a:lnTo>
                  <a:cubicBezTo>
                    <a:pt x="7620" y="2969260"/>
                    <a:pt x="8890" y="3003550"/>
                    <a:pt x="8890" y="3040380"/>
                  </a:cubicBezTo>
                  <a:cubicBezTo>
                    <a:pt x="11430" y="3110230"/>
                    <a:pt x="12700" y="3181350"/>
                    <a:pt x="6350" y="3258820"/>
                  </a:cubicBezTo>
                  <a:lnTo>
                    <a:pt x="6350" y="3265170"/>
                  </a:lnTo>
                  <a:cubicBezTo>
                    <a:pt x="7620" y="3280410"/>
                    <a:pt x="7620" y="3295650"/>
                    <a:pt x="7620" y="3313430"/>
                  </a:cubicBezTo>
                  <a:lnTo>
                    <a:pt x="7620" y="3392170"/>
                  </a:lnTo>
                  <a:lnTo>
                    <a:pt x="2540" y="3412490"/>
                  </a:lnTo>
                  <a:lnTo>
                    <a:pt x="2540" y="3463290"/>
                  </a:lnTo>
                  <a:lnTo>
                    <a:pt x="8890" y="3463290"/>
                  </a:lnTo>
                  <a:cubicBezTo>
                    <a:pt x="46990" y="3463290"/>
                    <a:pt x="102870" y="3464560"/>
                    <a:pt x="118110" y="3464560"/>
                  </a:cubicBezTo>
                  <a:cubicBezTo>
                    <a:pt x="146050" y="3464560"/>
                    <a:pt x="161290" y="3464560"/>
                    <a:pt x="168910" y="3463290"/>
                  </a:cubicBezTo>
                  <a:cubicBezTo>
                    <a:pt x="189230" y="3468370"/>
                    <a:pt x="227330" y="3469640"/>
                    <a:pt x="271780" y="3469640"/>
                  </a:cubicBezTo>
                  <a:cubicBezTo>
                    <a:pt x="298450" y="3469640"/>
                    <a:pt x="327660" y="3469640"/>
                    <a:pt x="356870" y="3468370"/>
                  </a:cubicBezTo>
                  <a:cubicBezTo>
                    <a:pt x="394970" y="3467100"/>
                    <a:pt x="431800" y="3467100"/>
                    <a:pt x="457200" y="3468370"/>
                  </a:cubicBezTo>
                  <a:lnTo>
                    <a:pt x="461010" y="3468370"/>
                  </a:lnTo>
                  <a:lnTo>
                    <a:pt x="463550" y="3462020"/>
                  </a:lnTo>
                  <a:cubicBezTo>
                    <a:pt x="514350" y="3462020"/>
                    <a:pt x="563880" y="3460750"/>
                    <a:pt x="628650" y="3458210"/>
                  </a:cubicBezTo>
                  <a:lnTo>
                    <a:pt x="640080" y="3458210"/>
                  </a:lnTo>
                  <a:lnTo>
                    <a:pt x="638810" y="3455670"/>
                  </a:lnTo>
                  <a:lnTo>
                    <a:pt x="671830" y="3455670"/>
                  </a:lnTo>
                  <a:lnTo>
                    <a:pt x="671830" y="3450590"/>
                  </a:lnTo>
                  <a:cubicBezTo>
                    <a:pt x="694690" y="3450590"/>
                    <a:pt x="718820" y="3451860"/>
                    <a:pt x="745490" y="3453130"/>
                  </a:cubicBezTo>
                  <a:cubicBezTo>
                    <a:pt x="763270" y="3454400"/>
                    <a:pt x="781050" y="3454400"/>
                    <a:pt x="798830" y="3455670"/>
                  </a:cubicBezTo>
                  <a:lnTo>
                    <a:pt x="798830" y="3467100"/>
                  </a:lnTo>
                  <a:lnTo>
                    <a:pt x="1030971" y="3467100"/>
                  </a:lnTo>
                  <a:cubicBezTo>
                    <a:pt x="1094079" y="3467100"/>
                    <a:pt x="1153865" y="3465830"/>
                    <a:pt x="1216973" y="3464560"/>
                  </a:cubicBezTo>
                  <a:cubicBezTo>
                    <a:pt x="1353153" y="3462020"/>
                    <a:pt x="1482690" y="3459480"/>
                    <a:pt x="1602262" y="3463290"/>
                  </a:cubicBezTo>
                  <a:cubicBezTo>
                    <a:pt x="1658727" y="3462020"/>
                    <a:pt x="1701906" y="3462020"/>
                    <a:pt x="1738442" y="3463290"/>
                  </a:cubicBezTo>
                  <a:lnTo>
                    <a:pt x="1738442" y="3464560"/>
                  </a:lnTo>
                  <a:lnTo>
                    <a:pt x="1761692" y="3464560"/>
                  </a:lnTo>
                  <a:lnTo>
                    <a:pt x="1848050" y="3467100"/>
                  </a:lnTo>
                  <a:lnTo>
                    <a:pt x="1848050" y="3463290"/>
                  </a:lnTo>
                  <a:cubicBezTo>
                    <a:pt x="1884586" y="3463290"/>
                    <a:pt x="1924444" y="3462020"/>
                    <a:pt x="1967623" y="3462020"/>
                  </a:cubicBezTo>
                  <a:lnTo>
                    <a:pt x="1997516" y="3468370"/>
                  </a:lnTo>
                  <a:lnTo>
                    <a:pt x="2017445" y="3468370"/>
                  </a:lnTo>
                  <a:cubicBezTo>
                    <a:pt x="2060624" y="3469640"/>
                    <a:pt x="2080552" y="3469640"/>
                    <a:pt x="2087195" y="3462020"/>
                  </a:cubicBezTo>
                  <a:lnTo>
                    <a:pt x="2087195" y="3459480"/>
                  </a:lnTo>
                  <a:cubicBezTo>
                    <a:pt x="2103803" y="3458210"/>
                    <a:pt x="2120410" y="3458210"/>
                    <a:pt x="2133696" y="3456940"/>
                  </a:cubicBezTo>
                  <a:cubicBezTo>
                    <a:pt x="2166910" y="3462020"/>
                    <a:pt x="2210089" y="3460750"/>
                    <a:pt x="2259911" y="3460750"/>
                  </a:cubicBezTo>
                  <a:cubicBezTo>
                    <a:pt x="2309733" y="3459480"/>
                    <a:pt x="2362877" y="3459480"/>
                    <a:pt x="2399412" y="3464560"/>
                  </a:cubicBezTo>
                  <a:lnTo>
                    <a:pt x="2402734" y="3465830"/>
                  </a:lnTo>
                  <a:lnTo>
                    <a:pt x="2409377" y="3465830"/>
                  </a:lnTo>
                  <a:cubicBezTo>
                    <a:pt x="2425984" y="3464560"/>
                    <a:pt x="2492414" y="3463290"/>
                    <a:pt x="2555521" y="3462020"/>
                  </a:cubicBezTo>
                  <a:cubicBezTo>
                    <a:pt x="2615307" y="3460750"/>
                    <a:pt x="2681737" y="3459480"/>
                    <a:pt x="2734880" y="3458210"/>
                  </a:cubicBezTo>
                  <a:cubicBezTo>
                    <a:pt x="2744844" y="3460750"/>
                    <a:pt x="2768095" y="3462020"/>
                    <a:pt x="2788023" y="3462020"/>
                  </a:cubicBezTo>
                  <a:cubicBezTo>
                    <a:pt x="2864417" y="3460750"/>
                    <a:pt x="2950775" y="3459480"/>
                    <a:pt x="3057062" y="3459480"/>
                  </a:cubicBezTo>
                  <a:lnTo>
                    <a:pt x="3060383" y="3460750"/>
                  </a:lnTo>
                  <a:lnTo>
                    <a:pt x="3076991" y="3459480"/>
                  </a:lnTo>
                  <a:cubicBezTo>
                    <a:pt x="3146741" y="3459480"/>
                    <a:pt x="3216492" y="3460750"/>
                    <a:pt x="3286242" y="3460750"/>
                  </a:cubicBezTo>
                  <a:lnTo>
                    <a:pt x="3286242" y="3463290"/>
                  </a:lnTo>
                  <a:lnTo>
                    <a:pt x="3342708" y="3460750"/>
                  </a:lnTo>
                  <a:lnTo>
                    <a:pt x="3369279" y="3460750"/>
                  </a:lnTo>
                  <a:cubicBezTo>
                    <a:pt x="3532031" y="3462020"/>
                    <a:pt x="3701425" y="3463290"/>
                    <a:pt x="3874141" y="3463290"/>
                  </a:cubicBezTo>
                  <a:lnTo>
                    <a:pt x="3880784" y="3463290"/>
                  </a:lnTo>
                  <a:lnTo>
                    <a:pt x="3890749" y="3458210"/>
                  </a:lnTo>
                  <a:lnTo>
                    <a:pt x="3890749" y="3453130"/>
                  </a:lnTo>
                  <a:lnTo>
                    <a:pt x="3897391" y="3453130"/>
                  </a:lnTo>
                  <a:lnTo>
                    <a:pt x="4103322" y="3464560"/>
                  </a:lnTo>
                  <a:cubicBezTo>
                    <a:pt x="4133215" y="3464560"/>
                    <a:pt x="4149822" y="3462020"/>
                    <a:pt x="4169751" y="3460750"/>
                  </a:cubicBezTo>
                  <a:cubicBezTo>
                    <a:pt x="4199644" y="3458210"/>
                    <a:pt x="4226216" y="3454400"/>
                    <a:pt x="4312574" y="3459480"/>
                  </a:cubicBezTo>
                  <a:lnTo>
                    <a:pt x="4312574" y="3456940"/>
                  </a:lnTo>
                  <a:lnTo>
                    <a:pt x="4518504" y="3456940"/>
                  </a:lnTo>
                  <a:cubicBezTo>
                    <a:pt x="4760971" y="3456940"/>
                    <a:pt x="5039973" y="3456940"/>
                    <a:pt x="5255868" y="3462020"/>
                  </a:cubicBezTo>
                  <a:lnTo>
                    <a:pt x="5345548" y="3463290"/>
                  </a:lnTo>
                  <a:lnTo>
                    <a:pt x="5309012" y="3456940"/>
                  </a:lnTo>
                  <a:lnTo>
                    <a:pt x="5328940" y="3456940"/>
                  </a:lnTo>
                  <a:cubicBezTo>
                    <a:pt x="5411977" y="3459480"/>
                    <a:pt x="5445945" y="3460750"/>
                    <a:pt x="5453565" y="3456940"/>
                  </a:cubicBezTo>
                  <a:lnTo>
                    <a:pt x="5453565" y="3458210"/>
                  </a:lnTo>
                  <a:cubicBezTo>
                    <a:pt x="5454835" y="3458210"/>
                    <a:pt x="5454835" y="3458210"/>
                    <a:pt x="5456105" y="3456940"/>
                  </a:cubicBezTo>
                  <a:cubicBezTo>
                    <a:pt x="5457375" y="3456940"/>
                    <a:pt x="5458645" y="3458210"/>
                    <a:pt x="5461185" y="3458210"/>
                  </a:cubicBezTo>
                  <a:lnTo>
                    <a:pt x="5461185" y="3464560"/>
                  </a:lnTo>
                  <a:cubicBezTo>
                    <a:pt x="5496745" y="3463290"/>
                    <a:pt x="5525955" y="3463290"/>
                    <a:pt x="5551355" y="3464560"/>
                  </a:cubicBezTo>
                  <a:cubicBezTo>
                    <a:pt x="5580565" y="3465830"/>
                    <a:pt x="5607235" y="3465830"/>
                    <a:pt x="5635175" y="3463290"/>
                  </a:cubicBezTo>
                  <a:cubicBezTo>
                    <a:pt x="5636445" y="3464560"/>
                    <a:pt x="5637715" y="3467100"/>
                    <a:pt x="5641525" y="3468370"/>
                  </a:cubicBezTo>
                  <a:lnTo>
                    <a:pt x="5644065" y="3468370"/>
                  </a:lnTo>
                  <a:cubicBezTo>
                    <a:pt x="5647875" y="3468370"/>
                    <a:pt x="5650415" y="3467100"/>
                    <a:pt x="5652955" y="3467100"/>
                  </a:cubicBezTo>
                  <a:lnTo>
                    <a:pt x="5652955" y="3472180"/>
                  </a:lnTo>
                  <a:cubicBezTo>
                    <a:pt x="5721535" y="3472180"/>
                    <a:pt x="5743125" y="3464560"/>
                    <a:pt x="5753285" y="3458210"/>
                  </a:cubicBezTo>
                  <a:cubicBezTo>
                    <a:pt x="5807895" y="3459480"/>
                    <a:pt x="5856155" y="3462020"/>
                    <a:pt x="5903145" y="3465830"/>
                  </a:cubicBezTo>
                  <a:lnTo>
                    <a:pt x="5903145" y="3460750"/>
                  </a:lnTo>
                  <a:lnTo>
                    <a:pt x="5920925" y="3460750"/>
                  </a:lnTo>
                  <a:lnTo>
                    <a:pt x="5920925" y="3456940"/>
                  </a:lnTo>
                  <a:lnTo>
                    <a:pt x="5995855" y="3456940"/>
                  </a:lnTo>
                  <a:lnTo>
                    <a:pt x="6042845" y="3459480"/>
                  </a:lnTo>
                  <a:lnTo>
                    <a:pt x="6044115" y="3459480"/>
                  </a:lnTo>
                  <a:cubicBezTo>
                    <a:pt x="6054275" y="3455670"/>
                    <a:pt x="6088565" y="3455670"/>
                    <a:pt x="6120315" y="3455670"/>
                  </a:cubicBezTo>
                  <a:cubicBezTo>
                    <a:pt x="6148255" y="3455670"/>
                    <a:pt x="6173655" y="3455670"/>
                    <a:pt x="6185085" y="3453130"/>
                  </a:cubicBezTo>
                  <a:lnTo>
                    <a:pt x="6248585" y="3453130"/>
                  </a:lnTo>
                  <a:lnTo>
                    <a:pt x="6248585" y="3446780"/>
                  </a:lnTo>
                  <a:lnTo>
                    <a:pt x="6265095" y="3446780"/>
                  </a:lnTo>
                  <a:lnTo>
                    <a:pt x="6265095" y="3440430"/>
                  </a:lnTo>
                  <a:cubicBezTo>
                    <a:pt x="6265095" y="3430270"/>
                    <a:pt x="6265095" y="3418840"/>
                    <a:pt x="6266365" y="3406140"/>
                  </a:cubicBezTo>
                  <a:lnTo>
                    <a:pt x="6266365" y="3393440"/>
                  </a:lnTo>
                  <a:cubicBezTo>
                    <a:pt x="6266365" y="3383280"/>
                    <a:pt x="6266365" y="3375660"/>
                    <a:pt x="6267635" y="3366770"/>
                  </a:cubicBezTo>
                  <a:lnTo>
                    <a:pt x="6268905" y="3350260"/>
                  </a:lnTo>
                  <a:cubicBezTo>
                    <a:pt x="6272715" y="3286760"/>
                    <a:pt x="6271445" y="3272790"/>
                    <a:pt x="6271445" y="3258820"/>
                  </a:cubicBezTo>
                  <a:cubicBezTo>
                    <a:pt x="6270175" y="3244850"/>
                    <a:pt x="6270175" y="3232150"/>
                    <a:pt x="6273985" y="3169920"/>
                  </a:cubicBezTo>
                  <a:lnTo>
                    <a:pt x="6275255" y="3152140"/>
                  </a:lnTo>
                  <a:lnTo>
                    <a:pt x="6263825" y="3164840"/>
                  </a:lnTo>
                  <a:cubicBezTo>
                    <a:pt x="6262555" y="3152140"/>
                    <a:pt x="6265095" y="3124200"/>
                    <a:pt x="6266365" y="3102610"/>
                  </a:cubicBezTo>
                  <a:cubicBezTo>
                    <a:pt x="6268905" y="3069590"/>
                    <a:pt x="6272715" y="3031490"/>
                    <a:pt x="6270175" y="2997200"/>
                  </a:cubicBezTo>
                  <a:lnTo>
                    <a:pt x="6279065" y="3025140"/>
                  </a:lnTo>
                  <a:lnTo>
                    <a:pt x="6277795" y="2978150"/>
                  </a:lnTo>
                  <a:cubicBezTo>
                    <a:pt x="6277795" y="2962910"/>
                    <a:pt x="6276525" y="2946400"/>
                    <a:pt x="6276525" y="2929890"/>
                  </a:cubicBezTo>
                  <a:cubicBezTo>
                    <a:pt x="6279065" y="2917190"/>
                    <a:pt x="6281605" y="2904490"/>
                    <a:pt x="6282875" y="2894330"/>
                  </a:cubicBezTo>
                  <a:lnTo>
                    <a:pt x="6287955" y="2894330"/>
                  </a:lnTo>
                  <a:cubicBezTo>
                    <a:pt x="6291765" y="2842260"/>
                    <a:pt x="6290495" y="2838450"/>
                    <a:pt x="6286685" y="2834640"/>
                  </a:cubicBezTo>
                  <a:cubicBezTo>
                    <a:pt x="6285415" y="2833370"/>
                    <a:pt x="6282875" y="2832100"/>
                    <a:pt x="6281605" y="2832100"/>
                  </a:cubicBezTo>
                  <a:cubicBezTo>
                    <a:pt x="6280335" y="2829560"/>
                    <a:pt x="6279065" y="2823210"/>
                    <a:pt x="6279065" y="2806700"/>
                  </a:cubicBezTo>
                  <a:cubicBezTo>
                    <a:pt x="6280335" y="2806700"/>
                    <a:pt x="6281605" y="2806700"/>
                    <a:pt x="6284145" y="2805430"/>
                  </a:cubicBezTo>
                  <a:cubicBezTo>
                    <a:pt x="6289225" y="2802890"/>
                    <a:pt x="6290495" y="2796540"/>
                    <a:pt x="6290495" y="2769870"/>
                  </a:cubicBezTo>
                  <a:cubicBezTo>
                    <a:pt x="6291765" y="2759710"/>
                    <a:pt x="6290495" y="2734310"/>
                    <a:pt x="6287955" y="2702560"/>
                  </a:cubicBezTo>
                  <a:cubicBezTo>
                    <a:pt x="6286685" y="2682240"/>
                    <a:pt x="6285415" y="2659380"/>
                    <a:pt x="6284145" y="2636520"/>
                  </a:cubicBezTo>
                  <a:lnTo>
                    <a:pt x="6284145" y="2613660"/>
                  </a:lnTo>
                  <a:cubicBezTo>
                    <a:pt x="6289225" y="2608580"/>
                    <a:pt x="6290495" y="2592070"/>
                    <a:pt x="6289225" y="2543810"/>
                  </a:cubicBezTo>
                  <a:lnTo>
                    <a:pt x="6285415" y="2543810"/>
                  </a:lnTo>
                  <a:lnTo>
                    <a:pt x="6285415" y="2537460"/>
                  </a:lnTo>
                  <a:lnTo>
                    <a:pt x="6276525" y="2536190"/>
                  </a:lnTo>
                  <a:lnTo>
                    <a:pt x="6276525" y="2518410"/>
                  </a:lnTo>
                  <a:lnTo>
                    <a:pt x="6282875" y="2518410"/>
                  </a:lnTo>
                  <a:lnTo>
                    <a:pt x="6279065" y="2467610"/>
                  </a:lnTo>
                  <a:lnTo>
                    <a:pt x="6279065" y="2459990"/>
                  </a:lnTo>
                  <a:cubicBezTo>
                    <a:pt x="6281605" y="2413000"/>
                    <a:pt x="6285415" y="2364740"/>
                    <a:pt x="6279065" y="2331720"/>
                  </a:cubicBezTo>
                  <a:cubicBezTo>
                    <a:pt x="6279065" y="2329180"/>
                    <a:pt x="6279065" y="2327910"/>
                    <a:pt x="6280335" y="2326640"/>
                  </a:cubicBezTo>
                  <a:lnTo>
                    <a:pt x="6282875" y="2325370"/>
                  </a:lnTo>
                  <a:lnTo>
                    <a:pt x="6282875" y="2320290"/>
                  </a:lnTo>
                  <a:cubicBezTo>
                    <a:pt x="6281605" y="2307590"/>
                    <a:pt x="6281605" y="2288540"/>
                    <a:pt x="6280335" y="2268220"/>
                  </a:cubicBezTo>
                  <a:cubicBezTo>
                    <a:pt x="6279065" y="2227580"/>
                    <a:pt x="6276525" y="2181860"/>
                    <a:pt x="6273985" y="2160270"/>
                  </a:cubicBezTo>
                  <a:cubicBezTo>
                    <a:pt x="6273985" y="2157730"/>
                    <a:pt x="6275255" y="2155190"/>
                    <a:pt x="6275255" y="2153920"/>
                  </a:cubicBezTo>
                  <a:cubicBezTo>
                    <a:pt x="6275255" y="2152650"/>
                    <a:pt x="6275255" y="2151380"/>
                    <a:pt x="6276525" y="2151380"/>
                  </a:cubicBezTo>
                  <a:lnTo>
                    <a:pt x="6271445" y="2148840"/>
                  </a:lnTo>
                  <a:lnTo>
                    <a:pt x="6277795" y="2150110"/>
                  </a:lnTo>
                  <a:lnTo>
                    <a:pt x="6279065" y="2148840"/>
                  </a:lnTo>
                  <a:lnTo>
                    <a:pt x="6279065" y="2147570"/>
                  </a:lnTo>
                  <a:cubicBezTo>
                    <a:pt x="6285415" y="2118360"/>
                    <a:pt x="6282875" y="2057400"/>
                    <a:pt x="6280335" y="2002790"/>
                  </a:cubicBezTo>
                  <a:cubicBezTo>
                    <a:pt x="6279065" y="1962150"/>
                    <a:pt x="6276525" y="1911350"/>
                    <a:pt x="6280335" y="1901190"/>
                  </a:cubicBezTo>
                  <a:lnTo>
                    <a:pt x="6284145" y="1901190"/>
                  </a:lnTo>
                  <a:lnTo>
                    <a:pt x="6282875" y="1803400"/>
                  </a:lnTo>
                  <a:lnTo>
                    <a:pt x="6289225" y="1803400"/>
                  </a:lnTo>
                  <a:cubicBezTo>
                    <a:pt x="6289225" y="1793240"/>
                    <a:pt x="6290495" y="1781810"/>
                    <a:pt x="6290495" y="1771650"/>
                  </a:cubicBezTo>
                  <a:lnTo>
                    <a:pt x="6291765" y="1774190"/>
                  </a:lnTo>
                  <a:lnTo>
                    <a:pt x="6290495" y="1757680"/>
                  </a:lnTo>
                  <a:lnTo>
                    <a:pt x="6290495" y="1755140"/>
                  </a:lnTo>
                  <a:lnTo>
                    <a:pt x="6286685" y="1659890"/>
                  </a:lnTo>
                  <a:lnTo>
                    <a:pt x="6279065" y="1659890"/>
                  </a:lnTo>
                  <a:cubicBezTo>
                    <a:pt x="6277795" y="1653540"/>
                    <a:pt x="6277795" y="1647190"/>
                    <a:pt x="6276525" y="1642110"/>
                  </a:cubicBezTo>
                  <a:lnTo>
                    <a:pt x="6277795" y="1643380"/>
                  </a:lnTo>
                  <a:lnTo>
                    <a:pt x="6279065" y="1623060"/>
                  </a:lnTo>
                  <a:cubicBezTo>
                    <a:pt x="6280335" y="1602740"/>
                    <a:pt x="6280335" y="1586230"/>
                    <a:pt x="6280335" y="1570990"/>
                  </a:cubicBezTo>
                  <a:cubicBezTo>
                    <a:pt x="6282875" y="1563370"/>
                    <a:pt x="6285415" y="1555750"/>
                    <a:pt x="6286685" y="1546860"/>
                  </a:cubicBezTo>
                  <a:lnTo>
                    <a:pt x="6287955" y="1543050"/>
                  </a:lnTo>
                  <a:lnTo>
                    <a:pt x="6284145" y="1540510"/>
                  </a:lnTo>
                  <a:cubicBezTo>
                    <a:pt x="6284145" y="1539240"/>
                    <a:pt x="6281605" y="1534160"/>
                    <a:pt x="6280335" y="1511300"/>
                  </a:cubicBezTo>
                  <a:cubicBezTo>
                    <a:pt x="6280335" y="1480820"/>
                    <a:pt x="6277795" y="1456690"/>
                    <a:pt x="6273985" y="1416050"/>
                  </a:cubicBezTo>
                  <a:lnTo>
                    <a:pt x="6284145" y="1379220"/>
                  </a:lnTo>
                  <a:cubicBezTo>
                    <a:pt x="6287955" y="1365250"/>
                    <a:pt x="6287955" y="1361440"/>
                    <a:pt x="6287955" y="1355090"/>
                  </a:cubicBezTo>
                  <a:cubicBezTo>
                    <a:pt x="6287955" y="1350010"/>
                    <a:pt x="6287955" y="1342390"/>
                    <a:pt x="6291765" y="1320800"/>
                  </a:cubicBezTo>
                  <a:lnTo>
                    <a:pt x="6287955" y="1319530"/>
                  </a:lnTo>
                  <a:cubicBezTo>
                    <a:pt x="6286685" y="1311910"/>
                    <a:pt x="6286685" y="1282700"/>
                    <a:pt x="6286685" y="1263650"/>
                  </a:cubicBezTo>
                  <a:cubicBezTo>
                    <a:pt x="6286685" y="1225550"/>
                    <a:pt x="6286685" y="1211580"/>
                    <a:pt x="6284145" y="1207770"/>
                  </a:cubicBezTo>
                  <a:cubicBezTo>
                    <a:pt x="6286685" y="1189990"/>
                    <a:pt x="6287955" y="1173480"/>
                    <a:pt x="6287955" y="1155700"/>
                  </a:cubicBezTo>
                  <a:cubicBezTo>
                    <a:pt x="6287955" y="1135380"/>
                    <a:pt x="6287955" y="1113790"/>
                    <a:pt x="6293035" y="1087120"/>
                  </a:cubicBezTo>
                  <a:close/>
                  <a:moveTo>
                    <a:pt x="27940" y="495300"/>
                  </a:moveTo>
                  <a:lnTo>
                    <a:pt x="27940" y="488950"/>
                  </a:lnTo>
                  <a:lnTo>
                    <a:pt x="29210" y="488950"/>
                  </a:lnTo>
                  <a:cubicBezTo>
                    <a:pt x="27940" y="491490"/>
                    <a:pt x="27940" y="492760"/>
                    <a:pt x="27940" y="495300"/>
                  </a:cubicBezTo>
                  <a:close/>
                  <a:moveTo>
                    <a:pt x="38100" y="2854960"/>
                  </a:moveTo>
                  <a:cubicBezTo>
                    <a:pt x="38100" y="2851150"/>
                    <a:pt x="36830" y="2848610"/>
                    <a:pt x="36830" y="2846070"/>
                  </a:cubicBezTo>
                  <a:lnTo>
                    <a:pt x="38100" y="2846070"/>
                  </a:lnTo>
                  <a:lnTo>
                    <a:pt x="38100" y="2854960"/>
                  </a:lnTo>
                  <a:close/>
                  <a:moveTo>
                    <a:pt x="6218105" y="546100"/>
                  </a:moveTo>
                  <a:lnTo>
                    <a:pt x="6219375" y="577850"/>
                  </a:lnTo>
                  <a:lnTo>
                    <a:pt x="6210485" y="563880"/>
                  </a:lnTo>
                  <a:lnTo>
                    <a:pt x="6213025" y="591820"/>
                  </a:lnTo>
                  <a:cubicBezTo>
                    <a:pt x="6218105" y="647700"/>
                    <a:pt x="6216835" y="669290"/>
                    <a:pt x="6215565" y="718820"/>
                  </a:cubicBezTo>
                  <a:lnTo>
                    <a:pt x="6214295" y="741680"/>
                  </a:lnTo>
                  <a:lnTo>
                    <a:pt x="6211755" y="762000"/>
                  </a:lnTo>
                  <a:cubicBezTo>
                    <a:pt x="6209215" y="786130"/>
                    <a:pt x="6209215" y="817880"/>
                    <a:pt x="6210485" y="843280"/>
                  </a:cubicBezTo>
                  <a:lnTo>
                    <a:pt x="6206675" y="843280"/>
                  </a:lnTo>
                  <a:lnTo>
                    <a:pt x="6206675" y="885190"/>
                  </a:lnTo>
                  <a:lnTo>
                    <a:pt x="6210485" y="885190"/>
                  </a:lnTo>
                  <a:lnTo>
                    <a:pt x="6215565" y="956310"/>
                  </a:lnTo>
                  <a:lnTo>
                    <a:pt x="6210485" y="956310"/>
                  </a:lnTo>
                  <a:cubicBezTo>
                    <a:pt x="6210485" y="962660"/>
                    <a:pt x="6210485" y="967740"/>
                    <a:pt x="6211755" y="974090"/>
                  </a:cubicBezTo>
                  <a:lnTo>
                    <a:pt x="6202865" y="974090"/>
                  </a:lnTo>
                  <a:lnTo>
                    <a:pt x="6202865" y="976630"/>
                  </a:lnTo>
                  <a:lnTo>
                    <a:pt x="6207945" y="1078230"/>
                  </a:lnTo>
                  <a:cubicBezTo>
                    <a:pt x="6206675" y="1082040"/>
                    <a:pt x="6206675" y="1088390"/>
                    <a:pt x="6205405" y="1097280"/>
                  </a:cubicBezTo>
                  <a:cubicBezTo>
                    <a:pt x="6204135" y="1104900"/>
                    <a:pt x="6202865" y="1116330"/>
                    <a:pt x="6201595" y="1118870"/>
                  </a:cubicBezTo>
                  <a:lnTo>
                    <a:pt x="6200325" y="1118870"/>
                  </a:lnTo>
                  <a:cubicBezTo>
                    <a:pt x="6199055" y="1146810"/>
                    <a:pt x="6200325" y="1179830"/>
                    <a:pt x="6202865" y="1215390"/>
                  </a:cubicBezTo>
                  <a:cubicBezTo>
                    <a:pt x="6205405" y="1256030"/>
                    <a:pt x="6207945" y="1299210"/>
                    <a:pt x="6205405" y="1339850"/>
                  </a:cubicBezTo>
                  <a:lnTo>
                    <a:pt x="6205405" y="1342390"/>
                  </a:lnTo>
                  <a:cubicBezTo>
                    <a:pt x="6206675" y="1346200"/>
                    <a:pt x="6206675" y="1356360"/>
                    <a:pt x="6207945" y="1369060"/>
                  </a:cubicBezTo>
                  <a:cubicBezTo>
                    <a:pt x="6207945" y="1389380"/>
                    <a:pt x="6206675" y="1408430"/>
                    <a:pt x="6206675" y="1428750"/>
                  </a:cubicBezTo>
                  <a:cubicBezTo>
                    <a:pt x="6205405" y="1478280"/>
                    <a:pt x="6202865" y="1530350"/>
                    <a:pt x="6207945" y="1592580"/>
                  </a:cubicBezTo>
                  <a:lnTo>
                    <a:pt x="6199055" y="1642110"/>
                  </a:lnTo>
                  <a:lnTo>
                    <a:pt x="6199055" y="1643380"/>
                  </a:lnTo>
                  <a:cubicBezTo>
                    <a:pt x="6199055" y="1662430"/>
                    <a:pt x="6200325" y="1668780"/>
                    <a:pt x="6206675" y="1670050"/>
                  </a:cubicBezTo>
                  <a:cubicBezTo>
                    <a:pt x="6209215" y="1670050"/>
                    <a:pt x="6210485" y="1670050"/>
                    <a:pt x="6213025" y="1667510"/>
                  </a:cubicBezTo>
                  <a:cubicBezTo>
                    <a:pt x="6213025" y="1673860"/>
                    <a:pt x="6213025" y="1680210"/>
                    <a:pt x="6214295" y="1690370"/>
                  </a:cubicBezTo>
                  <a:cubicBezTo>
                    <a:pt x="6215565" y="1717040"/>
                    <a:pt x="6214295" y="1727200"/>
                    <a:pt x="6214295" y="1732280"/>
                  </a:cubicBezTo>
                  <a:cubicBezTo>
                    <a:pt x="6213025" y="1732280"/>
                    <a:pt x="6211755" y="1732280"/>
                    <a:pt x="6209215" y="1733550"/>
                  </a:cubicBezTo>
                  <a:cubicBezTo>
                    <a:pt x="6205405" y="1736090"/>
                    <a:pt x="6204135" y="1741170"/>
                    <a:pt x="6204135" y="1747520"/>
                  </a:cubicBezTo>
                  <a:lnTo>
                    <a:pt x="6205405" y="1756410"/>
                  </a:lnTo>
                  <a:cubicBezTo>
                    <a:pt x="6209215" y="1784350"/>
                    <a:pt x="6213025" y="1821180"/>
                    <a:pt x="6213025" y="1863090"/>
                  </a:cubicBezTo>
                  <a:lnTo>
                    <a:pt x="6211755" y="1863090"/>
                  </a:lnTo>
                  <a:lnTo>
                    <a:pt x="6211755" y="1856740"/>
                  </a:lnTo>
                  <a:cubicBezTo>
                    <a:pt x="6210485" y="1830070"/>
                    <a:pt x="6209215" y="1827530"/>
                    <a:pt x="6202865" y="1827530"/>
                  </a:cubicBezTo>
                  <a:cubicBezTo>
                    <a:pt x="6195245" y="1827530"/>
                    <a:pt x="6195245" y="1832610"/>
                    <a:pt x="6192705" y="1855470"/>
                  </a:cubicBezTo>
                  <a:lnTo>
                    <a:pt x="6191435" y="1859280"/>
                  </a:lnTo>
                  <a:lnTo>
                    <a:pt x="6195245" y="1861820"/>
                  </a:lnTo>
                  <a:cubicBezTo>
                    <a:pt x="6201595" y="1869440"/>
                    <a:pt x="6201595" y="1926590"/>
                    <a:pt x="6201595" y="1969770"/>
                  </a:cubicBezTo>
                  <a:cubicBezTo>
                    <a:pt x="6201595" y="2044700"/>
                    <a:pt x="6204135" y="2075180"/>
                    <a:pt x="6210485" y="2084070"/>
                  </a:cubicBezTo>
                  <a:lnTo>
                    <a:pt x="6209215" y="2095500"/>
                  </a:lnTo>
                  <a:lnTo>
                    <a:pt x="6206675" y="2095500"/>
                  </a:lnTo>
                  <a:cubicBezTo>
                    <a:pt x="6202865" y="2132330"/>
                    <a:pt x="6205405" y="2146300"/>
                    <a:pt x="6209215" y="2162810"/>
                  </a:cubicBezTo>
                  <a:cubicBezTo>
                    <a:pt x="6213025" y="2178050"/>
                    <a:pt x="6216835" y="2195830"/>
                    <a:pt x="6215565" y="2241550"/>
                  </a:cubicBezTo>
                  <a:cubicBezTo>
                    <a:pt x="6214295" y="2258060"/>
                    <a:pt x="6214295" y="2269490"/>
                    <a:pt x="6213025" y="2274570"/>
                  </a:cubicBezTo>
                  <a:lnTo>
                    <a:pt x="6209215" y="2274570"/>
                  </a:lnTo>
                  <a:lnTo>
                    <a:pt x="6213025" y="2345690"/>
                  </a:lnTo>
                  <a:lnTo>
                    <a:pt x="6213025" y="2349500"/>
                  </a:lnTo>
                  <a:lnTo>
                    <a:pt x="6210485" y="2349500"/>
                  </a:lnTo>
                  <a:lnTo>
                    <a:pt x="6211755" y="2426970"/>
                  </a:lnTo>
                  <a:lnTo>
                    <a:pt x="6206675" y="2418080"/>
                  </a:lnTo>
                  <a:lnTo>
                    <a:pt x="6211755" y="2449830"/>
                  </a:lnTo>
                  <a:cubicBezTo>
                    <a:pt x="6213025" y="2458720"/>
                    <a:pt x="6215565" y="2473960"/>
                    <a:pt x="6216835" y="2487930"/>
                  </a:cubicBezTo>
                  <a:lnTo>
                    <a:pt x="6213025" y="2501900"/>
                  </a:lnTo>
                  <a:cubicBezTo>
                    <a:pt x="6204135" y="2531110"/>
                    <a:pt x="6205405" y="2545080"/>
                    <a:pt x="6206675" y="2566670"/>
                  </a:cubicBezTo>
                  <a:cubicBezTo>
                    <a:pt x="6207945" y="2575560"/>
                    <a:pt x="6207945" y="2585720"/>
                    <a:pt x="6209215" y="2599690"/>
                  </a:cubicBezTo>
                  <a:lnTo>
                    <a:pt x="6204135" y="2616200"/>
                  </a:lnTo>
                  <a:cubicBezTo>
                    <a:pt x="6202865" y="2620010"/>
                    <a:pt x="6202865" y="2622550"/>
                    <a:pt x="6201595" y="2626360"/>
                  </a:cubicBezTo>
                  <a:lnTo>
                    <a:pt x="6209215" y="2626360"/>
                  </a:lnTo>
                  <a:lnTo>
                    <a:pt x="6209215" y="2636520"/>
                  </a:lnTo>
                  <a:lnTo>
                    <a:pt x="6204135" y="2636520"/>
                  </a:lnTo>
                  <a:cubicBezTo>
                    <a:pt x="6201595" y="2649220"/>
                    <a:pt x="6200325" y="2670810"/>
                    <a:pt x="6199055" y="2698750"/>
                  </a:cubicBezTo>
                  <a:cubicBezTo>
                    <a:pt x="6197785" y="2719070"/>
                    <a:pt x="6197785" y="2740660"/>
                    <a:pt x="6195245" y="2766060"/>
                  </a:cubicBezTo>
                  <a:lnTo>
                    <a:pt x="6207945" y="2767330"/>
                  </a:lnTo>
                  <a:cubicBezTo>
                    <a:pt x="6209215" y="2764790"/>
                    <a:pt x="6209215" y="2758440"/>
                    <a:pt x="6210485" y="2752090"/>
                  </a:cubicBezTo>
                  <a:lnTo>
                    <a:pt x="6214295" y="2752090"/>
                  </a:lnTo>
                  <a:cubicBezTo>
                    <a:pt x="6214295" y="2759710"/>
                    <a:pt x="6215565" y="2768600"/>
                    <a:pt x="6216835" y="2777490"/>
                  </a:cubicBezTo>
                  <a:cubicBezTo>
                    <a:pt x="6211755" y="2783840"/>
                    <a:pt x="6211755" y="2801620"/>
                    <a:pt x="6213025" y="2839720"/>
                  </a:cubicBezTo>
                  <a:lnTo>
                    <a:pt x="6213025" y="2849880"/>
                  </a:lnTo>
                  <a:lnTo>
                    <a:pt x="6204135" y="2847340"/>
                  </a:lnTo>
                  <a:lnTo>
                    <a:pt x="6204135" y="2857500"/>
                  </a:lnTo>
                  <a:cubicBezTo>
                    <a:pt x="6205405" y="2887980"/>
                    <a:pt x="6207945" y="2896870"/>
                    <a:pt x="6210485" y="2908300"/>
                  </a:cubicBezTo>
                  <a:cubicBezTo>
                    <a:pt x="6211755" y="2913380"/>
                    <a:pt x="6213025" y="2919730"/>
                    <a:pt x="6214295" y="2928620"/>
                  </a:cubicBezTo>
                  <a:cubicBezTo>
                    <a:pt x="6213025" y="2975610"/>
                    <a:pt x="6207945" y="2988310"/>
                    <a:pt x="6202865" y="2998470"/>
                  </a:cubicBezTo>
                  <a:lnTo>
                    <a:pt x="6201595" y="3001010"/>
                  </a:lnTo>
                  <a:lnTo>
                    <a:pt x="6201595" y="3003550"/>
                  </a:lnTo>
                  <a:cubicBezTo>
                    <a:pt x="6201595" y="3032760"/>
                    <a:pt x="6201595" y="3036570"/>
                    <a:pt x="6207945" y="3037840"/>
                  </a:cubicBezTo>
                  <a:cubicBezTo>
                    <a:pt x="6210485" y="3037840"/>
                    <a:pt x="6211755" y="3037840"/>
                    <a:pt x="6213025" y="3036570"/>
                  </a:cubicBezTo>
                  <a:lnTo>
                    <a:pt x="6213025" y="3044190"/>
                  </a:lnTo>
                  <a:cubicBezTo>
                    <a:pt x="6210485" y="3110230"/>
                    <a:pt x="6213025" y="3158490"/>
                    <a:pt x="6216835" y="3232150"/>
                  </a:cubicBezTo>
                  <a:lnTo>
                    <a:pt x="6218105" y="3244850"/>
                  </a:lnTo>
                  <a:cubicBezTo>
                    <a:pt x="6211755" y="3244850"/>
                    <a:pt x="6211755" y="3251200"/>
                    <a:pt x="6210485" y="3253740"/>
                  </a:cubicBezTo>
                  <a:lnTo>
                    <a:pt x="6210485" y="3255010"/>
                  </a:lnTo>
                  <a:lnTo>
                    <a:pt x="6214295" y="3280410"/>
                  </a:lnTo>
                  <a:lnTo>
                    <a:pt x="6211755" y="3276600"/>
                  </a:lnTo>
                  <a:lnTo>
                    <a:pt x="6213025" y="3304540"/>
                  </a:lnTo>
                  <a:cubicBezTo>
                    <a:pt x="6214295" y="3321050"/>
                    <a:pt x="6215565" y="3324860"/>
                    <a:pt x="6218105" y="3328670"/>
                  </a:cubicBezTo>
                  <a:cubicBezTo>
                    <a:pt x="6219375" y="3331210"/>
                    <a:pt x="6221915" y="3333750"/>
                    <a:pt x="6223185" y="3364230"/>
                  </a:cubicBezTo>
                  <a:lnTo>
                    <a:pt x="6223185" y="3366770"/>
                  </a:lnTo>
                  <a:cubicBezTo>
                    <a:pt x="6225725" y="3373120"/>
                    <a:pt x="6224455" y="3388360"/>
                    <a:pt x="6223185" y="3398520"/>
                  </a:cubicBezTo>
                  <a:lnTo>
                    <a:pt x="6209215" y="3397250"/>
                  </a:lnTo>
                  <a:lnTo>
                    <a:pt x="6183815" y="3394710"/>
                  </a:lnTo>
                  <a:cubicBezTo>
                    <a:pt x="6163495" y="3393440"/>
                    <a:pt x="6144445" y="3394710"/>
                    <a:pt x="6129205" y="3395980"/>
                  </a:cubicBezTo>
                  <a:lnTo>
                    <a:pt x="6129205" y="3392170"/>
                  </a:lnTo>
                  <a:lnTo>
                    <a:pt x="6124125" y="3389630"/>
                  </a:lnTo>
                  <a:lnTo>
                    <a:pt x="6077135" y="3393440"/>
                  </a:lnTo>
                  <a:cubicBezTo>
                    <a:pt x="6032685" y="3395980"/>
                    <a:pt x="6025065" y="3397250"/>
                    <a:pt x="5979345" y="3402330"/>
                  </a:cubicBezTo>
                  <a:cubicBezTo>
                    <a:pt x="5952675" y="3399790"/>
                    <a:pt x="5926005" y="3398520"/>
                    <a:pt x="5899335" y="3398520"/>
                  </a:cubicBezTo>
                  <a:lnTo>
                    <a:pt x="5885365" y="3398520"/>
                  </a:lnTo>
                  <a:cubicBezTo>
                    <a:pt x="5875205" y="3397250"/>
                    <a:pt x="5862505" y="3395980"/>
                    <a:pt x="5845995" y="3395980"/>
                  </a:cubicBezTo>
                  <a:lnTo>
                    <a:pt x="5845995" y="3398520"/>
                  </a:lnTo>
                  <a:lnTo>
                    <a:pt x="5843455" y="3398520"/>
                  </a:lnTo>
                  <a:cubicBezTo>
                    <a:pt x="5842185" y="3397250"/>
                    <a:pt x="5840915" y="3397250"/>
                    <a:pt x="5839645" y="3395980"/>
                  </a:cubicBezTo>
                  <a:lnTo>
                    <a:pt x="5837105" y="3395980"/>
                  </a:lnTo>
                  <a:cubicBezTo>
                    <a:pt x="5825675" y="3398520"/>
                    <a:pt x="5812975" y="3399790"/>
                    <a:pt x="5797735" y="3401060"/>
                  </a:cubicBezTo>
                  <a:lnTo>
                    <a:pt x="5779955" y="3393440"/>
                  </a:lnTo>
                  <a:lnTo>
                    <a:pt x="5773605" y="3398520"/>
                  </a:lnTo>
                  <a:lnTo>
                    <a:pt x="5658035" y="3393440"/>
                  </a:lnTo>
                  <a:cubicBezTo>
                    <a:pt x="5640255" y="3395980"/>
                    <a:pt x="5622475" y="3397250"/>
                    <a:pt x="5605965" y="3399790"/>
                  </a:cubicBezTo>
                  <a:cubicBezTo>
                    <a:pt x="5580565" y="3399790"/>
                    <a:pt x="5556435" y="3398520"/>
                    <a:pt x="5531035" y="3398520"/>
                  </a:cubicBezTo>
                  <a:lnTo>
                    <a:pt x="5531035" y="3393440"/>
                  </a:lnTo>
                  <a:lnTo>
                    <a:pt x="5480235" y="3397250"/>
                  </a:lnTo>
                  <a:cubicBezTo>
                    <a:pt x="5471345" y="3397250"/>
                    <a:pt x="5463725" y="3397250"/>
                    <a:pt x="5453565" y="3395980"/>
                  </a:cubicBezTo>
                  <a:lnTo>
                    <a:pt x="5453565" y="3394710"/>
                  </a:lnTo>
                  <a:cubicBezTo>
                    <a:pt x="5395370" y="3390900"/>
                    <a:pt x="5302369" y="3389630"/>
                    <a:pt x="5192761" y="3389630"/>
                  </a:cubicBezTo>
                  <a:lnTo>
                    <a:pt x="5116368" y="3389630"/>
                  </a:lnTo>
                  <a:lnTo>
                    <a:pt x="5146260" y="3394710"/>
                  </a:lnTo>
                  <a:cubicBezTo>
                    <a:pt x="5126332" y="3394710"/>
                    <a:pt x="5113046" y="3393440"/>
                    <a:pt x="5096439" y="3393440"/>
                  </a:cubicBezTo>
                  <a:cubicBezTo>
                    <a:pt x="5086475" y="3393440"/>
                    <a:pt x="5076510" y="3392170"/>
                    <a:pt x="5066546" y="3392170"/>
                  </a:cubicBezTo>
                  <a:lnTo>
                    <a:pt x="5059903" y="3392170"/>
                  </a:lnTo>
                  <a:cubicBezTo>
                    <a:pt x="5049938" y="3393440"/>
                    <a:pt x="5036653" y="3394710"/>
                    <a:pt x="5030009" y="3397250"/>
                  </a:cubicBezTo>
                  <a:lnTo>
                    <a:pt x="5030009" y="3395980"/>
                  </a:lnTo>
                  <a:cubicBezTo>
                    <a:pt x="4953616" y="3392170"/>
                    <a:pt x="4900473" y="3393440"/>
                    <a:pt x="4857293" y="3397250"/>
                  </a:cubicBezTo>
                  <a:lnTo>
                    <a:pt x="4850651" y="3397250"/>
                  </a:lnTo>
                  <a:cubicBezTo>
                    <a:pt x="4691221" y="3397250"/>
                    <a:pt x="4511862" y="3397250"/>
                    <a:pt x="4472005" y="3389630"/>
                  </a:cubicBezTo>
                  <a:lnTo>
                    <a:pt x="4465361" y="3389630"/>
                  </a:lnTo>
                  <a:cubicBezTo>
                    <a:pt x="4408896" y="3389630"/>
                    <a:pt x="4392289" y="3389630"/>
                    <a:pt x="4388968" y="3395980"/>
                  </a:cubicBezTo>
                  <a:lnTo>
                    <a:pt x="4362396" y="3395980"/>
                  </a:lnTo>
                  <a:lnTo>
                    <a:pt x="4319217" y="3392170"/>
                  </a:lnTo>
                  <a:lnTo>
                    <a:pt x="4279360" y="3397250"/>
                  </a:lnTo>
                  <a:cubicBezTo>
                    <a:pt x="4259431" y="3397250"/>
                    <a:pt x="4239502" y="3397250"/>
                    <a:pt x="4226216" y="3395980"/>
                  </a:cubicBezTo>
                  <a:lnTo>
                    <a:pt x="4226216" y="3387090"/>
                  </a:lnTo>
                  <a:cubicBezTo>
                    <a:pt x="4143180" y="3384550"/>
                    <a:pt x="4020286" y="3385820"/>
                    <a:pt x="3930606" y="3387090"/>
                  </a:cubicBezTo>
                  <a:cubicBezTo>
                    <a:pt x="3890749" y="3387090"/>
                    <a:pt x="3854213" y="3388360"/>
                    <a:pt x="3834284" y="3388360"/>
                  </a:cubicBezTo>
                  <a:lnTo>
                    <a:pt x="3834284" y="3390900"/>
                  </a:lnTo>
                  <a:lnTo>
                    <a:pt x="3561924" y="3390900"/>
                  </a:lnTo>
                  <a:lnTo>
                    <a:pt x="3561924" y="3388360"/>
                  </a:lnTo>
                  <a:cubicBezTo>
                    <a:pt x="3551960" y="3389630"/>
                    <a:pt x="3541996" y="3389630"/>
                    <a:pt x="3535353" y="3390900"/>
                  </a:cubicBezTo>
                  <a:lnTo>
                    <a:pt x="3445673" y="3390900"/>
                  </a:lnTo>
                  <a:cubicBezTo>
                    <a:pt x="3209850" y="3390900"/>
                    <a:pt x="2964061" y="3390900"/>
                    <a:pt x="2748167" y="3394710"/>
                  </a:cubicBezTo>
                  <a:lnTo>
                    <a:pt x="2734881" y="3394710"/>
                  </a:lnTo>
                  <a:cubicBezTo>
                    <a:pt x="2711630" y="3394710"/>
                    <a:pt x="2691702" y="3395980"/>
                    <a:pt x="2668451" y="3395980"/>
                  </a:cubicBezTo>
                  <a:lnTo>
                    <a:pt x="2555522" y="3398520"/>
                  </a:lnTo>
                  <a:lnTo>
                    <a:pt x="2578772" y="3401060"/>
                  </a:lnTo>
                  <a:lnTo>
                    <a:pt x="2528950" y="3401060"/>
                  </a:lnTo>
                  <a:cubicBezTo>
                    <a:pt x="2512343" y="3397250"/>
                    <a:pt x="2482450" y="3394710"/>
                    <a:pt x="2462521" y="3392170"/>
                  </a:cubicBezTo>
                  <a:lnTo>
                    <a:pt x="2459200" y="3398520"/>
                  </a:lnTo>
                  <a:lnTo>
                    <a:pt x="2455878" y="3393440"/>
                  </a:lnTo>
                  <a:cubicBezTo>
                    <a:pt x="2445913" y="3394710"/>
                    <a:pt x="2382806" y="3393440"/>
                    <a:pt x="2329662" y="3393440"/>
                  </a:cubicBezTo>
                  <a:lnTo>
                    <a:pt x="2176875" y="3393440"/>
                  </a:lnTo>
                  <a:lnTo>
                    <a:pt x="2176875" y="3397250"/>
                  </a:lnTo>
                  <a:cubicBezTo>
                    <a:pt x="2163589" y="3397250"/>
                    <a:pt x="2153625" y="3397250"/>
                    <a:pt x="2140339" y="3398520"/>
                  </a:cubicBezTo>
                  <a:lnTo>
                    <a:pt x="2137018" y="3398520"/>
                  </a:lnTo>
                  <a:cubicBezTo>
                    <a:pt x="2100482" y="3399790"/>
                    <a:pt x="2060624" y="3401060"/>
                    <a:pt x="2014124" y="3402330"/>
                  </a:cubicBezTo>
                  <a:cubicBezTo>
                    <a:pt x="2017445" y="3401060"/>
                    <a:pt x="2017445" y="3399790"/>
                    <a:pt x="2020767" y="3398520"/>
                  </a:cubicBezTo>
                  <a:cubicBezTo>
                    <a:pt x="2024088" y="3392170"/>
                    <a:pt x="2004159" y="3388360"/>
                    <a:pt x="1994195" y="3387090"/>
                  </a:cubicBezTo>
                  <a:lnTo>
                    <a:pt x="1987552" y="3387090"/>
                  </a:lnTo>
                  <a:cubicBezTo>
                    <a:pt x="1897873" y="3385820"/>
                    <a:pt x="1881265" y="3387090"/>
                    <a:pt x="1867980" y="3390900"/>
                  </a:cubicBezTo>
                  <a:cubicBezTo>
                    <a:pt x="1864658" y="3392170"/>
                    <a:pt x="1854694" y="3393440"/>
                    <a:pt x="1781621" y="3392170"/>
                  </a:cubicBezTo>
                  <a:lnTo>
                    <a:pt x="1774979" y="3392170"/>
                  </a:lnTo>
                  <a:cubicBezTo>
                    <a:pt x="1765014" y="3393440"/>
                    <a:pt x="1758371" y="3394710"/>
                    <a:pt x="1755050" y="3395980"/>
                  </a:cubicBezTo>
                  <a:cubicBezTo>
                    <a:pt x="1668692" y="3397250"/>
                    <a:pt x="1638799" y="3398520"/>
                    <a:pt x="1615548" y="3399790"/>
                  </a:cubicBezTo>
                  <a:lnTo>
                    <a:pt x="1532512" y="3397250"/>
                  </a:lnTo>
                  <a:cubicBezTo>
                    <a:pt x="1502619" y="3395980"/>
                    <a:pt x="1486012" y="3395980"/>
                    <a:pt x="1476047" y="3394710"/>
                  </a:cubicBezTo>
                  <a:lnTo>
                    <a:pt x="1476047" y="3385820"/>
                  </a:lnTo>
                  <a:lnTo>
                    <a:pt x="1080793" y="3383280"/>
                  </a:lnTo>
                  <a:lnTo>
                    <a:pt x="1090758" y="3388360"/>
                  </a:lnTo>
                  <a:cubicBezTo>
                    <a:pt x="1064186" y="3389630"/>
                    <a:pt x="1011043" y="3392170"/>
                    <a:pt x="974507" y="3392170"/>
                  </a:cubicBezTo>
                  <a:cubicBezTo>
                    <a:pt x="957900" y="3392170"/>
                    <a:pt x="941292" y="3393440"/>
                    <a:pt x="928006" y="3393440"/>
                  </a:cubicBezTo>
                  <a:lnTo>
                    <a:pt x="840740" y="3393440"/>
                  </a:lnTo>
                  <a:lnTo>
                    <a:pt x="840740" y="3389630"/>
                  </a:lnTo>
                  <a:lnTo>
                    <a:pt x="836930" y="3390900"/>
                  </a:lnTo>
                  <a:cubicBezTo>
                    <a:pt x="830580" y="3392170"/>
                    <a:pt x="805180" y="3393440"/>
                    <a:pt x="778510" y="3394710"/>
                  </a:cubicBezTo>
                  <a:lnTo>
                    <a:pt x="778510" y="3389630"/>
                  </a:lnTo>
                  <a:cubicBezTo>
                    <a:pt x="754380" y="3388360"/>
                    <a:pt x="734060" y="3389630"/>
                    <a:pt x="713740" y="3392170"/>
                  </a:cubicBezTo>
                  <a:cubicBezTo>
                    <a:pt x="687070" y="3394710"/>
                    <a:pt x="660400" y="3397250"/>
                    <a:pt x="623570" y="3392170"/>
                  </a:cubicBezTo>
                  <a:cubicBezTo>
                    <a:pt x="614680" y="3392170"/>
                    <a:pt x="601980" y="3389630"/>
                    <a:pt x="589280" y="3388360"/>
                  </a:cubicBezTo>
                  <a:cubicBezTo>
                    <a:pt x="561340" y="3384550"/>
                    <a:pt x="551180" y="3383280"/>
                    <a:pt x="546100" y="3388360"/>
                  </a:cubicBezTo>
                  <a:lnTo>
                    <a:pt x="544830" y="3389630"/>
                  </a:lnTo>
                  <a:cubicBezTo>
                    <a:pt x="537210" y="3389630"/>
                    <a:pt x="529590" y="3389630"/>
                    <a:pt x="520700" y="3390900"/>
                  </a:cubicBezTo>
                  <a:cubicBezTo>
                    <a:pt x="497840" y="3392170"/>
                    <a:pt x="474980" y="3393440"/>
                    <a:pt x="448310" y="3389630"/>
                  </a:cubicBezTo>
                  <a:lnTo>
                    <a:pt x="445770" y="3389630"/>
                  </a:lnTo>
                  <a:cubicBezTo>
                    <a:pt x="444500" y="3389630"/>
                    <a:pt x="443230" y="3389630"/>
                    <a:pt x="443230" y="3390900"/>
                  </a:cubicBezTo>
                  <a:lnTo>
                    <a:pt x="429260" y="3388360"/>
                  </a:lnTo>
                  <a:cubicBezTo>
                    <a:pt x="416560" y="3385820"/>
                    <a:pt x="393700" y="3387090"/>
                    <a:pt x="373380" y="3388360"/>
                  </a:cubicBezTo>
                  <a:cubicBezTo>
                    <a:pt x="363220" y="3388360"/>
                    <a:pt x="351790" y="3389630"/>
                    <a:pt x="346710" y="3389630"/>
                  </a:cubicBezTo>
                  <a:lnTo>
                    <a:pt x="345440" y="3384550"/>
                  </a:lnTo>
                  <a:cubicBezTo>
                    <a:pt x="323850" y="3390900"/>
                    <a:pt x="297180" y="3390900"/>
                    <a:pt x="266700" y="3389630"/>
                  </a:cubicBezTo>
                  <a:cubicBezTo>
                    <a:pt x="242570" y="3388360"/>
                    <a:pt x="214630" y="3388360"/>
                    <a:pt x="185420" y="3390900"/>
                  </a:cubicBezTo>
                  <a:lnTo>
                    <a:pt x="189230" y="3385820"/>
                  </a:lnTo>
                  <a:lnTo>
                    <a:pt x="166370" y="3388360"/>
                  </a:lnTo>
                  <a:cubicBezTo>
                    <a:pt x="163830" y="3388360"/>
                    <a:pt x="161290" y="3388360"/>
                    <a:pt x="157480" y="3389630"/>
                  </a:cubicBezTo>
                  <a:lnTo>
                    <a:pt x="156210" y="3383280"/>
                  </a:lnTo>
                  <a:cubicBezTo>
                    <a:pt x="139700" y="3384550"/>
                    <a:pt x="123190" y="3385820"/>
                    <a:pt x="101600" y="3384550"/>
                  </a:cubicBezTo>
                  <a:lnTo>
                    <a:pt x="97790" y="3384550"/>
                  </a:lnTo>
                  <a:lnTo>
                    <a:pt x="87630" y="3383280"/>
                  </a:lnTo>
                  <a:lnTo>
                    <a:pt x="87630" y="3362960"/>
                  </a:lnTo>
                  <a:lnTo>
                    <a:pt x="74930" y="3362960"/>
                  </a:lnTo>
                  <a:lnTo>
                    <a:pt x="74930" y="3356610"/>
                  </a:lnTo>
                  <a:cubicBezTo>
                    <a:pt x="76200" y="3342640"/>
                    <a:pt x="77470" y="3333750"/>
                    <a:pt x="80010" y="3323590"/>
                  </a:cubicBezTo>
                  <a:lnTo>
                    <a:pt x="80010" y="3321050"/>
                  </a:lnTo>
                  <a:cubicBezTo>
                    <a:pt x="85090" y="3296920"/>
                    <a:pt x="88900" y="3270250"/>
                    <a:pt x="87630" y="3200400"/>
                  </a:cubicBezTo>
                  <a:lnTo>
                    <a:pt x="83820" y="3200400"/>
                  </a:lnTo>
                  <a:cubicBezTo>
                    <a:pt x="85090" y="3178810"/>
                    <a:pt x="86360" y="3161030"/>
                    <a:pt x="88900" y="3150870"/>
                  </a:cubicBezTo>
                  <a:cubicBezTo>
                    <a:pt x="88900" y="3102610"/>
                    <a:pt x="87630" y="3100070"/>
                    <a:pt x="81280" y="3100070"/>
                  </a:cubicBezTo>
                  <a:cubicBezTo>
                    <a:pt x="81280" y="3087370"/>
                    <a:pt x="80010" y="3077210"/>
                    <a:pt x="77470" y="3064510"/>
                  </a:cubicBezTo>
                  <a:cubicBezTo>
                    <a:pt x="76200" y="3054350"/>
                    <a:pt x="73660" y="3042920"/>
                    <a:pt x="73660" y="3028950"/>
                  </a:cubicBezTo>
                  <a:lnTo>
                    <a:pt x="78740" y="3028950"/>
                  </a:lnTo>
                  <a:lnTo>
                    <a:pt x="78740" y="3022600"/>
                  </a:lnTo>
                  <a:cubicBezTo>
                    <a:pt x="81280" y="2959100"/>
                    <a:pt x="77470" y="2951480"/>
                    <a:pt x="73660" y="2943860"/>
                  </a:cubicBezTo>
                  <a:cubicBezTo>
                    <a:pt x="72390" y="2941320"/>
                    <a:pt x="71120" y="2937510"/>
                    <a:pt x="69850" y="2927350"/>
                  </a:cubicBezTo>
                  <a:lnTo>
                    <a:pt x="78740" y="2926080"/>
                  </a:lnTo>
                  <a:lnTo>
                    <a:pt x="77470" y="2894330"/>
                  </a:lnTo>
                  <a:lnTo>
                    <a:pt x="86360" y="2908300"/>
                  </a:lnTo>
                  <a:lnTo>
                    <a:pt x="83820" y="2880360"/>
                  </a:lnTo>
                  <a:cubicBezTo>
                    <a:pt x="78740" y="2824480"/>
                    <a:pt x="80010" y="2802890"/>
                    <a:pt x="81280" y="2753360"/>
                  </a:cubicBezTo>
                  <a:lnTo>
                    <a:pt x="82550" y="2730500"/>
                  </a:lnTo>
                  <a:lnTo>
                    <a:pt x="85090" y="2710180"/>
                  </a:lnTo>
                  <a:cubicBezTo>
                    <a:pt x="87630" y="2686050"/>
                    <a:pt x="87630" y="2655570"/>
                    <a:pt x="86360" y="2630170"/>
                  </a:cubicBezTo>
                  <a:lnTo>
                    <a:pt x="88900" y="2630170"/>
                  </a:lnTo>
                  <a:cubicBezTo>
                    <a:pt x="87630" y="2623820"/>
                    <a:pt x="87630" y="2618740"/>
                    <a:pt x="87630" y="2613660"/>
                  </a:cubicBezTo>
                  <a:lnTo>
                    <a:pt x="87630" y="2586990"/>
                  </a:lnTo>
                  <a:lnTo>
                    <a:pt x="83820" y="2586990"/>
                  </a:lnTo>
                  <a:lnTo>
                    <a:pt x="78740" y="2515870"/>
                  </a:lnTo>
                  <a:lnTo>
                    <a:pt x="83820" y="2515870"/>
                  </a:lnTo>
                  <a:cubicBezTo>
                    <a:pt x="83820" y="2509520"/>
                    <a:pt x="83820" y="2504440"/>
                    <a:pt x="82550" y="2498090"/>
                  </a:cubicBezTo>
                  <a:lnTo>
                    <a:pt x="91440" y="2498090"/>
                  </a:lnTo>
                  <a:lnTo>
                    <a:pt x="91440" y="2495550"/>
                  </a:lnTo>
                  <a:lnTo>
                    <a:pt x="86360" y="2393950"/>
                  </a:lnTo>
                  <a:cubicBezTo>
                    <a:pt x="87630" y="2390140"/>
                    <a:pt x="87630" y="2383790"/>
                    <a:pt x="88900" y="2374900"/>
                  </a:cubicBezTo>
                  <a:cubicBezTo>
                    <a:pt x="90170" y="2367280"/>
                    <a:pt x="91440" y="2355850"/>
                    <a:pt x="92710" y="2353310"/>
                  </a:cubicBezTo>
                  <a:lnTo>
                    <a:pt x="93980" y="2353310"/>
                  </a:lnTo>
                  <a:cubicBezTo>
                    <a:pt x="95250" y="2325370"/>
                    <a:pt x="92710" y="2292350"/>
                    <a:pt x="91440" y="2256790"/>
                  </a:cubicBezTo>
                  <a:cubicBezTo>
                    <a:pt x="88900" y="2216150"/>
                    <a:pt x="86360" y="2172970"/>
                    <a:pt x="88900" y="2131060"/>
                  </a:cubicBezTo>
                  <a:lnTo>
                    <a:pt x="88900" y="2128520"/>
                  </a:lnTo>
                  <a:cubicBezTo>
                    <a:pt x="87630" y="2124710"/>
                    <a:pt x="87630" y="2114550"/>
                    <a:pt x="86360" y="2101850"/>
                  </a:cubicBezTo>
                  <a:cubicBezTo>
                    <a:pt x="86360" y="2081530"/>
                    <a:pt x="87630" y="2062480"/>
                    <a:pt x="87630" y="2042160"/>
                  </a:cubicBezTo>
                  <a:cubicBezTo>
                    <a:pt x="88900" y="1992630"/>
                    <a:pt x="91440" y="1940560"/>
                    <a:pt x="86360" y="1877060"/>
                  </a:cubicBezTo>
                  <a:lnTo>
                    <a:pt x="95250" y="1827530"/>
                  </a:lnTo>
                  <a:lnTo>
                    <a:pt x="95250" y="1826260"/>
                  </a:lnTo>
                  <a:cubicBezTo>
                    <a:pt x="95250" y="1807210"/>
                    <a:pt x="93980" y="1800860"/>
                    <a:pt x="87630" y="1799590"/>
                  </a:cubicBezTo>
                  <a:cubicBezTo>
                    <a:pt x="85090" y="1799590"/>
                    <a:pt x="83820" y="1799590"/>
                    <a:pt x="81280" y="1802130"/>
                  </a:cubicBezTo>
                  <a:cubicBezTo>
                    <a:pt x="81280" y="1795780"/>
                    <a:pt x="81280" y="1789430"/>
                    <a:pt x="80010" y="1779270"/>
                  </a:cubicBezTo>
                  <a:cubicBezTo>
                    <a:pt x="78740" y="1752600"/>
                    <a:pt x="80010" y="1742440"/>
                    <a:pt x="80010" y="1737360"/>
                  </a:cubicBezTo>
                  <a:cubicBezTo>
                    <a:pt x="81280" y="1737360"/>
                    <a:pt x="82550" y="1737360"/>
                    <a:pt x="85090" y="1736090"/>
                  </a:cubicBezTo>
                  <a:cubicBezTo>
                    <a:pt x="88900" y="1733550"/>
                    <a:pt x="90170" y="1728470"/>
                    <a:pt x="90170" y="1722120"/>
                  </a:cubicBezTo>
                  <a:lnTo>
                    <a:pt x="90170" y="1720850"/>
                  </a:lnTo>
                  <a:lnTo>
                    <a:pt x="88900" y="1714500"/>
                  </a:lnTo>
                  <a:cubicBezTo>
                    <a:pt x="85090" y="1686560"/>
                    <a:pt x="81280" y="1649730"/>
                    <a:pt x="81280" y="1607820"/>
                  </a:cubicBezTo>
                  <a:lnTo>
                    <a:pt x="82550" y="1607820"/>
                  </a:lnTo>
                  <a:lnTo>
                    <a:pt x="82550" y="1614170"/>
                  </a:lnTo>
                  <a:cubicBezTo>
                    <a:pt x="83820" y="1640840"/>
                    <a:pt x="85090" y="1643380"/>
                    <a:pt x="91440" y="1643380"/>
                  </a:cubicBezTo>
                  <a:cubicBezTo>
                    <a:pt x="99060" y="1643380"/>
                    <a:pt x="99060" y="1638300"/>
                    <a:pt x="101600" y="1615440"/>
                  </a:cubicBezTo>
                  <a:lnTo>
                    <a:pt x="102870" y="1611630"/>
                  </a:lnTo>
                  <a:lnTo>
                    <a:pt x="99060" y="1609090"/>
                  </a:lnTo>
                  <a:cubicBezTo>
                    <a:pt x="92710" y="1601470"/>
                    <a:pt x="92710" y="1544320"/>
                    <a:pt x="92710" y="1501140"/>
                  </a:cubicBezTo>
                  <a:cubicBezTo>
                    <a:pt x="92710" y="1426210"/>
                    <a:pt x="90170" y="1395730"/>
                    <a:pt x="83820" y="1386840"/>
                  </a:cubicBezTo>
                  <a:lnTo>
                    <a:pt x="85090" y="1375410"/>
                  </a:lnTo>
                  <a:lnTo>
                    <a:pt x="87630" y="1375410"/>
                  </a:lnTo>
                  <a:cubicBezTo>
                    <a:pt x="91440" y="1338580"/>
                    <a:pt x="88900" y="1324610"/>
                    <a:pt x="85090" y="1308100"/>
                  </a:cubicBezTo>
                  <a:cubicBezTo>
                    <a:pt x="81280" y="1292860"/>
                    <a:pt x="77470" y="1275080"/>
                    <a:pt x="78740" y="1229360"/>
                  </a:cubicBezTo>
                  <a:cubicBezTo>
                    <a:pt x="80010" y="1212850"/>
                    <a:pt x="80010" y="1201420"/>
                    <a:pt x="81280" y="1196340"/>
                  </a:cubicBezTo>
                  <a:lnTo>
                    <a:pt x="85090" y="1196340"/>
                  </a:lnTo>
                  <a:lnTo>
                    <a:pt x="81280" y="1125220"/>
                  </a:lnTo>
                  <a:lnTo>
                    <a:pt x="81280" y="1121410"/>
                  </a:lnTo>
                  <a:lnTo>
                    <a:pt x="83820" y="1121410"/>
                  </a:lnTo>
                  <a:lnTo>
                    <a:pt x="82550" y="1043940"/>
                  </a:lnTo>
                  <a:lnTo>
                    <a:pt x="87630" y="1052830"/>
                  </a:lnTo>
                  <a:lnTo>
                    <a:pt x="82550" y="1021080"/>
                  </a:lnTo>
                  <a:cubicBezTo>
                    <a:pt x="81280" y="1012190"/>
                    <a:pt x="78740" y="998220"/>
                    <a:pt x="77470" y="982980"/>
                  </a:cubicBezTo>
                  <a:lnTo>
                    <a:pt x="81280" y="969010"/>
                  </a:lnTo>
                  <a:cubicBezTo>
                    <a:pt x="90170" y="939800"/>
                    <a:pt x="88900" y="925830"/>
                    <a:pt x="87630" y="904240"/>
                  </a:cubicBezTo>
                  <a:cubicBezTo>
                    <a:pt x="86360" y="895350"/>
                    <a:pt x="86360" y="885190"/>
                    <a:pt x="85090" y="871220"/>
                  </a:cubicBezTo>
                  <a:lnTo>
                    <a:pt x="90170" y="853440"/>
                  </a:lnTo>
                  <a:cubicBezTo>
                    <a:pt x="88900" y="852170"/>
                    <a:pt x="88900" y="848360"/>
                    <a:pt x="90170" y="845820"/>
                  </a:cubicBezTo>
                  <a:lnTo>
                    <a:pt x="73660" y="845820"/>
                  </a:lnTo>
                  <a:lnTo>
                    <a:pt x="90170" y="845820"/>
                  </a:lnTo>
                  <a:cubicBezTo>
                    <a:pt x="93980" y="825500"/>
                    <a:pt x="95250" y="802640"/>
                    <a:pt x="96520" y="775970"/>
                  </a:cubicBezTo>
                  <a:cubicBezTo>
                    <a:pt x="97790" y="755650"/>
                    <a:pt x="97790" y="734060"/>
                    <a:pt x="100330" y="708660"/>
                  </a:cubicBezTo>
                  <a:lnTo>
                    <a:pt x="87630" y="707390"/>
                  </a:lnTo>
                  <a:cubicBezTo>
                    <a:pt x="86360" y="711200"/>
                    <a:pt x="86360" y="718820"/>
                    <a:pt x="83820" y="728980"/>
                  </a:cubicBezTo>
                  <a:cubicBezTo>
                    <a:pt x="82550" y="734060"/>
                    <a:pt x="82550" y="741680"/>
                    <a:pt x="81280" y="749300"/>
                  </a:cubicBezTo>
                  <a:cubicBezTo>
                    <a:pt x="81280" y="735330"/>
                    <a:pt x="81280" y="718820"/>
                    <a:pt x="78740" y="697230"/>
                  </a:cubicBezTo>
                  <a:cubicBezTo>
                    <a:pt x="83820" y="690880"/>
                    <a:pt x="83820" y="673100"/>
                    <a:pt x="82550" y="635000"/>
                  </a:cubicBezTo>
                  <a:lnTo>
                    <a:pt x="82550" y="624840"/>
                  </a:lnTo>
                  <a:lnTo>
                    <a:pt x="91440" y="627380"/>
                  </a:lnTo>
                  <a:lnTo>
                    <a:pt x="91440" y="617220"/>
                  </a:lnTo>
                  <a:cubicBezTo>
                    <a:pt x="90170" y="586740"/>
                    <a:pt x="87630" y="576580"/>
                    <a:pt x="85090" y="566420"/>
                  </a:cubicBezTo>
                  <a:cubicBezTo>
                    <a:pt x="83820" y="561340"/>
                    <a:pt x="82550" y="554990"/>
                    <a:pt x="81280" y="546100"/>
                  </a:cubicBezTo>
                  <a:cubicBezTo>
                    <a:pt x="82550" y="499110"/>
                    <a:pt x="87630" y="486410"/>
                    <a:pt x="92710" y="476250"/>
                  </a:cubicBezTo>
                  <a:lnTo>
                    <a:pt x="93980" y="473710"/>
                  </a:lnTo>
                  <a:lnTo>
                    <a:pt x="93980" y="471170"/>
                  </a:lnTo>
                  <a:cubicBezTo>
                    <a:pt x="93980" y="441960"/>
                    <a:pt x="93980" y="438150"/>
                    <a:pt x="87630" y="436880"/>
                  </a:cubicBezTo>
                  <a:cubicBezTo>
                    <a:pt x="85090" y="436880"/>
                    <a:pt x="83820" y="436880"/>
                    <a:pt x="82550" y="438150"/>
                  </a:cubicBezTo>
                  <a:lnTo>
                    <a:pt x="82550" y="430530"/>
                  </a:lnTo>
                  <a:cubicBezTo>
                    <a:pt x="85090" y="364490"/>
                    <a:pt x="82550" y="316230"/>
                    <a:pt x="78740" y="242570"/>
                  </a:cubicBezTo>
                  <a:lnTo>
                    <a:pt x="77470" y="229870"/>
                  </a:lnTo>
                  <a:cubicBezTo>
                    <a:pt x="83820" y="229870"/>
                    <a:pt x="83820" y="223520"/>
                    <a:pt x="85090" y="220980"/>
                  </a:cubicBezTo>
                  <a:lnTo>
                    <a:pt x="85090" y="219710"/>
                  </a:lnTo>
                  <a:lnTo>
                    <a:pt x="81280" y="194310"/>
                  </a:lnTo>
                  <a:lnTo>
                    <a:pt x="83820" y="198120"/>
                  </a:lnTo>
                  <a:lnTo>
                    <a:pt x="82550" y="171450"/>
                  </a:lnTo>
                  <a:cubicBezTo>
                    <a:pt x="81280" y="154940"/>
                    <a:pt x="80010" y="151130"/>
                    <a:pt x="77470" y="147320"/>
                  </a:cubicBezTo>
                  <a:cubicBezTo>
                    <a:pt x="76200" y="144780"/>
                    <a:pt x="73660" y="142240"/>
                    <a:pt x="72390" y="111760"/>
                  </a:cubicBezTo>
                  <a:lnTo>
                    <a:pt x="72390" y="109220"/>
                  </a:lnTo>
                  <a:cubicBezTo>
                    <a:pt x="69850" y="102870"/>
                    <a:pt x="71120" y="87630"/>
                    <a:pt x="72390" y="77470"/>
                  </a:cubicBezTo>
                  <a:lnTo>
                    <a:pt x="83820" y="78740"/>
                  </a:lnTo>
                  <a:lnTo>
                    <a:pt x="109220" y="81280"/>
                  </a:lnTo>
                  <a:cubicBezTo>
                    <a:pt x="129540" y="82550"/>
                    <a:pt x="148590" y="81280"/>
                    <a:pt x="163830" y="80010"/>
                  </a:cubicBezTo>
                  <a:lnTo>
                    <a:pt x="163830" y="83820"/>
                  </a:lnTo>
                  <a:lnTo>
                    <a:pt x="168910" y="86360"/>
                  </a:lnTo>
                  <a:lnTo>
                    <a:pt x="217170" y="82550"/>
                  </a:lnTo>
                  <a:cubicBezTo>
                    <a:pt x="261620" y="80010"/>
                    <a:pt x="269240" y="78740"/>
                    <a:pt x="314960" y="73660"/>
                  </a:cubicBezTo>
                  <a:cubicBezTo>
                    <a:pt x="346710" y="76200"/>
                    <a:pt x="377190" y="78740"/>
                    <a:pt x="408940" y="77470"/>
                  </a:cubicBezTo>
                  <a:cubicBezTo>
                    <a:pt x="419100" y="78740"/>
                    <a:pt x="431800" y="80010"/>
                    <a:pt x="448310" y="80010"/>
                  </a:cubicBezTo>
                  <a:lnTo>
                    <a:pt x="448310" y="77470"/>
                  </a:lnTo>
                  <a:lnTo>
                    <a:pt x="450850" y="77470"/>
                  </a:lnTo>
                  <a:cubicBezTo>
                    <a:pt x="452120" y="78740"/>
                    <a:pt x="453390" y="78740"/>
                    <a:pt x="454660" y="80010"/>
                  </a:cubicBezTo>
                  <a:lnTo>
                    <a:pt x="457200" y="80010"/>
                  </a:lnTo>
                  <a:cubicBezTo>
                    <a:pt x="468630" y="77470"/>
                    <a:pt x="481330" y="76200"/>
                    <a:pt x="496570" y="74930"/>
                  </a:cubicBezTo>
                  <a:lnTo>
                    <a:pt x="514350" y="82550"/>
                  </a:lnTo>
                  <a:lnTo>
                    <a:pt x="519430" y="78740"/>
                  </a:lnTo>
                  <a:lnTo>
                    <a:pt x="635000" y="85090"/>
                  </a:lnTo>
                  <a:cubicBezTo>
                    <a:pt x="652780" y="82550"/>
                    <a:pt x="670560" y="81280"/>
                    <a:pt x="687070" y="78740"/>
                  </a:cubicBezTo>
                  <a:cubicBezTo>
                    <a:pt x="712470" y="78740"/>
                    <a:pt x="736600" y="80010"/>
                    <a:pt x="762000" y="80010"/>
                  </a:cubicBezTo>
                  <a:lnTo>
                    <a:pt x="762000" y="85090"/>
                  </a:lnTo>
                  <a:lnTo>
                    <a:pt x="812800" y="81280"/>
                  </a:lnTo>
                  <a:cubicBezTo>
                    <a:pt x="821690" y="81280"/>
                    <a:pt x="830580" y="81280"/>
                    <a:pt x="840740" y="82550"/>
                  </a:cubicBezTo>
                  <a:lnTo>
                    <a:pt x="840740" y="85090"/>
                  </a:lnTo>
                  <a:cubicBezTo>
                    <a:pt x="898113" y="83820"/>
                    <a:pt x="991114" y="85090"/>
                    <a:pt x="1100722" y="85090"/>
                  </a:cubicBezTo>
                  <a:lnTo>
                    <a:pt x="1177115" y="85090"/>
                  </a:lnTo>
                  <a:lnTo>
                    <a:pt x="1147222" y="80010"/>
                  </a:lnTo>
                  <a:cubicBezTo>
                    <a:pt x="1167151" y="80010"/>
                    <a:pt x="1180437" y="81280"/>
                    <a:pt x="1197044" y="81280"/>
                  </a:cubicBezTo>
                  <a:cubicBezTo>
                    <a:pt x="1207008" y="81280"/>
                    <a:pt x="1216973" y="82550"/>
                    <a:pt x="1226937" y="82550"/>
                  </a:cubicBezTo>
                  <a:lnTo>
                    <a:pt x="1233580" y="82550"/>
                  </a:lnTo>
                  <a:cubicBezTo>
                    <a:pt x="1243545" y="81280"/>
                    <a:pt x="1256830" y="80010"/>
                    <a:pt x="1263473" y="77470"/>
                  </a:cubicBezTo>
                  <a:lnTo>
                    <a:pt x="1263473" y="78740"/>
                  </a:lnTo>
                  <a:cubicBezTo>
                    <a:pt x="1339867" y="83820"/>
                    <a:pt x="1393010" y="82550"/>
                    <a:pt x="1436189" y="78740"/>
                  </a:cubicBezTo>
                  <a:lnTo>
                    <a:pt x="1442832" y="78740"/>
                  </a:lnTo>
                  <a:cubicBezTo>
                    <a:pt x="1602262" y="78740"/>
                    <a:pt x="1781621" y="78740"/>
                    <a:pt x="1821479" y="86360"/>
                  </a:cubicBezTo>
                  <a:lnTo>
                    <a:pt x="1828122" y="86360"/>
                  </a:lnTo>
                  <a:cubicBezTo>
                    <a:pt x="1887908" y="86360"/>
                    <a:pt x="1901194" y="86360"/>
                    <a:pt x="1904515" y="80010"/>
                  </a:cubicBezTo>
                  <a:lnTo>
                    <a:pt x="1931087" y="80010"/>
                  </a:lnTo>
                  <a:lnTo>
                    <a:pt x="1974266" y="83820"/>
                  </a:lnTo>
                  <a:lnTo>
                    <a:pt x="2014123" y="78740"/>
                  </a:lnTo>
                  <a:cubicBezTo>
                    <a:pt x="2034052" y="78740"/>
                    <a:pt x="2053981" y="78740"/>
                    <a:pt x="2067267" y="80010"/>
                  </a:cubicBezTo>
                  <a:lnTo>
                    <a:pt x="2067267" y="88900"/>
                  </a:lnTo>
                  <a:cubicBezTo>
                    <a:pt x="2150303" y="91440"/>
                    <a:pt x="2273197" y="90170"/>
                    <a:pt x="2362877" y="88900"/>
                  </a:cubicBezTo>
                  <a:cubicBezTo>
                    <a:pt x="2402734" y="88900"/>
                    <a:pt x="2439270" y="87630"/>
                    <a:pt x="2459199" y="87630"/>
                  </a:cubicBezTo>
                  <a:lnTo>
                    <a:pt x="2459199" y="85090"/>
                  </a:lnTo>
                  <a:lnTo>
                    <a:pt x="2731559" y="85090"/>
                  </a:lnTo>
                  <a:lnTo>
                    <a:pt x="2731559" y="87630"/>
                  </a:lnTo>
                  <a:cubicBezTo>
                    <a:pt x="2741523" y="86360"/>
                    <a:pt x="2751487" y="86360"/>
                    <a:pt x="2758130" y="85090"/>
                  </a:cubicBezTo>
                  <a:lnTo>
                    <a:pt x="2847810" y="85090"/>
                  </a:lnTo>
                  <a:cubicBezTo>
                    <a:pt x="3083633" y="85090"/>
                    <a:pt x="3329421" y="85090"/>
                    <a:pt x="3545316" y="81280"/>
                  </a:cubicBezTo>
                  <a:lnTo>
                    <a:pt x="3558603" y="81280"/>
                  </a:lnTo>
                  <a:cubicBezTo>
                    <a:pt x="3581853" y="81280"/>
                    <a:pt x="3601782" y="80010"/>
                    <a:pt x="3625031" y="80010"/>
                  </a:cubicBezTo>
                  <a:lnTo>
                    <a:pt x="3737961" y="77470"/>
                  </a:lnTo>
                  <a:lnTo>
                    <a:pt x="3714711" y="74930"/>
                  </a:lnTo>
                  <a:lnTo>
                    <a:pt x="3764533" y="74930"/>
                  </a:lnTo>
                  <a:cubicBezTo>
                    <a:pt x="3781140" y="78740"/>
                    <a:pt x="3811033" y="81280"/>
                    <a:pt x="3830962" y="83820"/>
                  </a:cubicBezTo>
                  <a:lnTo>
                    <a:pt x="3834284" y="77470"/>
                  </a:lnTo>
                  <a:lnTo>
                    <a:pt x="3837605" y="82550"/>
                  </a:lnTo>
                  <a:cubicBezTo>
                    <a:pt x="3847569" y="81280"/>
                    <a:pt x="3910677" y="82550"/>
                    <a:pt x="3963820" y="82550"/>
                  </a:cubicBezTo>
                  <a:lnTo>
                    <a:pt x="4116608" y="82550"/>
                  </a:lnTo>
                  <a:lnTo>
                    <a:pt x="4116608" y="78740"/>
                  </a:lnTo>
                  <a:cubicBezTo>
                    <a:pt x="4129894" y="78740"/>
                    <a:pt x="4139858" y="78740"/>
                    <a:pt x="4153144" y="77470"/>
                  </a:cubicBezTo>
                  <a:lnTo>
                    <a:pt x="4156465" y="77470"/>
                  </a:lnTo>
                  <a:cubicBezTo>
                    <a:pt x="4193001" y="76200"/>
                    <a:pt x="4232859" y="74930"/>
                    <a:pt x="4279359" y="73660"/>
                  </a:cubicBezTo>
                  <a:cubicBezTo>
                    <a:pt x="4276037" y="74930"/>
                    <a:pt x="4276037" y="76200"/>
                    <a:pt x="4272716" y="77470"/>
                  </a:cubicBezTo>
                  <a:cubicBezTo>
                    <a:pt x="4269395" y="83820"/>
                    <a:pt x="4289324" y="87630"/>
                    <a:pt x="4299288" y="88900"/>
                  </a:cubicBezTo>
                  <a:lnTo>
                    <a:pt x="4305931" y="88900"/>
                  </a:lnTo>
                  <a:cubicBezTo>
                    <a:pt x="4395610" y="90170"/>
                    <a:pt x="4412218" y="88900"/>
                    <a:pt x="4425503" y="85090"/>
                  </a:cubicBezTo>
                  <a:cubicBezTo>
                    <a:pt x="4428825" y="83820"/>
                    <a:pt x="4435468" y="82550"/>
                    <a:pt x="4511861" y="83820"/>
                  </a:cubicBezTo>
                  <a:lnTo>
                    <a:pt x="4518504" y="83820"/>
                  </a:lnTo>
                  <a:cubicBezTo>
                    <a:pt x="4528469" y="82550"/>
                    <a:pt x="4535112" y="81280"/>
                    <a:pt x="4538433" y="80010"/>
                  </a:cubicBezTo>
                  <a:cubicBezTo>
                    <a:pt x="4624791" y="78740"/>
                    <a:pt x="4654684" y="77470"/>
                    <a:pt x="4677934" y="76200"/>
                  </a:cubicBezTo>
                  <a:lnTo>
                    <a:pt x="4760971" y="78740"/>
                  </a:lnTo>
                  <a:cubicBezTo>
                    <a:pt x="4790864" y="80010"/>
                    <a:pt x="4807471" y="80010"/>
                    <a:pt x="4817436" y="81280"/>
                  </a:cubicBezTo>
                  <a:lnTo>
                    <a:pt x="4817436" y="90170"/>
                  </a:lnTo>
                  <a:lnTo>
                    <a:pt x="5212690" y="92710"/>
                  </a:lnTo>
                  <a:lnTo>
                    <a:pt x="5199404" y="91440"/>
                  </a:lnTo>
                  <a:cubicBezTo>
                    <a:pt x="5225975" y="90170"/>
                    <a:pt x="5279119" y="87630"/>
                    <a:pt x="5315655" y="87630"/>
                  </a:cubicBezTo>
                  <a:cubicBezTo>
                    <a:pt x="5395370" y="85090"/>
                    <a:pt x="5428585" y="83820"/>
                    <a:pt x="5440865" y="81280"/>
                  </a:cubicBezTo>
                  <a:lnTo>
                    <a:pt x="5451025" y="81280"/>
                  </a:lnTo>
                  <a:lnTo>
                    <a:pt x="5453565" y="85090"/>
                  </a:lnTo>
                  <a:lnTo>
                    <a:pt x="5453565" y="63500"/>
                  </a:lnTo>
                  <a:lnTo>
                    <a:pt x="5456105" y="63500"/>
                  </a:lnTo>
                  <a:lnTo>
                    <a:pt x="5454835" y="85090"/>
                  </a:lnTo>
                  <a:lnTo>
                    <a:pt x="5458645" y="83820"/>
                  </a:lnTo>
                  <a:cubicBezTo>
                    <a:pt x="5464995" y="82550"/>
                    <a:pt x="5490395" y="81280"/>
                    <a:pt x="5517065" y="80010"/>
                  </a:cubicBezTo>
                  <a:lnTo>
                    <a:pt x="5517065" y="85090"/>
                  </a:lnTo>
                  <a:cubicBezTo>
                    <a:pt x="5541195" y="86360"/>
                    <a:pt x="5561515" y="85090"/>
                    <a:pt x="5581835" y="82550"/>
                  </a:cubicBezTo>
                  <a:cubicBezTo>
                    <a:pt x="5608505" y="80010"/>
                    <a:pt x="5635175" y="77470"/>
                    <a:pt x="5672005" y="82550"/>
                  </a:cubicBezTo>
                  <a:cubicBezTo>
                    <a:pt x="5680895" y="82550"/>
                    <a:pt x="5693595" y="85090"/>
                    <a:pt x="5706295" y="86360"/>
                  </a:cubicBezTo>
                  <a:cubicBezTo>
                    <a:pt x="5734235" y="90170"/>
                    <a:pt x="5744395" y="91440"/>
                    <a:pt x="5749475" y="86360"/>
                  </a:cubicBezTo>
                  <a:lnTo>
                    <a:pt x="5750745" y="85090"/>
                  </a:lnTo>
                  <a:cubicBezTo>
                    <a:pt x="5758365" y="85090"/>
                    <a:pt x="5765985" y="85090"/>
                    <a:pt x="5774875" y="83820"/>
                  </a:cubicBezTo>
                  <a:cubicBezTo>
                    <a:pt x="5797735" y="82550"/>
                    <a:pt x="5820595" y="81280"/>
                    <a:pt x="5847265" y="85090"/>
                  </a:cubicBezTo>
                  <a:lnTo>
                    <a:pt x="5849805" y="85090"/>
                  </a:lnTo>
                  <a:cubicBezTo>
                    <a:pt x="5851075" y="85090"/>
                    <a:pt x="5852345" y="85090"/>
                    <a:pt x="5852345" y="83820"/>
                  </a:cubicBezTo>
                  <a:lnTo>
                    <a:pt x="5866315" y="86360"/>
                  </a:lnTo>
                  <a:cubicBezTo>
                    <a:pt x="5879015" y="88900"/>
                    <a:pt x="5901875" y="87630"/>
                    <a:pt x="5922195" y="86360"/>
                  </a:cubicBezTo>
                  <a:cubicBezTo>
                    <a:pt x="5932355" y="86360"/>
                    <a:pt x="5943785" y="85090"/>
                    <a:pt x="5950135" y="85090"/>
                  </a:cubicBezTo>
                  <a:lnTo>
                    <a:pt x="5951405" y="90170"/>
                  </a:lnTo>
                  <a:cubicBezTo>
                    <a:pt x="5972995" y="83820"/>
                    <a:pt x="5999665" y="83820"/>
                    <a:pt x="6030145" y="85090"/>
                  </a:cubicBezTo>
                  <a:cubicBezTo>
                    <a:pt x="6054275" y="86360"/>
                    <a:pt x="6082215" y="86360"/>
                    <a:pt x="6111425" y="83820"/>
                  </a:cubicBezTo>
                  <a:lnTo>
                    <a:pt x="6107615" y="87630"/>
                  </a:lnTo>
                  <a:lnTo>
                    <a:pt x="6130475" y="85090"/>
                  </a:lnTo>
                  <a:cubicBezTo>
                    <a:pt x="6133015" y="85090"/>
                    <a:pt x="6135555" y="85090"/>
                    <a:pt x="6139365" y="83820"/>
                  </a:cubicBezTo>
                  <a:lnTo>
                    <a:pt x="6140635" y="90170"/>
                  </a:lnTo>
                  <a:cubicBezTo>
                    <a:pt x="6157145" y="88900"/>
                    <a:pt x="6173655" y="87630"/>
                    <a:pt x="6195245" y="88900"/>
                  </a:cubicBezTo>
                  <a:lnTo>
                    <a:pt x="6199055" y="88900"/>
                  </a:lnTo>
                  <a:lnTo>
                    <a:pt x="6209215" y="90170"/>
                  </a:lnTo>
                  <a:lnTo>
                    <a:pt x="6209215" y="109220"/>
                  </a:lnTo>
                  <a:lnTo>
                    <a:pt x="6221915" y="109220"/>
                  </a:lnTo>
                  <a:lnTo>
                    <a:pt x="6221915" y="115570"/>
                  </a:lnTo>
                  <a:cubicBezTo>
                    <a:pt x="6220645" y="129540"/>
                    <a:pt x="6219375" y="138430"/>
                    <a:pt x="6216835" y="148590"/>
                  </a:cubicBezTo>
                  <a:lnTo>
                    <a:pt x="6216835" y="151130"/>
                  </a:lnTo>
                  <a:cubicBezTo>
                    <a:pt x="6211755" y="176530"/>
                    <a:pt x="6207945" y="201930"/>
                    <a:pt x="6209215" y="271780"/>
                  </a:cubicBezTo>
                  <a:lnTo>
                    <a:pt x="6213025" y="271780"/>
                  </a:lnTo>
                  <a:cubicBezTo>
                    <a:pt x="6211755" y="293370"/>
                    <a:pt x="6210485" y="311150"/>
                    <a:pt x="6207945" y="321310"/>
                  </a:cubicBezTo>
                  <a:cubicBezTo>
                    <a:pt x="6207945" y="369570"/>
                    <a:pt x="6209215" y="372110"/>
                    <a:pt x="6215565" y="372110"/>
                  </a:cubicBezTo>
                  <a:cubicBezTo>
                    <a:pt x="6215565" y="384810"/>
                    <a:pt x="6216835" y="394970"/>
                    <a:pt x="6219375" y="407670"/>
                  </a:cubicBezTo>
                  <a:cubicBezTo>
                    <a:pt x="6220645" y="417830"/>
                    <a:pt x="6223185" y="429260"/>
                    <a:pt x="6223185" y="443230"/>
                  </a:cubicBezTo>
                  <a:lnTo>
                    <a:pt x="6218105" y="443230"/>
                  </a:lnTo>
                  <a:lnTo>
                    <a:pt x="6218105" y="449580"/>
                  </a:lnTo>
                  <a:cubicBezTo>
                    <a:pt x="6215565" y="513080"/>
                    <a:pt x="6219375" y="520700"/>
                    <a:pt x="6223185" y="528320"/>
                  </a:cubicBezTo>
                  <a:cubicBezTo>
                    <a:pt x="6224455" y="530860"/>
                    <a:pt x="6225725" y="534670"/>
                    <a:pt x="6226995" y="544830"/>
                  </a:cubicBezTo>
                  <a:lnTo>
                    <a:pt x="6218105" y="546100"/>
                  </a:lnTo>
                  <a:close/>
                  <a:moveTo>
                    <a:pt x="6221915" y="756920"/>
                  </a:moveTo>
                  <a:lnTo>
                    <a:pt x="6219375" y="751840"/>
                  </a:lnTo>
                  <a:lnTo>
                    <a:pt x="6220645" y="745490"/>
                  </a:lnTo>
                  <a:cubicBezTo>
                    <a:pt x="6221915" y="750570"/>
                    <a:pt x="6221915" y="754380"/>
                    <a:pt x="6221915" y="756920"/>
                  </a:cubicBezTo>
                  <a:close/>
                  <a:moveTo>
                    <a:pt x="73660" y="2716530"/>
                  </a:moveTo>
                  <a:lnTo>
                    <a:pt x="76200" y="2721610"/>
                  </a:lnTo>
                  <a:lnTo>
                    <a:pt x="74930" y="2727960"/>
                  </a:lnTo>
                  <a:cubicBezTo>
                    <a:pt x="73660" y="2724150"/>
                    <a:pt x="73660" y="2720340"/>
                    <a:pt x="73660" y="2716530"/>
                  </a:cubicBezTo>
                  <a:close/>
                  <a:moveTo>
                    <a:pt x="6257475" y="628650"/>
                  </a:moveTo>
                  <a:lnTo>
                    <a:pt x="6257475" y="619760"/>
                  </a:lnTo>
                  <a:cubicBezTo>
                    <a:pt x="6257475" y="623570"/>
                    <a:pt x="6258745" y="626110"/>
                    <a:pt x="6258745" y="628650"/>
                  </a:cubicBezTo>
                  <a:lnTo>
                    <a:pt x="6257475" y="628650"/>
                  </a:lnTo>
                  <a:close/>
                  <a:moveTo>
                    <a:pt x="6286685" y="1320800"/>
                  </a:moveTo>
                  <a:lnTo>
                    <a:pt x="6282875" y="1319530"/>
                  </a:lnTo>
                  <a:cubicBezTo>
                    <a:pt x="6284145" y="1319530"/>
                    <a:pt x="6285415" y="1320800"/>
                    <a:pt x="6286685" y="1320800"/>
                  </a:cubicBezTo>
                  <a:close/>
                </a:path>
              </a:pathLst>
            </a:custGeom>
            <a:solidFill>
              <a:srgbClr val="E9E3D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425944" y="1458232"/>
            <a:ext cx="7497815" cy="7800068"/>
          </a:xfrm>
          <a:custGeom>
            <a:avLst/>
            <a:gdLst/>
            <a:ahLst/>
            <a:cxnLst/>
            <a:rect r="r" b="b" t="t" l="l"/>
            <a:pathLst>
              <a:path h="7800068" w="7497815">
                <a:moveTo>
                  <a:pt x="0" y="0"/>
                </a:moveTo>
                <a:lnTo>
                  <a:pt x="7497815" y="0"/>
                </a:lnTo>
                <a:lnTo>
                  <a:pt x="7497815" y="7800068"/>
                </a:lnTo>
                <a:lnTo>
                  <a:pt x="0" y="78000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01165" y="1814966"/>
            <a:ext cx="9665431" cy="129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12000" spc="240">
                <a:solidFill>
                  <a:srgbClr val="1D1B1E"/>
                </a:solidFill>
                <a:latin typeface="Vintage Rotter"/>
              </a:rPr>
              <a:t>Objective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1165" y="3263890"/>
            <a:ext cx="8397244" cy="542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816"/>
              </a:lnSpc>
            </a:pPr>
            <a:r>
              <a:rPr lang="en-US" sz="10467">
                <a:solidFill>
                  <a:srgbClr val="1D1B1E"/>
                </a:solidFill>
                <a:latin typeface="Frunchy Sage"/>
              </a:rPr>
              <a:t>The survival rate of passengers during the Titanic crash.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3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82071" y="7469414"/>
            <a:ext cx="10981024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99"/>
              </a:lnSpc>
            </a:pPr>
            <a:r>
              <a:rPr lang="en-US" sz="6999" spc="-69">
                <a:solidFill>
                  <a:srgbClr val="5F1A1F"/>
                </a:solidFill>
                <a:latin typeface="Frunchy Sage Bold"/>
              </a:rPr>
              <a:t>Insights 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84108" y="8618764"/>
            <a:ext cx="10983061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4500">
                <a:solidFill>
                  <a:srgbClr val="1D1B1E"/>
                </a:solidFill>
                <a:latin typeface="Frunchy Sage"/>
              </a:rPr>
              <a:t>Presentations are communication tools that can be used as speeches, reports, and more.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83089" y="2504621"/>
            <a:ext cx="10981024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99"/>
              </a:lnSpc>
            </a:pPr>
            <a:r>
              <a:rPr lang="en-US" sz="6999" spc="-69">
                <a:solidFill>
                  <a:srgbClr val="5F1A1F"/>
                </a:solidFill>
                <a:latin typeface="Frunchy Sage Bold"/>
              </a:rPr>
              <a:t>Insights 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86146" y="3653971"/>
            <a:ext cx="10983061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4500">
                <a:solidFill>
                  <a:srgbClr val="1D1B1E"/>
                </a:solidFill>
                <a:latin typeface="Frunchy Sage"/>
              </a:rPr>
              <a:t>Presentations are communication tools that can be used as speeches, reports, and more.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86146" y="4987018"/>
            <a:ext cx="10981024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99"/>
              </a:lnSpc>
            </a:pPr>
            <a:r>
              <a:rPr lang="en-US" sz="6999" spc="-69">
                <a:solidFill>
                  <a:srgbClr val="5F1A1F"/>
                </a:solidFill>
                <a:latin typeface="Frunchy Sage Bold"/>
              </a:rPr>
              <a:t>Insights 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86146" y="6136368"/>
            <a:ext cx="10983061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4500">
                <a:solidFill>
                  <a:srgbClr val="1D1B1E"/>
                </a:solidFill>
                <a:latin typeface="Frunchy Sage"/>
              </a:rPr>
              <a:t>Presentations are communication tools that can be used as speeches, reports, and more.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461568" y="688521"/>
            <a:ext cx="6379253" cy="9113218"/>
          </a:xfrm>
          <a:custGeom>
            <a:avLst/>
            <a:gdLst/>
            <a:ahLst/>
            <a:cxnLst/>
            <a:rect r="r" b="b" t="t" l="l"/>
            <a:pathLst>
              <a:path h="9113218" w="6379253">
                <a:moveTo>
                  <a:pt x="0" y="0"/>
                </a:moveTo>
                <a:lnTo>
                  <a:pt x="6379253" y="0"/>
                </a:lnTo>
                <a:lnTo>
                  <a:pt x="6379253" y="9113218"/>
                </a:lnTo>
                <a:lnTo>
                  <a:pt x="0" y="91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64545" y="688521"/>
            <a:ext cx="17004661" cy="9052055"/>
          </a:xfrm>
          <a:custGeom>
            <a:avLst/>
            <a:gdLst/>
            <a:ahLst/>
            <a:cxnLst/>
            <a:rect r="r" b="b" t="t" l="l"/>
            <a:pathLst>
              <a:path h="9052055" w="17004661">
                <a:moveTo>
                  <a:pt x="0" y="0"/>
                </a:moveTo>
                <a:lnTo>
                  <a:pt x="17004662" y="0"/>
                </a:lnTo>
                <a:lnTo>
                  <a:pt x="17004662" y="9052056"/>
                </a:lnTo>
                <a:lnTo>
                  <a:pt x="0" y="90520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845" t="0" r="-3845" b="-9698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3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0407" y="546248"/>
            <a:ext cx="8148453" cy="7334261"/>
          </a:xfrm>
          <a:custGeom>
            <a:avLst/>
            <a:gdLst/>
            <a:ahLst/>
            <a:cxnLst/>
            <a:rect r="r" b="b" t="t" l="l"/>
            <a:pathLst>
              <a:path h="7334261" w="8148453">
                <a:moveTo>
                  <a:pt x="0" y="0"/>
                </a:moveTo>
                <a:lnTo>
                  <a:pt x="8148453" y="0"/>
                </a:lnTo>
                <a:lnTo>
                  <a:pt x="8148453" y="7334261"/>
                </a:lnTo>
                <a:lnTo>
                  <a:pt x="0" y="73342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79" t="0" r="-302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41823" y="546248"/>
            <a:ext cx="8409363" cy="7334261"/>
          </a:xfrm>
          <a:custGeom>
            <a:avLst/>
            <a:gdLst/>
            <a:ahLst/>
            <a:cxnLst/>
            <a:rect r="r" b="b" t="t" l="l"/>
            <a:pathLst>
              <a:path h="7334261" w="8409363">
                <a:moveTo>
                  <a:pt x="0" y="0"/>
                </a:moveTo>
                <a:lnTo>
                  <a:pt x="8409363" y="0"/>
                </a:lnTo>
                <a:lnTo>
                  <a:pt x="8409363" y="7334261"/>
                </a:lnTo>
                <a:lnTo>
                  <a:pt x="0" y="73342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341823" y="8143647"/>
            <a:ext cx="8409363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4500">
                <a:solidFill>
                  <a:srgbClr val="1D1B1E"/>
                </a:solidFill>
                <a:latin typeface="Frunchy Sage"/>
              </a:rPr>
              <a:t>There is a noticeable trend showing that passengers who paid higher fares had better survival rates,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0407" y="8153172"/>
            <a:ext cx="8148453" cy="1166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4"/>
              </a:lnSpc>
            </a:pPr>
            <a:r>
              <a:rPr lang="en-US" sz="4930">
                <a:solidFill>
                  <a:srgbClr val="1D1B1E"/>
                </a:solidFill>
                <a:latin typeface="Frunchy Sage"/>
              </a:rPr>
              <a:t>Female passengers had a significantly higher survival rate than male passengers,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3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0010" y="1028700"/>
            <a:ext cx="8160793" cy="6851809"/>
            <a:chOff x="0" y="0"/>
            <a:chExt cx="10881058" cy="9135745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2858" t="0" r="2858" b="0"/>
            <a:stretch>
              <a:fillRect/>
            </a:stretch>
          </p:blipFill>
          <p:spPr>
            <a:xfrm flipH="false" flipV="false">
              <a:off x="0" y="0"/>
              <a:ext cx="10881058" cy="9135745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false" flipV="false" rot="0">
            <a:off x="9321709" y="1028700"/>
            <a:ext cx="8694184" cy="6851809"/>
          </a:xfrm>
          <a:custGeom>
            <a:avLst/>
            <a:gdLst/>
            <a:ahLst/>
            <a:cxnLst/>
            <a:rect r="r" b="b" t="t" l="l"/>
            <a:pathLst>
              <a:path h="6851809" w="8694184">
                <a:moveTo>
                  <a:pt x="0" y="0"/>
                </a:moveTo>
                <a:lnTo>
                  <a:pt x="8694184" y="0"/>
                </a:lnTo>
                <a:lnTo>
                  <a:pt x="8694184" y="6851809"/>
                </a:lnTo>
                <a:lnTo>
                  <a:pt x="0" y="6851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321709" y="8506130"/>
            <a:ext cx="8694184" cy="1142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8"/>
              </a:lnSpc>
            </a:pPr>
            <a:r>
              <a:rPr lang="en-US" sz="4872">
                <a:solidFill>
                  <a:srgbClr val="1D1B1E"/>
                </a:solidFill>
                <a:latin typeface="Frunchy Sage"/>
              </a:rPr>
              <a:t>Passengers who were in high class cabinets survived more.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0010" y="8305800"/>
            <a:ext cx="8160793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4500">
                <a:solidFill>
                  <a:srgbClr val="1D1B1E"/>
                </a:solidFill>
                <a:latin typeface="Frunchy Sage"/>
              </a:rPr>
              <a:t>Passengers who boarded from different cities showed different survival rates. It seems passengers from city ‘C’ survived more.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3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08644" y="2712723"/>
            <a:ext cx="3102250" cy="4635100"/>
            <a:chOff x="0" y="0"/>
            <a:chExt cx="4136334" cy="6180134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36958" t="0" r="36958" b="0"/>
            <a:stretch>
              <a:fillRect/>
            </a:stretch>
          </p:blipFill>
          <p:spPr>
            <a:xfrm flipH="false" flipV="false">
              <a:off x="0" y="0"/>
              <a:ext cx="4136334" cy="6180134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false" flipV="false" rot="0">
            <a:off x="548579" y="82599"/>
            <a:ext cx="12161154" cy="9895348"/>
          </a:xfrm>
          <a:custGeom>
            <a:avLst/>
            <a:gdLst/>
            <a:ahLst/>
            <a:cxnLst/>
            <a:rect r="r" b="b" t="t" l="l"/>
            <a:pathLst>
              <a:path h="9895348" w="12161154">
                <a:moveTo>
                  <a:pt x="0" y="0"/>
                </a:moveTo>
                <a:lnTo>
                  <a:pt x="12161154" y="0"/>
                </a:lnTo>
                <a:lnTo>
                  <a:pt x="12161154" y="9895348"/>
                </a:lnTo>
                <a:lnTo>
                  <a:pt x="0" y="98953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67" t="-621" r="0" b="-432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069762" y="2506127"/>
            <a:ext cx="4903514" cy="5143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2"/>
              </a:lnSpc>
            </a:pPr>
            <a:r>
              <a:rPr lang="en-US" sz="5427">
                <a:solidFill>
                  <a:srgbClr val="1D1B1E"/>
                </a:solidFill>
                <a:latin typeface="Frunchy Sage"/>
              </a:rPr>
              <a:t> Younger passengers, particularly children (0-10 years), had a higher survival rate. This could indicate that the survival rate diminishes with age, particularly after the 30-40 age bracket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F1A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70877" y="616184"/>
            <a:ext cx="16720463" cy="9080414"/>
          </a:xfrm>
          <a:prstGeom prst="rect">
            <a:avLst/>
          </a:prstGeom>
          <a:solidFill>
            <a:srgbClr val="E9E3D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770877" y="200617"/>
            <a:ext cx="17096555" cy="9422315"/>
            <a:chOff x="0" y="0"/>
            <a:chExt cx="6295575" cy="34696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-2540"/>
              <a:ext cx="6295575" cy="3472180"/>
            </a:xfrm>
            <a:custGeom>
              <a:avLst/>
              <a:gdLst/>
              <a:ahLst/>
              <a:cxnLst/>
              <a:rect r="r" b="b" t="t" l="l"/>
              <a:pathLst>
                <a:path h="3472180" w="6295575">
                  <a:moveTo>
                    <a:pt x="6293035" y="1087120"/>
                  </a:moveTo>
                  <a:lnTo>
                    <a:pt x="6295575" y="1071880"/>
                  </a:lnTo>
                  <a:lnTo>
                    <a:pt x="6289225" y="1075690"/>
                  </a:lnTo>
                  <a:lnTo>
                    <a:pt x="6289225" y="1051560"/>
                  </a:lnTo>
                  <a:cubicBezTo>
                    <a:pt x="6289225" y="1050290"/>
                    <a:pt x="6287955" y="1046480"/>
                    <a:pt x="6286685" y="1041400"/>
                  </a:cubicBezTo>
                  <a:lnTo>
                    <a:pt x="6286685" y="1038860"/>
                  </a:lnTo>
                  <a:lnTo>
                    <a:pt x="6285415" y="1038860"/>
                  </a:lnTo>
                  <a:cubicBezTo>
                    <a:pt x="6284145" y="1033780"/>
                    <a:pt x="6280335" y="1033780"/>
                    <a:pt x="6279065" y="1033780"/>
                  </a:cubicBezTo>
                  <a:cubicBezTo>
                    <a:pt x="6279065" y="993140"/>
                    <a:pt x="6280335" y="951230"/>
                    <a:pt x="6281605" y="910590"/>
                  </a:cubicBezTo>
                  <a:cubicBezTo>
                    <a:pt x="6281605" y="899160"/>
                    <a:pt x="6282875" y="889000"/>
                    <a:pt x="6282875" y="877570"/>
                  </a:cubicBezTo>
                  <a:lnTo>
                    <a:pt x="6286685" y="877570"/>
                  </a:lnTo>
                  <a:lnTo>
                    <a:pt x="6286685" y="847090"/>
                  </a:lnTo>
                  <a:lnTo>
                    <a:pt x="6290495" y="847090"/>
                  </a:lnTo>
                  <a:lnTo>
                    <a:pt x="6290495" y="816610"/>
                  </a:lnTo>
                  <a:cubicBezTo>
                    <a:pt x="6293035" y="781050"/>
                    <a:pt x="6295575" y="726440"/>
                    <a:pt x="6293035" y="692150"/>
                  </a:cubicBezTo>
                  <a:cubicBezTo>
                    <a:pt x="6294305" y="674370"/>
                    <a:pt x="6291765" y="652780"/>
                    <a:pt x="6290495" y="641350"/>
                  </a:cubicBezTo>
                  <a:lnTo>
                    <a:pt x="6291765" y="641350"/>
                  </a:lnTo>
                  <a:lnTo>
                    <a:pt x="6287955" y="542290"/>
                  </a:lnTo>
                  <a:lnTo>
                    <a:pt x="6289225" y="541020"/>
                  </a:lnTo>
                  <a:lnTo>
                    <a:pt x="6289225" y="537210"/>
                  </a:lnTo>
                  <a:cubicBezTo>
                    <a:pt x="6289225" y="502920"/>
                    <a:pt x="6287955" y="468630"/>
                    <a:pt x="6287955" y="431800"/>
                  </a:cubicBezTo>
                  <a:cubicBezTo>
                    <a:pt x="6285415" y="361950"/>
                    <a:pt x="6284145" y="290830"/>
                    <a:pt x="6290495" y="213360"/>
                  </a:cubicBezTo>
                  <a:lnTo>
                    <a:pt x="6290495" y="207010"/>
                  </a:lnTo>
                  <a:cubicBezTo>
                    <a:pt x="6289225" y="191770"/>
                    <a:pt x="6289225" y="176530"/>
                    <a:pt x="6289225" y="158750"/>
                  </a:cubicBezTo>
                  <a:lnTo>
                    <a:pt x="6289225" y="80010"/>
                  </a:lnTo>
                  <a:lnTo>
                    <a:pt x="6294305" y="59690"/>
                  </a:lnTo>
                  <a:lnTo>
                    <a:pt x="6294305" y="8890"/>
                  </a:lnTo>
                  <a:lnTo>
                    <a:pt x="6287955" y="8890"/>
                  </a:lnTo>
                  <a:cubicBezTo>
                    <a:pt x="6249855" y="8890"/>
                    <a:pt x="6193975" y="7620"/>
                    <a:pt x="6178735" y="7620"/>
                  </a:cubicBezTo>
                  <a:cubicBezTo>
                    <a:pt x="6150795" y="7620"/>
                    <a:pt x="6135555" y="7620"/>
                    <a:pt x="6127935" y="8890"/>
                  </a:cubicBezTo>
                  <a:cubicBezTo>
                    <a:pt x="6094915" y="0"/>
                    <a:pt x="6016175" y="1270"/>
                    <a:pt x="5939975" y="3810"/>
                  </a:cubicBezTo>
                  <a:cubicBezTo>
                    <a:pt x="5901875" y="5080"/>
                    <a:pt x="5865045" y="5080"/>
                    <a:pt x="5839645" y="3810"/>
                  </a:cubicBezTo>
                  <a:lnTo>
                    <a:pt x="5835835" y="3810"/>
                  </a:lnTo>
                  <a:lnTo>
                    <a:pt x="5833295" y="10160"/>
                  </a:lnTo>
                  <a:cubicBezTo>
                    <a:pt x="5782495" y="10160"/>
                    <a:pt x="5732965" y="11430"/>
                    <a:pt x="5668195" y="13970"/>
                  </a:cubicBezTo>
                  <a:lnTo>
                    <a:pt x="5656765" y="13970"/>
                  </a:lnTo>
                  <a:lnTo>
                    <a:pt x="5658035" y="16510"/>
                  </a:lnTo>
                  <a:lnTo>
                    <a:pt x="5625015" y="16510"/>
                  </a:lnTo>
                  <a:lnTo>
                    <a:pt x="5625015" y="21590"/>
                  </a:lnTo>
                  <a:cubicBezTo>
                    <a:pt x="5602155" y="21590"/>
                    <a:pt x="5578025" y="20320"/>
                    <a:pt x="5551355" y="19050"/>
                  </a:cubicBezTo>
                  <a:cubicBezTo>
                    <a:pt x="5528495" y="17780"/>
                    <a:pt x="5505635" y="17780"/>
                    <a:pt x="5482775" y="16510"/>
                  </a:cubicBezTo>
                  <a:lnTo>
                    <a:pt x="5482775" y="15240"/>
                  </a:lnTo>
                  <a:cubicBezTo>
                    <a:pt x="5475155" y="13970"/>
                    <a:pt x="5466265" y="13970"/>
                    <a:pt x="5458645" y="12700"/>
                  </a:cubicBezTo>
                  <a:lnTo>
                    <a:pt x="5457375" y="44450"/>
                  </a:lnTo>
                  <a:lnTo>
                    <a:pt x="5453565" y="44450"/>
                  </a:lnTo>
                  <a:lnTo>
                    <a:pt x="5453565" y="13970"/>
                  </a:lnTo>
                  <a:cubicBezTo>
                    <a:pt x="5345548" y="10160"/>
                    <a:pt x="5209368" y="12700"/>
                    <a:pt x="5076510" y="15240"/>
                  </a:cubicBezTo>
                  <a:cubicBezTo>
                    <a:pt x="4940329" y="17780"/>
                    <a:pt x="4810793" y="20320"/>
                    <a:pt x="4691220" y="16510"/>
                  </a:cubicBezTo>
                  <a:cubicBezTo>
                    <a:pt x="4634755" y="17780"/>
                    <a:pt x="4591576" y="17780"/>
                    <a:pt x="4555041" y="16510"/>
                  </a:cubicBezTo>
                  <a:lnTo>
                    <a:pt x="4555041" y="15240"/>
                  </a:lnTo>
                  <a:lnTo>
                    <a:pt x="4442111" y="12700"/>
                  </a:lnTo>
                  <a:lnTo>
                    <a:pt x="4442111" y="16510"/>
                  </a:lnTo>
                  <a:cubicBezTo>
                    <a:pt x="4405575" y="16510"/>
                    <a:pt x="4365717" y="17780"/>
                    <a:pt x="4322538" y="17780"/>
                  </a:cubicBezTo>
                  <a:lnTo>
                    <a:pt x="4295966" y="12700"/>
                  </a:lnTo>
                  <a:lnTo>
                    <a:pt x="4279359" y="12700"/>
                  </a:lnTo>
                  <a:cubicBezTo>
                    <a:pt x="4236180" y="11430"/>
                    <a:pt x="4216252" y="11430"/>
                    <a:pt x="4209608" y="19050"/>
                  </a:cubicBezTo>
                  <a:lnTo>
                    <a:pt x="4209608" y="21590"/>
                  </a:lnTo>
                  <a:cubicBezTo>
                    <a:pt x="4193001" y="22860"/>
                    <a:pt x="4176394" y="22860"/>
                    <a:pt x="4163108" y="24130"/>
                  </a:cubicBezTo>
                  <a:cubicBezTo>
                    <a:pt x="4129894" y="19050"/>
                    <a:pt x="4086715" y="20320"/>
                    <a:pt x="4036892" y="20320"/>
                  </a:cubicBezTo>
                  <a:cubicBezTo>
                    <a:pt x="3987071" y="21590"/>
                    <a:pt x="3933928" y="21590"/>
                    <a:pt x="3897391" y="16510"/>
                  </a:cubicBezTo>
                  <a:lnTo>
                    <a:pt x="3894070" y="15240"/>
                  </a:lnTo>
                  <a:lnTo>
                    <a:pt x="3887427" y="15240"/>
                  </a:lnTo>
                  <a:cubicBezTo>
                    <a:pt x="3870820" y="16510"/>
                    <a:pt x="3804390" y="17780"/>
                    <a:pt x="3741283" y="19050"/>
                  </a:cubicBezTo>
                  <a:cubicBezTo>
                    <a:pt x="3681496" y="20320"/>
                    <a:pt x="3615067" y="21590"/>
                    <a:pt x="3561924" y="22860"/>
                  </a:cubicBezTo>
                  <a:cubicBezTo>
                    <a:pt x="3551960" y="20320"/>
                    <a:pt x="3532031" y="19050"/>
                    <a:pt x="3508780" y="19050"/>
                  </a:cubicBezTo>
                  <a:cubicBezTo>
                    <a:pt x="3432387" y="20320"/>
                    <a:pt x="3346029" y="21590"/>
                    <a:pt x="3239742" y="21590"/>
                  </a:cubicBezTo>
                  <a:lnTo>
                    <a:pt x="3236421" y="20320"/>
                  </a:lnTo>
                  <a:lnTo>
                    <a:pt x="3219814" y="21590"/>
                  </a:lnTo>
                  <a:cubicBezTo>
                    <a:pt x="3150063" y="21590"/>
                    <a:pt x="3080312" y="20320"/>
                    <a:pt x="3010562" y="20320"/>
                  </a:cubicBezTo>
                  <a:lnTo>
                    <a:pt x="3010562" y="17780"/>
                  </a:lnTo>
                  <a:cubicBezTo>
                    <a:pt x="2990633" y="19050"/>
                    <a:pt x="2970704" y="19050"/>
                    <a:pt x="2954097" y="20320"/>
                  </a:cubicBezTo>
                  <a:lnTo>
                    <a:pt x="2927525" y="20320"/>
                  </a:lnTo>
                  <a:cubicBezTo>
                    <a:pt x="2764773" y="19050"/>
                    <a:pt x="2595379" y="17780"/>
                    <a:pt x="2422663" y="17780"/>
                  </a:cubicBezTo>
                  <a:lnTo>
                    <a:pt x="2416020" y="17780"/>
                  </a:lnTo>
                  <a:lnTo>
                    <a:pt x="2406056" y="22860"/>
                  </a:lnTo>
                  <a:lnTo>
                    <a:pt x="2406056" y="27940"/>
                  </a:lnTo>
                  <a:lnTo>
                    <a:pt x="2399413" y="27940"/>
                  </a:lnTo>
                  <a:lnTo>
                    <a:pt x="2193482" y="16510"/>
                  </a:lnTo>
                  <a:cubicBezTo>
                    <a:pt x="2163589" y="16510"/>
                    <a:pt x="2146982" y="19050"/>
                    <a:pt x="2127053" y="20320"/>
                  </a:cubicBezTo>
                  <a:cubicBezTo>
                    <a:pt x="2097160" y="22860"/>
                    <a:pt x="2070588" y="26670"/>
                    <a:pt x="1984230" y="21590"/>
                  </a:cubicBezTo>
                  <a:lnTo>
                    <a:pt x="1984230" y="24130"/>
                  </a:lnTo>
                  <a:lnTo>
                    <a:pt x="1774978" y="24130"/>
                  </a:lnTo>
                  <a:cubicBezTo>
                    <a:pt x="1532511" y="24130"/>
                    <a:pt x="1253509" y="24130"/>
                    <a:pt x="1037614" y="19050"/>
                  </a:cubicBezTo>
                  <a:lnTo>
                    <a:pt x="947935" y="17780"/>
                  </a:lnTo>
                  <a:lnTo>
                    <a:pt x="984471" y="24130"/>
                  </a:lnTo>
                  <a:lnTo>
                    <a:pt x="964542" y="24130"/>
                  </a:lnTo>
                  <a:cubicBezTo>
                    <a:pt x="878184" y="21590"/>
                    <a:pt x="848360" y="20320"/>
                    <a:pt x="840740" y="24130"/>
                  </a:cubicBezTo>
                  <a:lnTo>
                    <a:pt x="840740" y="21590"/>
                  </a:lnTo>
                  <a:cubicBezTo>
                    <a:pt x="839470" y="21590"/>
                    <a:pt x="839470" y="21590"/>
                    <a:pt x="838200" y="22860"/>
                  </a:cubicBezTo>
                  <a:cubicBezTo>
                    <a:pt x="836930" y="22860"/>
                    <a:pt x="835660" y="21590"/>
                    <a:pt x="833120" y="21590"/>
                  </a:cubicBezTo>
                  <a:lnTo>
                    <a:pt x="833120" y="15240"/>
                  </a:lnTo>
                  <a:cubicBezTo>
                    <a:pt x="797560" y="16510"/>
                    <a:pt x="768350" y="16510"/>
                    <a:pt x="742950" y="15240"/>
                  </a:cubicBezTo>
                  <a:cubicBezTo>
                    <a:pt x="713740" y="13970"/>
                    <a:pt x="687070" y="13970"/>
                    <a:pt x="659130" y="16510"/>
                  </a:cubicBezTo>
                  <a:cubicBezTo>
                    <a:pt x="657860" y="15240"/>
                    <a:pt x="656590" y="12700"/>
                    <a:pt x="652780" y="11430"/>
                  </a:cubicBezTo>
                  <a:lnTo>
                    <a:pt x="650240" y="11430"/>
                  </a:lnTo>
                  <a:cubicBezTo>
                    <a:pt x="646430" y="11430"/>
                    <a:pt x="643890" y="12700"/>
                    <a:pt x="641350" y="12700"/>
                  </a:cubicBezTo>
                  <a:lnTo>
                    <a:pt x="641350" y="7620"/>
                  </a:lnTo>
                  <a:cubicBezTo>
                    <a:pt x="572770" y="7620"/>
                    <a:pt x="551180" y="15240"/>
                    <a:pt x="541020" y="21590"/>
                  </a:cubicBezTo>
                  <a:cubicBezTo>
                    <a:pt x="486410" y="20320"/>
                    <a:pt x="438150" y="19050"/>
                    <a:pt x="391160" y="15240"/>
                  </a:cubicBezTo>
                  <a:lnTo>
                    <a:pt x="391160" y="20320"/>
                  </a:lnTo>
                  <a:lnTo>
                    <a:pt x="373380" y="20320"/>
                  </a:lnTo>
                  <a:lnTo>
                    <a:pt x="373380" y="22860"/>
                  </a:lnTo>
                  <a:lnTo>
                    <a:pt x="298450" y="22860"/>
                  </a:lnTo>
                  <a:lnTo>
                    <a:pt x="251460" y="19050"/>
                  </a:lnTo>
                  <a:lnTo>
                    <a:pt x="250190" y="19050"/>
                  </a:lnTo>
                  <a:cubicBezTo>
                    <a:pt x="240030" y="22860"/>
                    <a:pt x="205740" y="22860"/>
                    <a:pt x="173990" y="22860"/>
                  </a:cubicBezTo>
                  <a:cubicBezTo>
                    <a:pt x="146050" y="22860"/>
                    <a:pt x="120650" y="22860"/>
                    <a:pt x="107950" y="25400"/>
                  </a:cubicBezTo>
                  <a:lnTo>
                    <a:pt x="100330" y="27940"/>
                  </a:lnTo>
                  <a:lnTo>
                    <a:pt x="45720" y="27940"/>
                  </a:lnTo>
                  <a:lnTo>
                    <a:pt x="45720" y="34290"/>
                  </a:lnTo>
                  <a:lnTo>
                    <a:pt x="29210" y="34290"/>
                  </a:lnTo>
                  <a:lnTo>
                    <a:pt x="29210" y="40640"/>
                  </a:lnTo>
                  <a:cubicBezTo>
                    <a:pt x="29210" y="50800"/>
                    <a:pt x="29210" y="62230"/>
                    <a:pt x="27940" y="76200"/>
                  </a:cubicBezTo>
                  <a:lnTo>
                    <a:pt x="27940" y="87630"/>
                  </a:lnTo>
                  <a:cubicBezTo>
                    <a:pt x="27940" y="97790"/>
                    <a:pt x="27940" y="105410"/>
                    <a:pt x="26670" y="114300"/>
                  </a:cubicBezTo>
                  <a:lnTo>
                    <a:pt x="25400" y="130810"/>
                  </a:lnTo>
                  <a:cubicBezTo>
                    <a:pt x="21590" y="194310"/>
                    <a:pt x="22860" y="208280"/>
                    <a:pt x="22860" y="222250"/>
                  </a:cubicBezTo>
                  <a:cubicBezTo>
                    <a:pt x="24130" y="236220"/>
                    <a:pt x="24130" y="248920"/>
                    <a:pt x="20320" y="311150"/>
                  </a:cubicBezTo>
                  <a:lnTo>
                    <a:pt x="19050" y="328930"/>
                  </a:lnTo>
                  <a:lnTo>
                    <a:pt x="30480" y="316230"/>
                  </a:lnTo>
                  <a:cubicBezTo>
                    <a:pt x="31750" y="328930"/>
                    <a:pt x="29210" y="356870"/>
                    <a:pt x="27940" y="378460"/>
                  </a:cubicBezTo>
                  <a:cubicBezTo>
                    <a:pt x="26670" y="412750"/>
                    <a:pt x="22860" y="450850"/>
                    <a:pt x="25400" y="485140"/>
                  </a:cubicBezTo>
                  <a:lnTo>
                    <a:pt x="16510" y="457200"/>
                  </a:lnTo>
                  <a:lnTo>
                    <a:pt x="17780" y="504190"/>
                  </a:lnTo>
                  <a:cubicBezTo>
                    <a:pt x="17780" y="519430"/>
                    <a:pt x="19050" y="535940"/>
                    <a:pt x="19050" y="552450"/>
                  </a:cubicBezTo>
                  <a:cubicBezTo>
                    <a:pt x="16510" y="565150"/>
                    <a:pt x="13970" y="577850"/>
                    <a:pt x="12700" y="588010"/>
                  </a:cubicBezTo>
                  <a:lnTo>
                    <a:pt x="7620" y="588010"/>
                  </a:lnTo>
                  <a:cubicBezTo>
                    <a:pt x="3810" y="640080"/>
                    <a:pt x="5080" y="643890"/>
                    <a:pt x="8890" y="647700"/>
                  </a:cubicBezTo>
                  <a:cubicBezTo>
                    <a:pt x="10160" y="648970"/>
                    <a:pt x="12700" y="650240"/>
                    <a:pt x="13970" y="650240"/>
                  </a:cubicBezTo>
                  <a:cubicBezTo>
                    <a:pt x="15240" y="652780"/>
                    <a:pt x="16510" y="659130"/>
                    <a:pt x="16510" y="675640"/>
                  </a:cubicBezTo>
                  <a:cubicBezTo>
                    <a:pt x="15240" y="675640"/>
                    <a:pt x="13970" y="675640"/>
                    <a:pt x="11430" y="676910"/>
                  </a:cubicBezTo>
                  <a:cubicBezTo>
                    <a:pt x="6350" y="679450"/>
                    <a:pt x="5080" y="685800"/>
                    <a:pt x="5080" y="712470"/>
                  </a:cubicBezTo>
                  <a:cubicBezTo>
                    <a:pt x="3810" y="722630"/>
                    <a:pt x="5080" y="748030"/>
                    <a:pt x="7620" y="779780"/>
                  </a:cubicBezTo>
                  <a:cubicBezTo>
                    <a:pt x="8890" y="800100"/>
                    <a:pt x="10160" y="822960"/>
                    <a:pt x="11430" y="845820"/>
                  </a:cubicBezTo>
                  <a:lnTo>
                    <a:pt x="38100" y="845820"/>
                  </a:lnTo>
                  <a:lnTo>
                    <a:pt x="11430" y="845820"/>
                  </a:lnTo>
                  <a:lnTo>
                    <a:pt x="11430" y="857250"/>
                  </a:lnTo>
                  <a:cubicBezTo>
                    <a:pt x="7620" y="861060"/>
                    <a:pt x="6350" y="873760"/>
                    <a:pt x="6350" y="929640"/>
                  </a:cubicBezTo>
                  <a:lnTo>
                    <a:pt x="10160" y="929640"/>
                  </a:lnTo>
                  <a:lnTo>
                    <a:pt x="10160" y="935990"/>
                  </a:lnTo>
                  <a:lnTo>
                    <a:pt x="19050" y="937260"/>
                  </a:lnTo>
                  <a:lnTo>
                    <a:pt x="19050" y="955040"/>
                  </a:lnTo>
                  <a:lnTo>
                    <a:pt x="12700" y="955040"/>
                  </a:lnTo>
                  <a:lnTo>
                    <a:pt x="16510" y="1005840"/>
                  </a:lnTo>
                  <a:lnTo>
                    <a:pt x="16510" y="1013460"/>
                  </a:lnTo>
                  <a:cubicBezTo>
                    <a:pt x="13970" y="1060450"/>
                    <a:pt x="10160" y="1108710"/>
                    <a:pt x="16510" y="1141730"/>
                  </a:cubicBezTo>
                  <a:cubicBezTo>
                    <a:pt x="16510" y="1144270"/>
                    <a:pt x="16510" y="1145540"/>
                    <a:pt x="15240" y="1146810"/>
                  </a:cubicBezTo>
                  <a:lnTo>
                    <a:pt x="12700" y="1148080"/>
                  </a:lnTo>
                  <a:lnTo>
                    <a:pt x="12700" y="1153160"/>
                  </a:lnTo>
                  <a:cubicBezTo>
                    <a:pt x="13970" y="1165860"/>
                    <a:pt x="13970" y="1184910"/>
                    <a:pt x="15240" y="1205230"/>
                  </a:cubicBezTo>
                  <a:cubicBezTo>
                    <a:pt x="16510" y="1245870"/>
                    <a:pt x="19050" y="1291590"/>
                    <a:pt x="21590" y="1313180"/>
                  </a:cubicBezTo>
                  <a:cubicBezTo>
                    <a:pt x="21590" y="1315720"/>
                    <a:pt x="20320" y="1318260"/>
                    <a:pt x="20320" y="1319530"/>
                  </a:cubicBezTo>
                  <a:cubicBezTo>
                    <a:pt x="20320" y="1320800"/>
                    <a:pt x="19050" y="1322070"/>
                    <a:pt x="19050" y="1323340"/>
                  </a:cubicBezTo>
                  <a:lnTo>
                    <a:pt x="21590" y="1323340"/>
                  </a:lnTo>
                  <a:lnTo>
                    <a:pt x="21590" y="1324610"/>
                  </a:lnTo>
                  <a:cubicBezTo>
                    <a:pt x="15240" y="1353820"/>
                    <a:pt x="17780" y="1414780"/>
                    <a:pt x="20320" y="1469390"/>
                  </a:cubicBezTo>
                  <a:cubicBezTo>
                    <a:pt x="21590" y="1510030"/>
                    <a:pt x="24130" y="1560830"/>
                    <a:pt x="20320" y="1570990"/>
                  </a:cubicBezTo>
                  <a:lnTo>
                    <a:pt x="16510" y="1570990"/>
                  </a:lnTo>
                  <a:lnTo>
                    <a:pt x="17780" y="1668780"/>
                  </a:lnTo>
                  <a:lnTo>
                    <a:pt x="11430" y="1668780"/>
                  </a:lnTo>
                  <a:cubicBezTo>
                    <a:pt x="11430" y="1680210"/>
                    <a:pt x="10160" y="1690370"/>
                    <a:pt x="10160" y="1700530"/>
                  </a:cubicBezTo>
                  <a:lnTo>
                    <a:pt x="8890" y="1699260"/>
                  </a:lnTo>
                  <a:lnTo>
                    <a:pt x="10160" y="1714500"/>
                  </a:lnTo>
                  <a:lnTo>
                    <a:pt x="10160" y="1718310"/>
                  </a:lnTo>
                  <a:lnTo>
                    <a:pt x="13970" y="1813560"/>
                  </a:lnTo>
                  <a:lnTo>
                    <a:pt x="21590" y="1813560"/>
                  </a:lnTo>
                  <a:cubicBezTo>
                    <a:pt x="22860" y="1819910"/>
                    <a:pt x="22860" y="1826260"/>
                    <a:pt x="24130" y="1831340"/>
                  </a:cubicBezTo>
                  <a:lnTo>
                    <a:pt x="22860" y="1830070"/>
                  </a:lnTo>
                  <a:lnTo>
                    <a:pt x="21590" y="1850390"/>
                  </a:lnTo>
                  <a:cubicBezTo>
                    <a:pt x="20320" y="1870710"/>
                    <a:pt x="20320" y="1887220"/>
                    <a:pt x="20320" y="1902460"/>
                  </a:cubicBezTo>
                  <a:cubicBezTo>
                    <a:pt x="17780" y="1910080"/>
                    <a:pt x="15240" y="1917700"/>
                    <a:pt x="13970" y="1926590"/>
                  </a:cubicBezTo>
                  <a:lnTo>
                    <a:pt x="12700" y="1930400"/>
                  </a:lnTo>
                  <a:lnTo>
                    <a:pt x="12700" y="1932940"/>
                  </a:lnTo>
                  <a:cubicBezTo>
                    <a:pt x="13970" y="1934210"/>
                    <a:pt x="15240" y="1939290"/>
                    <a:pt x="16510" y="1962150"/>
                  </a:cubicBezTo>
                  <a:cubicBezTo>
                    <a:pt x="16510" y="1992630"/>
                    <a:pt x="19050" y="2018030"/>
                    <a:pt x="22860" y="2057400"/>
                  </a:cubicBezTo>
                  <a:lnTo>
                    <a:pt x="12700" y="2094230"/>
                  </a:lnTo>
                  <a:cubicBezTo>
                    <a:pt x="8890" y="2108200"/>
                    <a:pt x="8890" y="2112010"/>
                    <a:pt x="8890" y="2118360"/>
                  </a:cubicBezTo>
                  <a:cubicBezTo>
                    <a:pt x="8890" y="2123440"/>
                    <a:pt x="8890" y="2131060"/>
                    <a:pt x="5080" y="2152650"/>
                  </a:cubicBezTo>
                  <a:lnTo>
                    <a:pt x="8890" y="2153920"/>
                  </a:lnTo>
                  <a:cubicBezTo>
                    <a:pt x="10160" y="2161540"/>
                    <a:pt x="10160" y="2190750"/>
                    <a:pt x="10160" y="2209800"/>
                  </a:cubicBezTo>
                  <a:cubicBezTo>
                    <a:pt x="10160" y="2247900"/>
                    <a:pt x="10160" y="2261870"/>
                    <a:pt x="12700" y="2265680"/>
                  </a:cubicBezTo>
                  <a:cubicBezTo>
                    <a:pt x="10160" y="2283460"/>
                    <a:pt x="8890" y="2299970"/>
                    <a:pt x="8890" y="2317750"/>
                  </a:cubicBezTo>
                  <a:cubicBezTo>
                    <a:pt x="7620" y="2338070"/>
                    <a:pt x="7620" y="2359660"/>
                    <a:pt x="2540" y="2386330"/>
                  </a:cubicBezTo>
                  <a:lnTo>
                    <a:pt x="0" y="2401570"/>
                  </a:lnTo>
                  <a:lnTo>
                    <a:pt x="6350" y="2397760"/>
                  </a:lnTo>
                  <a:lnTo>
                    <a:pt x="6350" y="2421890"/>
                  </a:lnTo>
                  <a:cubicBezTo>
                    <a:pt x="6350" y="2423160"/>
                    <a:pt x="7620" y="2426970"/>
                    <a:pt x="8890" y="2432050"/>
                  </a:cubicBezTo>
                  <a:lnTo>
                    <a:pt x="8890" y="2434590"/>
                  </a:lnTo>
                  <a:lnTo>
                    <a:pt x="10160" y="2434590"/>
                  </a:lnTo>
                  <a:cubicBezTo>
                    <a:pt x="11430" y="2439670"/>
                    <a:pt x="15240" y="2439670"/>
                    <a:pt x="16510" y="2439670"/>
                  </a:cubicBezTo>
                  <a:cubicBezTo>
                    <a:pt x="16510" y="2480310"/>
                    <a:pt x="15240" y="2522220"/>
                    <a:pt x="13970" y="2562860"/>
                  </a:cubicBezTo>
                  <a:cubicBezTo>
                    <a:pt x="13970" y="2574290"/>
                    <a:pt x="12700" y="2584450"/>
                    <a:pt x="12700" y="2595880"/>
                  </a:cubicBezTo>
                  <a:lnTo>
                    <a:pt x="8890" y="2595880"/>
                  </a:lnTo>
                  <a:lnTo>
                    <a:pt x="8890" y="2625090"/>
                  </a:lnTo>
                  <a:lnTo>
                    <a:pt x="6350" y="2625090"/>
                  </a:lnTo>
                  <a:lnTo>
                    <a:pt x="6350" y="2655570"/>
                  </a:lnTo>
                  <a:cubicBezTo>
                    <a:pt x="3810" y="2691130"/>
                    <a:pt x="1270" y="2745740"/>
                    <a:pt x="3810" y="2780030"/>
                  </a:cubicBezTo>
                  <a:cubicBezTo>
                    <a:pt x="2540" y="2797810"/>
                    <a:pt x="5080" y="2819400"/>
                    <a:pt x="6350" y="2830830"/>
                  </a:cubicBezTo>
                  <a:lnTo>
                    <a:pt x="5080" y="2830830"/>
                  </a:lnTo>
                  <a:lnTo>
                    <a:pt x="8890" y="2929890"/>
                  </a:lnTo>
                  <a:lnTo>
                    <a:pt x="7620" y="2931160"/>
                  </a:lnTo>
                  <a:lnTo>
                    <a:pt x="7620" y="2934970"/>
                  </a:lnTo>
                  <a:cubicBezTo>
                    <a:pt x="7620" y="2969260"/>
                    <a:pt x="8890" y="3003550"/>
                    <a:pt x="8890" y="3040380"/>
                  </a:cubicBezTo>
                  <a:cubicBezTo>
                    <a:pt x="11430" y="3110230"/>
                    <a:pt x="12700" y="3181350"/>
                    <a:pt x="6350" y="3258820"/>
                  </a:cubicBezTo>
                  <a:lnTo>
                    <a:pt x="6350" y="3265170"/>
                  </a:lnTo>
                  <a:cubicBezTo>
                    <a:pt x="7620" y="3280410"/>
                    <a:pt x="7620" y="3295650"/>
                    <a:pt x="7620" y="3313430"/>
                  </a:cubicBezTo>
                  <a:lnTo>
                    <a:pt x="7620" y="3392170"/>
                  </a:lnTo>
                  <a:lnTo>
                    <a:pt x="2540" y="3412490"/>
                  </a:lnTo>
                  <a:lnTo>
                    <a:pt x="2540" y="3463290"/>
                  </a:lnTo>
                  <a:lnTo>
                    <a:pt x="8890" y="3463290"/>
                  </a:lnTo>
                  <a:cubicBezTo>
                    <a:pt x="46990" y="3463290"/>
                    <a:pt x="102870" y="3464560"/>
                    <a:pt x="118110" y="3464560"/>
                  </a:cubicBezTo>
                  <a:cubicBezTo>
                    <a:pt x="146050" y="3464560"/>
                    <a:pt x="161290" y="3464560"/>
                    <a:pt x="168910" y="3463290"/>
                  </a:cubicBezTo>
                  <a:cubicBezTo>
                    <a:pt x="189230" y="3468370"/>
                    <a:pt x="227330" y="3469640"/>
                    <a:pt x="271780" y="3469640"/>
                  </a:cubicBezTo>
                  <a:cubicBezTo>
                    <a:pt x="298450" y="3469640"/>
                    <a:pt x="327660" y="3469640"/>
                    <a:pt x="356870" y="3468370"/>
                  </a:cubicBezTo>
                  <a:cubicBezTo>
                    <a:pt x="394970" y="3467100"/>
                    <a:pt x="431800" y="3467100"/>
                    <a:pt x="457200" y="3468370"/>
                  </a:cubicBezTo>
                  <a:lnTo>
                    <a:pt x="461010" y="3468370"/>
                  </a:lnTo>
                  <a:lnTo>
                    <a:pt x="463550" y="3462020"/>
                  </a:lnTo>
                  <a:cubicBezTo>
                    <a:pt x="514350" y="3462020"/>
                    <a:pt x="563880" y="3460750"/>
                    <a:pt x="628650" y="3458210"/>
                  </a:cubicBezTo>
                  <a:lnTo>
                    <a:pt x="640080" y="3458210"/>
                  </a:lnTo>
                  <a:lnTo>
                    <a:pt x="638810" y="3455670"/>
                  </a:lnTo>
                  <a:lnTo>
                    <a:pt x="671830" y="3455670"/>
                  </a:lnTo>
                  <a:lnTo>
                    <a:pt x="671830" y="3450590"/>
                  </a:lnTo>
                  <a:cubicBezTo>
                    <a:pt x="694690" y="3450590"/>
                    <a:pt x="718820" y="3451860"/>
                    <a:pt x="745490" y="3453130"/>
                  </a:cubicBezTo>
                  <a:cubicBezTo>
                    <a:pt x="763270" y="3454400"/>
                    <a:pt x="781050" y="3454400"/>
                    <a:pt x="798830" y="3455670"/>
                  </a:cubicBezTo>
                  <a:lnTo>
                    <a:pt x="798830" y="3467100"/>
                  </a:lnTo>
                  <a:lnTo>
                    <a:pt x="1030971" y="3467100"/>
                  </a:lnTo>
                  <a:cubicBezTo>
                    <a:pt x="1094079" y="3467100"/>
                    <a:pt x="1153865" y="3465830"/>
                    <a:pt x="1216973" y="3464560"/>
                  </a:cubicBezTo>
                  <a:cubicBezTo>
                    <a:pt x="1353153" y="3462020"/>
                    <a:pt x="1482690" y="3459480"/>
                    <a:pt x="1602262" y="3463290"/>
                  </a:cubicBezTo>
                  <a:cubicBezTo>
                    <a:pt x="1658727" y="3462020"/>
                    <a:pt x="1701906" y="3462020"/>
                    <a:pt x="1738442" y="3463290"/>
                  </a:cubicBezTo>
                  <a:lnTo>
                    <a:pt x="1738442" y="3464560"/>
                  </a:lnTo>
                  <a:lnTo>
                    <a:pt x="1761692" y="3464560"/>
                  </a:lnTo>
                  <a:lnTo>
                    <a:pt x="1848050" y="3467100"/>
                  </a:lnTo>
                  <a:lnTo>
                    <a:pt x="1848050" y="3463290"/>
                  </a:lnTo>
                  <a:cubicBezTo>
                    <a:pt x="1884586" y="3463290"/>
                    <a:pt x="1924444" y="3462020"/>
                    <a:pt x="1967623" y="3462020"/>
                  </a:cubicBezTo>
                  <a:lnTo>
                    <a:pt x="1997516" y="3468370"/>
                  </a:lnTo>
                  <a:lnTo>
                    <a:pt x="2017445" y="3468370"/>
                  </a:lnTo>
                  <a:cubicBezTo>
                    <a:pt x="2060624" y="3469640"/>
                    <a:pt x="2080552" y="3469640"/>
                    <a:pt x="2087195" y="3462020"/>
                  </a:cubicBezTo>
                  <a:lnTo>
                    <a:pt x="2087195" y="3459480"/>
                  </a:lnTo>
                  <a:cubicBezTo>
                    <a:pt x="2103803" y="3458210"/>
                    <a:pt x="2120410" y="3458210"/>
                    <a:pt x="2133696" y="3456940"/>
                  </a:cubicBezTo>
                  <a:cubicBezTo>
                    <a:pt x="2166910" y="3462020"/>
                    <a:pt x="2210089" y="3460750"/>
                    <a:pt x="2259911" y="3460750"/>
                  </a:cubicBezTo>
                  <a:cubicBezTo>
                    <a:pt x="2309733" y="3459480"/>
                    <a:pt x="2362877" y="3459480"/>
                    <a:pt x="2399412" y="3464560"/>
                  </a:cubicBezTo>
                  <a:lnTo>
                    <a:pt x="2402734" y="3465830"/>
                  </a:lnTo>
                  <a:lnTo>
                    <a:pt x="2409377" y="3465830"/>
                  </a:lnTo>
                  <a:cubicBezTo>
                    <a:pt x="2425984" y="3464560"/>
                    <a:pt x="2492414" y="3463290"/>
                    <a:pt x="2555521" y="3462020"/>
                  </a:cubicBezTo>
                  <a:cubicBezTo>
                    <a:pt x="2615307" y="3460750"/>
                    <a:pt x="2681737" y="3459480"/>
                    <a:pt x="2734880" y="3458210"/>
                  </a:cubicBezTo>
                  <a:cubicBezTo>
                    <a:pt x="2744844" y="3460750"/>
                    <a:pt x="2768095" y="3462020"/>
                    <a:pt x="2788023" y="3462020"/>
                  </a:cubicBezTo>
                  <a:cubicBezTo>
                    <a:pt x="2864417" y="3460750"/>
                    <a:pt x="2950775" y="3459480"/>
                    <a:pt x="3057062" y="3459480"/>
                  </a:cubicBezTo>
                  <a:lnTo>
                    <a:pt x="3060383" y="3460750"/>
                  </a:lnTo>
                  <a:lnTo>
                    <a:pt x="3076991" y="3459480"/>
                  </a:lnTo>
                  <a:cubicBezTo>
                    <a:pt x="3146741" y="3459480"/>
                    <a:pt x="3216492" y="3460750"/>
                    <a:pt x="3286242" y="3460750"/>
                  </a:cubicBezTo>
                  <a:lnTo>
                    <a:pt x="3286242" y="3463290"/>
                  </a:lnTo>
                  <a:lnTo>
                    <a:pt x="3342708" y="3460750"/>
                  </a:lnTo>
                  <a:lnTo>
                    <a:pt x="3369279" y="3460750"/>
                  </a:lnTo>
                  <a:cubicBezTo>
                    <a:pt x="3532031" y="3462020"/>
                    <a:pt x="3701425" y="3463290"/>
                    <a:pt x="3874141" y="3463290"/>
                  </a:cubicBezTo>
                  <a:lnTo>
                    <a:pt x="3880784" y="3463290"/>
                  </a:lnTo>
                  <a:lnTo>
                    <a:pt x="3890749" y="3458210"/>
                  </a:lnTo>
                  <a:lnTo>
                    <a:pt x="3890749" y="3453130"/>
                  </a:lnTo>
                  <a:lnTo>
                    <a:pt x="3897391" y="3453130"/>
                  </a:lnTo>
                  <a:lnTo>
                    <a:pt x="4103322" y="3464560"/>
                  </a:lnTo>
                  <a:cubicBezTo>
                    <a:pt x="4133215" y="3464560"/>
                    <a:pt x="4149822" y="3462020"/>
                    <a:pt x="4169751" y="3460750"/>
                  </a:cubicBezTo>
                  <a:cubicBezTo>
                    <a:pt x="4199644" y="3458210"/>
                    <a:pt x="4226216" y="3454400"/>
                    <a:pt x="4312574" y="3459480"/>
                  </a:cubicBezTo>
                  <a:lnTo>
                    <a:pt x="4312574" y="3456940"/>
                  </a:lnTo>
                  <a:lnTo>
                    <a:pt x="4518504" y="3456940"/>
                  </a:lnTo>
                  <a:cubicBezTo>
                    <a:pt x="4760971" y="3456940"/>
                    <a:pt x="5039973" y="3456940"/>
                    <a:pt x="5255868" y="3462020"/>
                  </a:cubicBezTo>
                  <a:lnTo>
                    <a:pt x="5345548" y="3463290"/>
                  </a:lnTo>
                  <a:lnTo>
                    <a:pt x="5309012" y="3456940"/>
                  </a:lnTo>
                  <a:lnTo>
                    <a:pt x="5328940" y="3456940"/>
                  </a:lnTo>
                  <a:cubicBezTo>
                    <a:pt x="5411977" y="3459480"/>
                    <a:pt x="5445945" y="3460750"/>
                    <a:pt x="5453565" y="3456940"/>
                  </a:cubicBezTo>
                  <a:lnTo>
                    <a:pt x="5453565" y="3458210"/>
                  </a:lnTo>
                  <a:cubicBezTo>
                    <a:pt x="5454835" y="3458210"/>
                    <a:pt x="5454835" y="3458210"/>
                    <a:pt x="5456105" y="3456940"/>
                  </a:cubicBezTo>
                  <a:cubicBezTo>
                    <a:pt x="5457375" y="3456940"/>
                    <a:pt x="5458645" y="3458210"/>
                    <a:pt x="5461185" y="3458210"/>
                  </a:cubicBezTo>
                  <a:lnTo>
                    <a:pt x="5461185" y="3464560"/>
                  </a:lnTo>
                  <a:cubicBezTo>
                    <a:pt x="5496745" y="3463290"/>
                    <a:pt x="5525955" y="3463290"/>
                    <a:pt x="5551355" y="3464560"/>
                  </a:cubicBezTo>
                  <a:cubicBezTo>
                    <a:pt x="5580565" y="3465830"/>
                    <a:pt x="5607235" y="3465830"/>
                    <a:pt x="5635175" y="3463290"/>
                  </a:cubicBezTo>
                  <a:cubicBezTo>
                    <a:pt x="5636445" y="3464560"/>
                    <a:pt x="5637715" y="3467100"/>
                    <a:pt x="5641525" y="3468370"/>
                  </a:cubicBezTo>
                  <a:lnTo>
                    <a:pt x="5644065" y="3468370"/>
                  </a:lnTo>
                  <a:cubicBezTo>
                    <a:pt x="5647875" y="3468370"/>
                    <a:pt x="5650415" y="3467100"/>
                    <a:pt x="5652955" y="3467100"/>
                  </a:cubicBezTo>
                  <a:lnTo>
                    <a:pt x="5652955" y="3472180"/>
                  </a:lnTo>
                  <a:cubicBezTo>
                    <a:pt x="5721535" y="3472180"/>
                    <a:pt x="5743125" y="3464560"/>
                    <a:pt x="5753285" y="3458210"/>
                  </a:cubicBezTo>
                  <a:cubicBezTo>
                    <a:pt x="5807895" y="3459480"/>
                    <a:pt x="5856155" y="3462020"/>
                    <a:pt x="5903145" y="3465830"/>
                  </a:cubicBezTo>
                  <a:lnTo>
                    <a:pt x="5903145" y="3460750"/>
                  </a:lnTo>
                  <a:lnTo>
                    <a:pt x="5920925" y="3460750"/>
                  </a:lnTo>
                  <a:lnTo>
                    <a:pt x="5920925" y="3456940"/>
                  </a:lnTo>
                  <a:lnTo>
                    <a:pt x="5995855" y="3456940"/>
                  </a:lnTo>
                  <a:lnTo>
                    <a:pt x="6042845" y="3459480"/>
                  </a:lnTo>
                  <a:lnTo>
                    <a:pt x="6044115" y="3459480"/>
                  </a:lnTo>
                  <a:cubicBezTo>
                    <a:pt x="6054275" y="3455670"/>
                    <a:pt x="6088565" y="3455670"/>
                    <a:pt x="6120315" y="3455670"/>
                  </a:cubicBezTo>
                  <a:cubicBezTo>
                    <a:pt x="6148255" y="3455670"/>
                    <a:pt x="6173655" y="3455670"/>
                    <a:pt x="6185085" y="3453130"/>
                  </a:cubicBezTo>
                  <a:lnTo>
                    <a:pt x="6248585" y="3453130"/>
                  </a:lnTo>
                  <a:lnTo>
                    <a:pt x="6248585" y="3446780"/>
                  </a:lnTo>
                  <a:lnTo>
                    <a:pt x="6265095" y="3446780"/>
                  </a:lnTo>
                  <a:lnTo>
                    <a:pt x="6265095" y="3440430"/>
                  </a:lnTo>
                  <a:cubicBezTo>
                    <a:pt x="6265095" y="3430270"/>
                    <a:pt x="6265095" y="3418840"/>
                    <a:pt x="6266365" y="3406140"/>
                  </a:cubicBezTo>
                  <a:lnTo>
                    <a:pt x="6266365" y="3393440"/>
                  </a:lnTo>
                  <a:cubicBezTo>
                    <a:pt x="6266365" y="3383280"/>
                    <a:pt x="6266365" y="3375660"/>
                    <a:pt x="6267635" y="3366770"/>
                  </a:cubicBezTo>
                  <a:lnTo>
                    <a:pt x="6268905" y="3350260"/>
                  </a:lnTo>
                  <a:cubicBezTo>
                    <a:pt x="6272715" y="3286760"/>
                    <a:pt x="6271445" y="3272790"/>
                    <a:pt x="6271445" y="3258820"/>
                  </a:cubicBezTo>
                  <a:cubicBezTo>
                    <a:pt x="6270175" y="3244850"/>
                    <a:pt x="6270175" y="3232150"/>
                    <a:pt x="6273985" y="3169920"/>
                  </a:cubicBezTo>
                  <a:lnTo>
                    <a:pt x="6275255" y="3152140"/>
                  </a:lnTo>
                  <a:lnTo>
                    <a:pt x="6263825" y="3164840"/>
                  </a:lnTo>
                  <a:cubicBezTo>
                    <a:pt x="6262555" y="3152140"/>
                    <a:pt x="6265095" y="3124200"/>
                    <a:pt x="6266365" y="3102610"/>
                  </a:cubicBezTo>
                  <a:cubicBezTo>
                    <a:pt x="6268905" y="3069590"/>
                    <a:pt x="6272715" y="3031490"/>
                    <a:pt x="6270175" y="2997200"/>
                  </a:cubicBezTo>
                  <a:lnTo>
                    <a:pt x="6279065" y="3025140"/>
                  </a:lnTo>
                  <a:lnTo>
                    <a:pt x="6277795" y="2978150"/>
                  </a:lnTo>
                  <a:cubicBezTo>
                    <a:pt x="6277795" y="2962910"/>
                    <a:pt x="6276525" y="2946400"/>
                    <a:pt x="6276525" y="2929890"/>
                  </a:cubicBezTo>
                  <a:cubicBezTo>
                    <a:pt x="6279065" y="2917190"/>
                    <a:pt x="6281605" y="2904490"/>
                    <a:pt x="6282875" y="2894330"/>
                  </a:cubicBezTo>
                  <a:lnTo>
                    <a:pt x="6287955" y="2894330"/>
                  </a:lnTo>
                  <a:cubicBezTo>
                    <a:pt x="6291765" y="2842260"/>
                    <a:pt x="6290495" y="2838450"/>
                    <a:pt x="6286685" y="2834640"/>
                  </a:cubicBezTo>
                  <a:cubicBezTo>
                    <a:pt x="6285415" y="2833370"/>
                    <a:pt x="6282875" y="2832100"/>
                    <a:pt x="6281605" y="2832100"/>
                  </a:cubicBezTo>
                  <a:cubicBezTo>
                    <a:pt x="6280335" y="2829560"/>
                    <a:pt x="6279065" y="2823210"/>
                    <a:pt x="6279065" y="2806700"/>
                  </a:cubicBezTo>
                  <a:cubicBezTo>
                    <a:pt x="6280335" y="2806700"/>
                    <a:pt x="6281605" y="2806700"/>
                    <a:pt x="6284145" y="2805430"/>
                  </a:cubicBezTo>
                  <a:cubicBezTo>
                    <a:pt x="6289225" y="2802890"/>
                    <a:pt x="6290495" y="2796540"/>
                    <a:pt x="6290495" y="2769870"/>
                  </a:cubicBezTo>
                  <a:cubicBezTo>
                    <a:pt x="6291765" y="2759710"/>
                    <a:pt x="6290495" y="2734310"/>
                    <a:pt x="6287955" y="2702560"/>
                  </a:cubicBezTo>
                  <a:cubicBezTo>
                    <a:pt x="6286685" y="2682240"/>
                    <a:pt x="6285415" y="2659380"/>
                    <a:pt x="6284145" y="2636520"/>
                  </a:cubicBezTo>
                  <a:lnTo>
                    <a:pt x="6284145" y="2613660"/>
                  </a:lnTo>
                  <a:cubicBezTo>
                    <a:pt x="6289225" y="2608580"/>
                    <a:pt x="6290495" y="2592070"/>
                    <a:pt x="6289225" y="2543810"/>
                  </a:cubicBezTo>
                  <a:lnTo>
                    <a:pt x="6285415" y="2543810"/>
                  </a:lnTo>
                  <a:lnTo>
                    <a:pt x="6285415" y="2537460"/>
                  </a:lnTo>
                  <a:lnTo>
                    <a:pt x="6276525" y="2536190"/>
                  </a:lnTo>
                  <a:lnTo>
                    <a:pt x="6276525" y="2518410"/>
                  </a:lnTo>
                  <a:lnTo>
                    <a:pt x="6282875" y="2518410"/>
                  </a:lnTo>
                  <a:lnTo>
                    <a:pt x="6279065" y="2467610"/>
                  </a:lnTo>
                  <a:lnTo>
                    <a:pt x="6279065" y="2459990"/>
                  </a:lnTo>
                  <a:cubicBezTo>
                    <a:pt x="6281605" y="2413000"/>
                    <a:pt x="6285415" y="2364740"/>
                    <a:pt x="6279065" y="2331720"/>
                  </a:cubicBezTo>
                  <a:cubicBezTo>
                    <a:pt x="6279065" y="2329180"/>
                    <a:pt x="6279065" y="2327910"/>
                    <a:pt x="6280335" y="2326640"/>
                  </a:cubicBezTo>
                  <a:lnTo>
                    <a:pt x="6282875" y="2325370"/>
                  </a:lnTo>
                  <a:lnTo>
                    <a:pt x="6282875" y="2320290"/>
                  </a:lnTo>
                  <a:cubicBezTo>
                    <a:pt x="6281605" y="2307590"/>
                    <a:pt x="6281605" y="2288540"/>
                    <a:pt x="6280335" y="2268220"/>
                  </a:cubicBezTo>
                  <a:cubicBezTo>
                    <a:pt x="6279065" y="2227580"/>
                    <a:pt x="6276525" y="2181860"/>
                    <a:pt x="6273985" y="2160270"/>
                  </a:cubicBezTo>
                  <a:cubicBezTo>
                    <a:pt x="6273985" y="2157730"/>
                    <a:pt x="6275255" y="2155190"/>
                    <a:pt x="6275255" y="2153920"/>
                  </a:cubicBezTo>
                  <a:cubicBezTo>
                    <a:pt x="6275255" y="2152650"/>
                    <a:pt x="6275255" y="2151380"/>
                    <a:pt x="6276525" y="2151380"/>
                  </a:cubicBezTo>
                  <a:lnTo>
                    <a:pt x="6271445" y="2148840"/>
                  </a:lnTo>
                  <a:lnTo>
                    <a:pt x="6277795" y="2150110"/>
                  </a:lnTo>
                  <a:lnTo>
                    <a:pt x="6279065" y="2148840"/>
                  </a:lnTo>
                  <a:lnTo>
                    <a:pt x="6279065" y="2147570"/>
                  </a:lnTo>
                  <a:cubicBezTo>
                    <a:pt x="6285415" y="2118360"/>
                    <a:pt x="6282875" y="2057400"/>
                    <a:pt x="6280335" y="2002790"/>
                  </a:cubicBezTo>
                  <a:cubicBezTo>
                    <a:pt x="6279065" y="1962150"/>
                    <a:pt x="6276525" y="1911350"/>
                    <a:pt x="6280335" y="1901190"/>
                  </a:cubicBezTo>
                  <a:lnTo>
                    <a:pt x="6284145" y="1901190"/>
                  </a:lnTo>
                  <a:lnTo>
                    <a:pt x="6282875" y="1803400"/>
                  </a:lnTo>
                  <a:lnTo>
                    <a:pt x="6289225" y="1803400"/>
                  </a:lnTo>
                  <a:cubicBezTo>
                    <a:pt x="6289225" y="1793240"/>
                    <a:pt x="6290495" y="1781810"/>
                    <a:pt x="6290495" y="1771650"/>
                  </a:cubicBezTo>
                  <a:lnTo>
                    <a:pt x="6291765" y="1774190"/>
                  </a:lnTo>
                  <a:lnTo>
                    <a:pt x="6290495" y="1757680"/>
                  </a:lnTo>
                  <a:lnTo>
                    <a:pt x="6290495" y="1755140"/>
                  </a:lnTo>
                  <a:lnTo>
                    <a:pt x="6286685" y="1659890"/>
                  </a:lnTo>
                  <a:lnTo>
                    <a:pt x="6279065" y="1659890"/>
                  </a:lnTo>
                  <a:cubicBezTo>
                    <a:pt x="6277795" y="1653540"/>
                    <a:pt x="6277795" y="1647190"/>
                    <a:pt x="6276525" y="1642110"/>
                  </a:cubicBezTo>
                  <a:lnTo>
                    <a:pt x="6277795" y="1643380"/>
                  </a:lnTo>
                  <a:lnTo>
                    <a:pt x="6279065" y="1623060"/>
                  </a:lnTo>
                  <a:cubicBezTo>
                    <a:pt x="6280335" y="1602740"/>
                    <a:pt x="6280335" y="1586230"/>
                    <a:pt x="6280335" y="1570990"/>
                  </a:cubicBezTo>
                  <a:cubicBezTo>
                    <a:pt x="6282875" y="1563370"/>
                    <a:pt x="6285415" y="1555750"/>
                    <a:pt x="6286685" y="1546860"/>
                  </a:cubicBezTo>
                  <a:lnTo>
                    <a:pt x="6287955" y="1543050"/>
                  </a:lnTo>
                  <a:lnTo>
                    <a:pt x="6284145" y="1540510"/>
                  </a:lnTo>
                  <a:cubicBezTo>
                    <a:pt x="6284145" y="1539240"/>
                    <a:pt x="6281605" y="1534160"/>
                    <a:pt x="6280335" y="1511300"/>
                  </a:cubicBezTo>
                  <a:cubicBezTo>
                    <a:pt x="6280335" y="1480820"/>
                    <a:pt x="6277795" y="1456690"/>
                    <a:pt x="6273985" y="1416050"/>
                  </a:cubicBezTo>
                  <a:lnTo>
                    <a:pt x="6284145" y="1379220"/>
                  </a:lnTo>
                  <a:cubicBezTo>
                    <a:pt x="6287955" y="1365250"/>
                    <a:pt x="6287955" y="1361440"/>
                    <a:pt x="6287955" y="1355090"/>
                  </a:cubicBezTo>
                  <a:cubicBezTo>
                    <a:pt x="6287955" y="1350010"/>
                    <a:pt x="6287955" y="1342390"/>
                    <a:pt x="6291765" y="1320800"/>
                  </a:cubicBezTo>
                  <a:lnTo>
                    <a:pt x="6287955" y="1319530"/>
                  </a:lnTo>
                  <a:cubicBezTo>
                    <a:pt x="6286685" y="1311910"/>
                    <a:pt x="6286685" y="1282700"/>
                    <a:pt x="6286685" y="1263650"/>
                  </a:cubicBezTo>
                  <a:cubicBezTo>
                    <a:pt x="6286685" y="1225550"/>
                    <a:pt x="6286685" y="1211580"/>
                    <a:pt x="6284145" y="1207770"/>
                  </a:cubicBezTo>
                  <a:cubicBezTo>
                    <a:pt x="6286685" y="1189990"/>
                    <a:pt x="6287955" y="1173480"/>
                    <a:pt x="6287955" y="1155700"/>
                  </a:cubicBezTo>
                  <a:cubicBezTo>
                    <a:pt x="6287955" y="1135380"/>
                    <a:pt x="6287955" y="1113790"/>
                    <a:pt x="6293035" y="1087120"/>
                  </a:cubicBezTo>
                  <a:close/>
                  <a:moveTo>
                    <a:pt x="27940" y="495300"/>
                  </a:moveTo>
                  <a:lnTo>
                    <a:pt x="27940" y="488950"/>
                  </a:lnTo>
                  <a:lnTo>
                    <a:pt x="29210" y="488950"/>
                  </a:lnTo>
                  <a:cubicBezTo>
                    <a:pt x="27940" y="491490"/>
                    <a:pt x="27940" y="492760"/>
                    <a:pt x="27940" y="495300"/>
                  </a:cubicBezTo>
                  <a:close/>
                  <a:moveTo>
                    <a:pt x="38100" y="2854960"/>
                  </a:moveTo>
                  <a:cubicBezTo>
                    <a:pt x="38100" y="2851150"/>
                    <a:pt x="36830" y="2848610"/>
                    <a:pt x="36830" y="2846070"/>
                  </a:cubicBezTo>
                  <a:lnTo>
                    <a:pt x="38100" y="2846070"/>
                  </a:lnTo>
                  <a:lnTo>
                    <a:pt x="38100" y="2854960"/>
                  </a:lnTo>
                  <a:close/>
                  <a:moveTo>
                    <a:pt x="6218105" y="546100"/>
                  </a:moveTo>
                  <a:lnTo>
                    <a:pt x="6219375" y="577850"/>
                  </a:lnTo>
                  <a:lnTo>
                    <a:pt x="6210485" y="563880"/>
                  </a:lnTo>
                  <a:lnTo>
                    <a:pt x="6213025" y="591820"/>
                  </a:lnTo>
                  <a:cubicBezTo>
                    <a:pt x="6218105" y="647700"/>
                    <a:pt x="6216835" y="669290"/>
                    <a:pt x="6215565" y="718820"/>
                  </a:cubicBezTo>
                  <a:lnTo>
                    <a:pt x="6214295" y="741680"/>
                  </a:lnTo>
                  <a:lnTo>
                    <a:pt x="6211755" y="762000"/>
                  </a:lnTo>
                  <a:cubicBezTo>
                    <a:pt x="6209215" y="786130"/>
                    <a:pt x="6209215" y="817880"/>
                    <a:pt x="6210485" y="843280"/>
                  </a:cubicBezTo>
                  <a:lnTo>
                    <a:pt x="6206675" y="843280"/>
                  </a:lnTo>
                  <a:lnTo>
                    <a:pt x="6206675" y="885190"/>
                  </a:lnTo>
                  <a:lnTo>
                    <a:pt x="6210485" y="885190"/>
                  </a:lnTo>
                  <a:lnTo>
                    <a:pt x="6215565" y="956310"/>
                  </a:lnTo>
                  <a:lnTo>
                    <a:pt x="6210485" y="956310"/>
                  </a:lnTo>
                  <a:cubicBezTo>
                    <a:pt x="6210485" y="962660"/>
                    <a:pt x="6210485" y="967740"/>
                    <a:pt x="6211755" y="974090"/>
                  </a:cubicBezTo>
                  <a:lnTo>
                    <a:pt x="6202865" y="974090"/>
                  </a:lnTo>
                  <a:lnTo>
                    <a:pt x="6202865" y="976630"/>
                  </a:lnTo>
                  <a:lnTo>
                    <a:pt x="6207945" y="1078230"/>
                  </a:lnTo>
                  <a:cubicBezTo>
                    <a:pt x="6206675" y="1082040"/>
                    <a:pt x="6206675" y="1088390"/>
                    <a:pt x="6205405" y="1097280"/>
                  </a:cubicBezTo>
                  <a:cubicBezTo>
                    <a:pt x="6204135" y="1104900"/>
                    <a:pt x="6202865" y="1116330"/>
                    <a:pt x="6201595" y="1118870"/>
                  </a:cubicBezTo>
                  <a:lnTo>
                    <a:pt x="6200325" y="1118870"/>
                  </a:lnTo>
                  <a:cubicBezTo>
                    <a:pt x="6199055" y="1146810"/>
                    <a:pt x="6200325" y="1179830"/>
                    <a:pt x="6202865" y="1215390"/>
                  </a:cubicBezTo>
                  <a:cubicBezTo>
                    <a:pt x="6205405" y="1256030"/>
                    <a:pt x="6207945" y="1299210"/>
                    <a:pt x="6205405" y="1339850"/>
                  </a:cubicBezTo>
                  <a:lnTo>
                    <a:pt x="6205405" y="1342390"/>
                  </a:lnTo>
                  <a:cubicBezTo>
                    <a:pt x="6206675" y="1346200"/>
                    <a:pt x="6206675" y="1356360"/>
                    <a:pt x="6207945" y="1369060"/>
                  </a:cubicBezTo>
                  <a:cubicBezTo>
                    <a:pt x="6207945" y="1389380"/>
                    <a:pt x="6206675" y="1408430"/>
                    <a:pt x="6206675" y="1428750"/>
                  </a:cubicBezTo>
                  <a:cubicBezTo>
                    <a:pt x="6205405" y="1478280"/>
                    <a:pt x="6202865" y="1530350"/>
                    <a:pt x="6207945" y="1592580"/>
                  </a:cubicBezTo>
                  <a:lnTo>
                    <a:pt x="6199055" y="1642110"/>
                  </a:lnTo>
                  <a:lnTo>
                    <a:pt x="6199055" y="1643380"/>
                  </a:lnTo>
                  <a:cubicBezTo>
                    <a:pt x="6199055" y="1662430"/>
                    <a:pt x="6200325" y="1668780"/>
                    <a:pt x="6206675" y="1670050"/>
                  </a:cubicBezTo>
                  <a:cubicBezTo>
                    <a:pt x="6209215" y="1670050"/>
                    <a:pt x="6210485" y="1670050"/>
                    <a:pt x="6213025" y="1667510"/>
                  </a:cubicBezTo>
                  <a:cubicBezTo>
                    <a:pt x="6213025" y="1673860"/>
                    <a:pt x="6213025" y="1680210"/>
                    <a:pt x="6214295" y="1690370"/>
                  </a:cubicBezTo>
                  <a:cubicBezTo>
                    <a:pt x="6215565" y="1717040"/>
                    <a:pt x="6214295" y="1727200"/>
                    <a:pt x="6214295" y="1732280"/>
                  </a:cubicBezTo>
                  <a:cubicBezTo>
                    <a:pt x="6213025" y="1732280"/>
                    <a:pt x="6211755" y="1732280"/>
                    <a:pt x="6209215" y="1733550"/>
                  </a:cubicBezTo>
                  <a:cubicBezTo>
                    <a:pt x="6205405" y="1736090"/>
                    <a:pt x="6204135" y="1741170"/>
                    <a:pt x="6204135" y="1747520"/>
                  </a:cubicBezTo>
                  <a:lnTo>
                    <a:pt x="6205405" y="1756410"/>
                  </a:lnTo>
                  <a:cubicBezTo>
                    <a:pt x="6209215" y="1784350"/>
                    <a:pt x="6213025" y="1821180"/>
                    <a:pt x="6213025" y="1863090"/>
                  </a:cubicBezTo>
                  <a:lnTo>
                    <a:pt x="6211755" y="1863090"/>
                  </a:lnTo>
                  <a:lnTo>
                    <a:pt x="6211755" y="1856740"/>
                  </a:lnTo>
                  <a:cubicBezTo>
                    <a:pt x="6210485" y="1830070"/>
                    <a:pt x="6209215" y="1827530"/>
                    <a:pt x="6202865" y="1827530"/>
                  </a:cubicBezTo>
                  <a:cubicBezTo>
                    <a:pt x="6195245" y="1827530"/>
                    <a:pt x="6195245" y="1832610"/>
                    <a:pt x="6192705" y="1855470"/>
                  </a:cubicBezTo>
                  <a:lnTo>
                    <a:pt x="6191435" y="1859280"/>
                  </a:lnTo>
                  <a:lnTo>
                    <a:pt x="6195245" y="1861820"/>
                  </a:lnTo>
                  <a:cubicBezTo>
                    <a:pt x="6201595" y="1869440"/>
                    <a:pt x="6201595" y="1926590"/>
                    <a:pt x="6201595" y="1969770"/>
                  </a:cubicBezTo>
                  <a:cubicBezTo>
                    <a:pt x="6201595" y="2044700"/>
                    <a:pt x="6204135" y="2075180"/>
                    <a:pt x="6210485" y="2084070"/>
                  </a:cubicBezTo>
                  <a:lnTo>
                    <a:pt x="6209215" y="2095500"/>
                  </a:lnTo>
                  <a:lnTo>
                    <a:pt x="6206675" y="2095500"/>
                  </a:lnTo>
                  <a:cubicBezTo>
                    <a:pt x="6202865" y="2132330"/>
                    <a:pt x="6205405" y="2146300"/>
                    <a:pt x="6209215" y="2162810"/>
                  </a:cubicBezTo>
                  <a:cubicBezTo>
                    <a:pt x="6213025" y="2178050"/>
                    <a:pt x="6216835" y="2195830"/>
                    <a:pt x="6215565" y="2241550"/>
                  </a:cubicBezTo>
                  <a:cubicBezTo>
                    <a:pt x="6214295" y="2258060"/>
                    <a:pt x="6214295" y="2269490"/>
                    <a:pt x="6213025" y="2274570"/>
                  </a:cubicBezTo>
                  <a:lnTo>
                    <a:pt x="6209215" y="2274570"/>
                  </a:lnTo>
                  <a:lnTo>
                    <a:pt x="6213025" y="2345690"/>
                  </a:lnTo>
                  <a:lnTo>
                    <a:pt x="6213025" y="2349500"/>
                  </a:lnTo>
                  <a:lnTo>
                    <a:pt x="6210485" y="2349500"/>
                  </a:lnTo>
                  <a:lnTo>
                    <a:pt x="6211755" y="2426970"/>
                  </a:lnTo>
                  <a:lnTo>
                    <a:pt x="6206675" y="2418080"/>
                  </a:lnTo>
                  <a:lnTo>
                    <a:pt x="6211755" y="2449830"/>
                  </a:lnTo>
                  <a:cubicBezTo>
                    <a:pt x="6213025" y="2458720"/>
                    <a:pt x="6215565" y="2473960"/>
                    <a:pt x="6216835" y="2487930"/>
                  </a:cubicBezTo>
                  <a:lnTo>
                    <a:pt x="6213025" y="2501900"/>
                  </a:lnTo>
                  <a:cubicBezTo>
                    <a:pt x="6204135" y="2531110"/>
                    <a:pt x="6205405" y="2545080"/>
                    <a:pt x="6206675" y="2566670"/>
                  </a:cubicBezTo>
                  <a:cubicBezTo>
                    <a:pt x="6207945" y="2575560"/>
                    <a:pt x="6207945" y="2585720"/>
                    <a:pt x="6209215" y="2599690"/>
                  </a:cubicBezTo>
                  <a:lnTo>
                    <a:pt x="6204135" y="2616200"/>
                  </a:lnTo>
                  <a:cubicBezTo>
                    <a:pt x="6202865" y="2620010"/>
                    <a:pt x="6202865" y="2622550"/>
                    <a:pt x="6201595" y="2626360"/>
                  </a:cubicBezTo>
                  <a:lnTo>
                    <a:pt x="6209215" y="2626360"/>
                  </a:lnTo>
                  <a:lnTo>
                    <a:pt x="6209215" y="2636520"/>
                  </a:lnTo>
                  <a:lnTo>
                    <a:pt x="6204135" y="2636520"/>
                  </a:lnTo>
                  <a:cubicBezTo>
                    <a:pt x="6201595" y="2649220"/>
                    <a:pt x="6200325" y="2670810"/>
                    <a:pt x="6199055" y="2698750"/>
                  </a:cubicBezTo>
                  <a:cubicBezTo>
                    <a:pt x="6197785" y="2719070"/>
                    <a:pt x="6197785" y="2740660"/>
                    <a:pt x="6195245" y="2766060"/>
                  </a:cubicBezTo>
                  <a:lnTo>
                    <a:pt x="6207945" y="2767330"/>
                  </a:lnTo>
                  <a:cubicBezTo>
                    <a:pt x="6209215" y="2764790"/>
                    <a:pt x="6209215" y="2758440"/>
                    <a:pt x="6210485" y="2752090"/>
                  </a:cubicBezTo>
                  <a:lnTo>
                    <a:pt x="6214295" y="2752090"/>
                  </a:lnTo>
                  <a:cubicBezTo>
                    <a:pt x="6214295" y="2759710"/>
                    <a:pt x="6215565" y="2768600"/>
                    <a:pt x="6216835" y="2777490"/>
                  </a:cubicBezTo>
                  <a:cubicBezTo>
                    <a:pt x="6211755" y="2783840"/>
                    <a:pt x="6211755" y="2801620"/>
                    <a:pt x="6213025" y="2839720"/>
                  </a:cubicBezTo>
                  <a:lnTo>
                    <a:pt x="6213025" y="2849880"/>
                  </a:lnTo>
                  <a:lnTo>
                    <a:pt x="6204135" y="2847340"/>
                  </a:lnTo>
                  <a:lnTo>
                    <a:pt x="6204135" y="2857500"/>
                  </a:lnTo>
                  <a:cubicBezTo>
                    <a:pt x="6205405" y="2887980"/>
                    <a:pt x="6207945" y="2896870"/>
                    <a:pt x="6210485" y="2908300"/>
                  </a:cubicBezTo>
                  <a:cubicBezTo>
                    <a:pt x="6211755" y="2913380"/>
                    <a:pt x="6213025" y="2919730"/>
                    <a:pt x="6214295" y="2928620"/>
                  </a:cubicBezTo>
                  <a:cubicBezTo>
                    <a:pt x="6213025" y="2975610"/>
                    <a:pt x="6207945" y="2988310"/>
                    <a:pt x="6202865" y="2998470"/>
                  </a:cubicBezTo>
                  <a:lnTo>
                    <a:pt x="6201595" y="3001010"/>
                  </a:lnTo>
                  <a:lnTo>
                    <a:pt x="6201595" y="3003550"/>
                  </a:lnTo>
                  <a:cubicBezTo>
                    <a:pt x="6201595" y="3032760"/>
                    <a:pt x="6201595" y="3036570"/>
                    <a:pt x="6207945" y="3037840"/>
                  </a:cubicBezTo>
                  <a:cubicBezTo>
                    <a:pt x="6210485" y="3037840"/>
                    <a:pt x="6211755" y="3037840"/>
                    <a:pt x="6213025" y="3036570"/>
                  </a:cubicBezTo>
                  <a:lnTo>
                    <a:pt x="6213025" y="3044190"/>
                  </a:lnTo>
                  <a:cubicBezTo>
                    <a:pt x="6210485" y="3110230"/>
                    <a:pt x="6213025" y="3158490"/>
                    <a:pt x="6216835" y="3232150"/>
                  </a:cubicBezTo>
                  <a:lnTo>
                    <a:pt x="6218105" y="3244850"/>
                  </a:lnTo>
                  <a:cubicBezTo>
                    <a:pt x="6211755" y="3244850"/>
                    <a:pt x="6211755" y="3251200"/>
                    <a:pt x="6210485" y="3253740"/>
                  </a:cubicBezTo>
                  <a:lnTo>
                    <a:pt x="6210485" y="3255010"/>
                  </a:lnTo>
                  <a:lnTo>
                    <a:pt x="6214295" y="3280410"/>
                  </a:lnTo>
                  <a:lnTo>
                    <a:pt x="6211755" y="3276600"/>
                  </a:lnTo>
                  <a:lnTo>
                    <a:pt x="6213025" y="3304540"/>
                  </a:lnTo>
                  <a:cubicBezTo>
                    <a:pt x="6214295" y="3321050"/>
                    <a:pt x="6215565" y="3324860"/>
                    <a:pt x="6218105" y="3328670"/>
                  </a:cubicBezTo>
                  <a:cubicBezTo>
                    <a:pt x="6219375" y="3331210"/>
                    <a:pt x="6221915" y="3333750"/>
                    <a:pt x="6223185" y="3364230"/>
                  </a:cubicBezTo>
                  <a:lnTo>
                    <a:pt x="6223185" y="3366770"/>
                  </a:lnTo>
                  <a:cubicBezTo>
                    <a:pt x="6225725" y="3373120"/>
                    <a:pt x="6224455" y="3388360"/>
                    <a:pt x="6223185" y="3398520"/>
                  </a:cubicBezTo>
                  <a:lnTo>
                    <a:pt x="6209215" y="3397250"/>
                  </a:lnTo>
                  <a:lnTo>
                    <a:pt x="6183815" y="3394710"/>
                  </a:lnTo>
                  <a:cubicBezTo>
                    <a:pt x="6163495" y="3393440"/>
                    <a:pt x="6144445" y="3394710"/>
                    <a:pt x="6129205" y="3395980"/>
                  </a:cubicBezTo>
                  <a:lnTo>
                    <a:pt x="6129205" y="3392170"/>
                  </a:lnTo>
                  <a:lnTo>
                    <a:pt x="6124125" y="3389630"/>
                  </a:lnTo>
                  <a:lnTo>
                    <a:pt x="6077135" y="3393440"/>
                  </a:lnTo>
                  <a:cubicBezTo>
                    <a:pt x="6032685" y="3395980"/>
                    <a:pt x="6025065" y="3397250"/>
                    <a:pt x="5979345" y="3402330"/>
                  </a:cubicBezTo>
                  <a:cubicBezTo>
                    <a:pt x="5952675" y="3399790"/>
                    <a:pt x="5926005" y="3398520"/>
                    <a:pt x="5899335" y="3398520"/>
                  </a:cubicBezTo>
                  <a:lnTo>
                    <a:pt x="5885365" y="3398520"/>
                  </a:lnTo>
                  <a:cubicBezTo>
                    <a:pt x="5875205" y="3397250"/>
                    <a:pt x="5862505" y="3395980"/>
                    <a:pt x="5845995" y="3395980"/>
                  </a:cubicBezTo>
                  <a:lnTo>
                    <a:pt x="5845995" y="3398520"/>
                  </a:lnTo>
                  <a:lnTo>
                    <a:pt x="5843455" y="3398520"/>
                  </a:lnTo>
                  <a:cubicBezTo>
                    <a:pt x="5842185" y="3397250"/>
                    <a:pt x="5840915" y="3397250"/>
                    <a:pt x="5839645" y="3395980"/>
                  </a:cubicBezTo>
                  <a:lnTo>
                    <a:pt x="5837105" y="3395980"/>
                  </a:lnTo>
                  <a:cubicBezTo>
                    <a:pt x="5825675" y="3398520"/>
                    <a:pt x="5812975" y="3399790"/>
                    <a:pt x="5797735" y="3401060"/>
                  </a:cubicBezTo>
                  <a:lnTo>
                    <a:pt x="5779955" y="3393440"/>
                  </a:lnTo>
                  <a:lnTo>
                    <a:pt x="5773605" y="3398520"/>
                  </a:lnTo>
                  <a:lnTo>
                    <a:pt x="5658035" y="3393440"/>
                  </a:lnTo>
                  <a:cubicBezTo>
                    <a:pt x="5640255" y="3395980"/>
                    <a:pt x="5622475" y="3397250"/>
                    <a:pt x="5605965" y="3399790"/>
                  </a:cubicBezTo>
                  <a:cubicBezTo>
                    <a:pt x="5580565" y="3399790"/>
                    <a:pt x="5556435" y="3398520"/>
                    <a:pt x="5531035" y="3398520"/>
                  </a:cubicBezTo>
                  <a:lnTo>
                    <a:pt x="5531035" y="3393440"/>
                  </a:lnTo>
                  <a:lnTo>
                    <a:pt x="5480235" y="3397250"/>
                  </a:lnTo>
                  <a:cubicBezTo>
                    <a:pt x="5471345" y="3397250"/>
                    <a:pt x="5463725" y="3397250"/>
                    <a:pt x="5453565" y="3395980"/>
                  </a:cubicBezTo>
                  <a:lnTo>
                    <a:pt x="5453565" y="3394710"/>
                  </a:lnTo>
                  <a:cubicBezTo>
                    <a:pt x="5395370" y="3390900"/>
                    <a:pt x="5302369" y="3389630"/>
                    <a:pt x="5192761" y="3389630"/>
                  </a:cubicBezTo>
                  <a:lnTo>
                    <a:pt x="5116368" y="3389630"/>
                  </a:lnTo>
                  <a:lnTo>
                    <a:pt x="5146260" y="3394710"/>
                  </a:lnTo>
                  <a:cubicBezTo>
                    <a:pt x="5126332" y="3394710"/>
                    <a:pt x="5113046" y="3393440"/>
                    <a:pt x="5096439" y="3393440"/>
                  </a:cubicBezTo>
                  <a:cubicBezTo>
                    <a:pt x="5086475" y="3393440"/>
                    <a:pt x="5076510" y="3392170"/>
                    <a:pt x="5066546" y="3392170"/>
                  </a:cubicBezTo>
                  <a:lnTo>
                    <a:pt x="5059903" y="3392170"/>
                  </a:lnTo>
                  <a:cubicBezTo>
                    <a:pt x="5049938" y="3393440"/>
                    <a:pt x="5036653" y="3394710"/>
                    <a:pt x="5030009" y="3397250"/>
                  </a:cubicBezTo>
                  <a:lnTo>
                    <a:pt x="5030009" y="3395980"/>
                  </a:lnTo>
                  <a:cubicBezTo>
                    <a:pt x="4953616" y="3392170"/>
                    <a:pt x="4900473" y="3393440"/>
                    <a:pt x="4857293" y="3397250"/>
                  </a:cubicBezTo>
                  <a:lnTo>
                    <a:pt x="4850651" y="3397250"/>
                  </a:lnTo>
                  <a:cubicBezTo>
                    <a:pt x="4691221" y="3397250"/>
                    <a:pt x="4511862" y="3397250"/>
                    <a:pt x="4472005" y="3389630"/>
                  </a:cubicBezTo>
                  <a:lnTo>
                    <a:pt x="4465361" y="3389630"/>
                  </a:lnTo>
                  <a:cubicBezTo>
                    <a:pt x="4408896" y="3389630"/>
                    <a:pt x="4392289" y="3389630"/>
                    <a:pt x="4388968" y="3395980"/>
                  </a:cubicBezTo>
                  <a:lnTo>
                    <a:pt x="4362396" y="3395980"/>
                  </a:lnTo>
                  <a:lnTo>
                    <a:pt x="4319217" y="3392170"/>
                  </a:lnTo>
                  <a:lnTo>
                    <a:pt x="4279360" y="3397250"/>
                  </a:lnTo>
                  <a:cubicBezTo>
                    <a:pt x="4259431" y="3397250"/>
                    <a:pt x="4239502" y="3397250"/>
                    <a:pt x="4226216" y="3395980"/>
                  </a:cubicBezTo>
                  <a:lnTo>
                    <a:pt x="4226216" y="3387090"/>
                  </a:lnTo>
                  <a:cubicBezTo>
                    <a:pt x="4143180" y="3384550"/>
                    <a:pt x="4020286" y="3385820"/>
                    <a:pt x="3930606" y="3387090"/>
                  </a:cubicBezTo>
                  <a:cubicBezTo>
                    <a:pt x="3890749" y="3387090"/>
                    <a:pt x="3854213" y="3388360"/>
                    <a:pt x="3834284" y="3388360"/>
                  </a:cubicBezTo>
                  <a:lnTo>
                    <a:pt x="3834284" y="3390900"/>
                  </a:lnTo>
                  <a:lnTo>
                    <a:pt x="3561924" y="3390900"/>
                  </a:lnTo>
                  <a:lnTo>
                    <a:pt x="3561924" y="3388360"/>
                  </a:lnTo>
                  <a:cubicBezTo>
                    <a:pt x="3551960" y="3389630"/>
                    <a:pt x="3541996" y="3389630"/>
                    <a:pt x="3535353" y="3390900"/>
                  </a:cubicBezTo>
                  <a:lnTo>
                    <a:pt x="3445673" y="3390900"/>
                  </a:lnTo>
                  <a:cubicBezTo>
                    <a:pt x="3209850" y="3390900"/>
                    <a:pt x="2964061" y="3390900"/>
                    <a:pt x="2748167" y="3394710"/>
                  </a:cubicBezTo>
                  <a:lnTo>
                    <a:pt x="2734881" y="3394710"/>
                  </a:lnTo>
                  <a:cubicBezTo>
                    <a:pt x="2711630" y="3394710"/>
                    <a:pt x="2691702" y="3395980"/>
                    <a:pt x="2668451" y="3395980"/>
                  </a:cubicBezTo>
                  <a:lnTo>
                    <a:pt x="2555522" y="3398520"/>
                  </a:lnTo>
                  <a:lnTo>
                    <a:pt x="2578772" y="3401060"/>
                  </a:lnTo>
                  <a:lnTo>
                    <a:pt x="2528950" y="3401060"/>
                  </a:lnTo>
                  <a:cubicBezTo>
                    <a:pt x="2512343" y="3397250"/>
                    <a:pt x="2482450" y="3394710"/>
                    <a:pt x="2462521" y="3392170"/>
                  </a:cubicBezTo>
                  <a:lnTo>
                    <a:pt x="2459200" y="3398520"/>
                  </a:lnTo>
                  <a:lnTo>
                    <a:pt x="2455878" y="3393440"/>
                  </a:lnTo>
                  <a:cubicBezTo>
                    <a:pt x="2445913" y="3394710"/>
                    <a:pt x="2382806" y="3393440"/>
                    <a:pt x="2329662" y="3393440"/>
                  </a:cubicBezTo>
                  <a:lnTo>
                    <a:pt x="2176875" y="3393440"/>
                  </a:lnTo>
                  <a:lnTo>
                    <a:pt x="2176875" y="3397250"/>
                  </a:lnTo>
                  <a:cubicBezTo>
                    <a:pt x="2163589" y="3397250"/>
                    <a:pt x="2153625" y="3397250"/>
                    <a:pt x="2140339" y="3398520"/>
                  </a:cubicBezTo>
                  <a:lnTo>
                    <a:pt x="2137018" y="3398520"/>
                  </a:lnTo>
                  <a:cubicBezTo>
                    <a:pt x="2100482" y="3399790"/>
                    <a:pt x="2060624" y="3401060"/>
                    <a:pt x="2014124" y="3402330"/>
                  </a:cubicBezTo>
                  <a:cubicBezTo>
                    <a:pt x="2017445" y="3401060"/>
                    <a:pt x="2017445" y="3399790"/>
                    <a:pt x="2020767" y="3398520"/>
                  </a:cubicBezTo>
                  <a:cubicBezTo>
                    <a:pt x="2024088" y="3392170"/>
                    <a:pt x="2004159" y="3388360"/>
                    <a:pt x="1994195" y="3387090"/>
                  </a:cubicBezTo>
                  <a:lnTo>
                    <a:pt x="1987552" y="3387090"/>
                  </a:lnTo>
                  <a:cubicBezTo>
                    <a:pt x="1897873" y="3385820"/>
                    <a:pt x="1881265" y="3387090"/>
                    <a:pt x="1867980" y="3390900"/>
                  </a:cubicBezTo>
                  <a:cubicBezTo>
                    <a:pt x="1864658" y="3392170"/>
                    <a:pt x="1854694" y="3393440"/>
                    <a:pt x="1781621" y="3392170"/>
                  </a:cubicBezTo>
                  <a:lnTo>
                    <a:pt x="1774979" y="3392170"/>
                  </a:lnTo>
                  <a:cubicBezTo>
                    <a:pt x="1765014" y="3393440"/>
                    <a:pt x="1758371" y="3394710"/>
                    <a:pt x="1755050" y="3395980"/>
                  </a:cubicBezTo>
                  <a:cubicBezTo>
                    <a:pt x="1668692" y="3397250"/>
                    <a:pt x="1638799" y="3398520"/>
                    <a:pt x="1615548" y="3399790"/>
                  </a:cubicBezTo>
                  <a:lnTo>
                    <a:pt x="1532512" y="3397250"/>
                  </a:lnTo>
                  <a:cubicBezTo>
                    <a:pt x="1502619" y="3395980"/>
                    <a:pt x="1486012" y="3395980"/>
                    <a:pt x="1476047" y="3394710"/>
                  </a:cubicBezTo>
                  <a:lnTo>
                    <a:pt x="1476047" y="3385820"/>
                  </a:lnTo>
                  <a:lnTo>
                    <a:pt x="1080793" y="3383280"/>
                  </a:lnTo>
                  <a:lnTo>
                    <a:pt x="1090758" y="3388360"/>
                  </a:lnTo>
                  <a:cubicBezTo>
                    <a:pt x="1064186" y="3389630"/>
                    <a:pt x="1011043" y="3392170"/>
                    <a:pt x="974507" y="3392170"/>
                  </a:cubicBezTo>
                  <a:cubicBezTo>
                    <a:pt x="957900" y="3392170"/>
                    <a:pt x="941292" y="3393440"/>
                    <a:pt x="928006" y="3393440"/>
                  </a:cubicBezTo>
                  <a:lnTo>
                    <a:pt x="840740" y="3393440"/>
                  </a:lnTo>
                  <a:lnTo>
                    <a:pt x="840740" y="3389630"/>
                  </a:lnTo>
                  <a:lnTo>
                    <a:pt x="836930" y="3390900"/>
                  </a:lnTo>
                  <a:cubicBezTo>
                    <a:pt x="830580" y="3392170"/>
                    <a:pt x="805180" y="3393440"/>
                    <a:pt x="778510" y="3394710"/>
                  </a:cubicBezTo>
                  <a:lnTo>
                    <a:pt x="778510" y="3389630"/>
                  </a:lnTo>
                  <a:cubicBezTo>
                    <a:pt x="754380" y="3388360"/>
                    <a:pt x="734060" y="3389630"/>
                    <a:pt x="713740" y="3392170"/>
                  </a:cubicBezTo>
                  <a:cubicBezTo>
                    <a:pt x="687070" y="3394710"/>
                    <a:pt x="660400" y="3397250"/>
                    <a:pt x="623570" y="3392170"/>
                  </a:cubicBezTo>
                  <a:cubicBezTo>
                    <a:pt x="614680" y="3392170"/>
                    <a:pt x="601980" y="3389630"/>
                    <a:pt x="589280" y="3388360"/>
                  </a:cubicBezTo>
                  <a:cubicBezTo>
                    <a:pt x="561340" y="3384550"/>
                    <a:pt x="551180" y="3383280"/>
                    <a:pt x="546100" y="3388360"/>
                  </a:cubicBezTo>
                  <a:lnTo>
                    <a:pt x="544830" y="3389630"/>
                  </a:lnTo>
                  <a:cubicBezTo>
                    <a:pt x="537210" y="3389630"/>
                    <a:pt x="529590" y="3389630"/>
                    <a:pt x="520700" y="3390900"/>
                  </a:cubicBezTo>
                  <a:cubicBezTo>
                    <a:pt x="497840" y="3392170"/>
                    <a:pt x="474980" y="3393440"/>
                    <a:pt x="448310" y="3389630"/>
                  </a:cubicBezTo>
                  <a:lnTo>
                    <a:pt x="445770" y="3389630"/>
                  </a:lnTo>
                  <a:cubicBezTo>
                    <a:pt x="444500" y="3389630"/>
                    <a:pt x="443230" y="3389630"/>
                    <a:pt x="443230" y="3390900"/>
                  </a:cubicBezTo>
                  <a:lnTo>
                    <a:pt x="429260" y="3388360"/>
                  </a:lnTo>
                  <a:cubicBezTo>
                    <a:pt x="416560" y="3385820"/>
                    <a:pt x="393700" y="3387090"/>
                    <a:pt x="373380" y="3388360"/>
                  </a:cubicBezTo>
                  <a:cubicBezTo>
                    <a:pt x="363220" y="3388360"/>
                    <a:pt x="351790" y="3389630"/>
                    <a:pt x="346710" y="3389630"/>
                  </a:cubicBezTo>
                  <a:lnTo>
                    <a:pt x="345440" y="3384550"/>
                  </a:lnTo>
                  <a:cubicBezTo>
                    <a:pt x="323850" y="3390900"/>
                    <a:pt x="297180" y="3390900"/>
                    <a:pt x="266700" y="3389630"/>
                  </a:cubicBezTo>
                  <a:cubicBezTo>
                    <a:pt x="242570" y="3388360"/>
                    <a:pt x="214630" y="3388360"/>
                    <a:pt x="185420" y="3390900"/>
                  </a:cubicBezTo>
                  <a:lnTo>
                    <a:pt x="189230" y="3385820"/>
                  </a:lnTo>
                  <a:lnTo>
                    <a:pt x="166370" y="3388360"/>
                  </a:lnTo>
                  <a:cubicBezTo>
                    <a:pt x="163830" y="3388360"/>
                    <a:pt x="161290" y="3388360"/>
                    <a:pt x="157480" y="3389630"/>
                  </a:cubicBezTo>
                  <a:lnTo>
                    <a:pt x="156210" y="3383280"/>
                  </a:lnTo>
                  <a:cubicBezTo>
                    <a:pt x="139700" y="3384550"/>
                    <a:pt x="123190" y="3385820"/>
                    <a:pt x="101600" y="3384550"/>
                  </a:cubicBezTo>
                  <a:lnTo>
                    <a:pt x="97790" y="3384550"/>
                  </a:lnTo>
                  <a:lnTo>
                    <a:pt x="87630" y="3383280"/>
                  </a:lnTo>
                  <a:lnTo>
                    <a:pt x="87630" y="3362960"/>
                  </a:lnTo>
                  <a:lnTo>
                    <a:pt x="74930" y="3362960"/>
                  </a:lnTo>
                  <a:lnTo>
                    <a:pt x="74930" y="3356610"/>
                  </a:lnTo>
                  <a:cubicBezTo>
                    <a:pt x="76200" y="3342640"/>
                    <a:pt x="77470" y="3333750"/>
                    <a:pt x="80010" y="3323590"/>
                  </a:cubicBezTo>
                  <a:lnTo>
                    <a:pt x="80010" y="3321050"/>
                  </a:lnTo>
                  <a:cubicBezTo>
                    <a:pt x="85090" y="3296920"/>
                    <a:pt x="88900" y="3270250"/>
                    <a:pt x="87630" y="3200400"/>
                  </a:cubicBezTo>
                  <a:lnTo>
                    <a:pt x="83820" y="3200400"/>
                  </a:lnTo>
                  <a:cubicBezTo>
                    <a:pt x="85090" y="3178810"/>
                    <a:pt x="86360" y="3161030"/>
                    <a:pt x="88900" y="3150870"/>
                  </a:cubicBezTo>
                  <a:cubicBezTo>
                    <a:pt x="88900" y="3102610"/>
                    <a:pt x="87630" y="3100070"/>
                    <a:pt x="81280" y="3100070"/>
                  </a:cubicBezTo>
                  <a:cubicBezTo>
                    <a:pt x="81280" y="3087370"/>
                    <a:pt x="80010" y="3077210"/>
                    <a:pt x="77470" y="3064510"/>
                  </a:cubicBezTo>
                  <a:cubicBezTo>
                    <a:pt x="76200" y="3054350"/>
                    <a:pt x="73660" y="3042920"/>
                    <a:pt x="73660" y="3028950"/>
                  </a:cubicBezTo>
                  <a:lnTo>
                    <a:pt x="78740" y="3028950"/>
                  </a:lnTo>
                  <a:lnTo>
                    <a:pt x="78740" y="3022600"/>
                  </a:lnTo>
                  <a:cubicBezTo>
                    <a:pt x="81280" y="2959100"/>
                    <a:pt x="77470" y="2951480"/>
                    <a:pt x="73660" y="2943860"/>
                  </a:cubicBezTo>
                  <a:cubicBezTo>
                    <a:pt x="72390" y="2941320"/>
                    <a:pt x="71120" y="2937510"/>
                    <a:pt x="69850" y="2927350"/>
                  </a:cubicBezTo>
                  <a:lnTo>
                    <a:pt x="78740" y="2926080"/>
                  </a:lnTo>
                  <a:lnTo>
                    <a:pt x="77470" y="2894330"/>
                  </a:lnTo>
                  <a:lnTo>
                    <a:pt x="86360" y="2908300"/>
                  </a:lnTo>
                  <a:lnTo>
                    <a:pt x="83820" y="2880360"/>
                  </a:lnTo>
                  <a:cubicBezTo>
                    <a:pt x="78740" y="2824480"/>
                    <a:pt x="80010" y="2802890"/>
                    <a:pt x="81280" y="2753360"/>
                  </a:cubicBezTo>
                  <a:lnTo>
                    <a:pt x="82550" y="2730500"/>
                  </a:lnTo>
                  <a:lnTo>
                    <a:pt x="85090" y="2710180"/>
                  </a:lnTo>
                  <a:cubicBezTo>
                    <a:pt x="87630" y="2686050"/>
                    <a:pt x="87630" y="2655570"/>
                    <a:pt x="86360" y="2630170"/>
                  </a:cubicBezTo>
                  <a:lnTo>
                    <a:pt x="88900" y="2630170"/>
                  </a:lnTo>
                  <a:cubicBezTo>
                    <a:pt x="87630" y="2623820"/>
                    <a:pt x="87630" y="2618740"/>
                    <a:pt x="87630" y="2613660"/>
                  </a:cubicBezTo>
                  <a:lnTo>
                    <a:pt x="87630" y="2586990"/>
                  </a:lnTo>
                  <a:lnTo>
                    <a:pt x="83820" y="2586990"/>
                  </a:lnTo>
                  <a:lnTo>
                    <a:pt x="78740" y="2515870"/>
                  </a:lnTo>
                  <a:lnTo>
                    <a:pt x="83820" y="2515870"/>
                  </a:lnTo>
                  <a:cubicBezTo>
                    <a:pt x="83820" y="2509520"/>
                    <a:pt x="83820" y="2504440"/>
                    <a:pt x="82550" y="2498090"/>
                  </a:cubicBezTo>
                  <a:lnTo>
                    <a:pt x="91440" y="2498090"/>
                  </a:lnTo>
                  <a:lnTo>
                    <a:pt x="91440" y="2495550"/>
                  </a:lnTo>
                  <a:lnTo>
                    <a:pt x="86360" y="2393950"/>
                  </a:lnTo>
                  <a:cubicBezTo>
                    <a:pt x="87630" y="2390140"/>
                    <a:pt x="87630" y="2383790"/>
                    <a:pt x="88900" y="2374900"/>
                  </a:cubicBezTo>
                  <a:cubicBezTo>
                    <a:pt x="90170" y="2367280"/>
                    <a:pt x="91440" y="2355850"/>
                    <a:pt x="92710" y="2353310"/>
                  </a:cubicBezTo>
                  <a:lnTo>
                    <a:pt x="93980" y="2353310"/>
                  </a:lnTo>
                  <a:cubicBezTo>
                    <a:pt x="95250" y="2325370"/>
                    <a:pt x="92710" y="2292350"/>
                    <a:pt x="91440" y="2256790"/>
                  </a:cubicBezTo>
                  <a:cubicBezTo>
                    <a:pt x="88900" y="2216150"/>
                    <a:pt x="86360" y="2172970"/>
                    <a:pt x="88900" y="2131060"/>
                  </a:cubicBezTo>
                  <a:lnTo>
                    <a:pt x="88900" y="2128520"/>
                  </a:lnTo>
                  <a:cubicBezTo>
                    <a:pt x="87630" y="2124710"/>
                    <a:pt x="87630" y="2114550"/>
                    <a:pt x="86360" y="2101850"/>
                  </a:cubicBezTo>
                  <a:cubicBezTo>
                    <a:pt x="86360" y="2081530"/>
                    <a:pt x="87630" y="2062480"/>
                    <a:pt x="87630" y="2042160"/>
                  </a:cubicBezTo>
                  <a:cubicBezTo>
                    <a:pt x="88900" y="1992630"/>
                    <a:pt x="91440" y="1940560"/>
                    <a:pt x="86360" y="1877060"/>
                  </a:cubicBezTo>
                  <a:lnTo>
                    <a:pt x="95250" y="1827530"/>
                  </a:lnTo>
                  <a:lnTo>
                    <a:pt x="95250" y="1826260"/>
                  </a:lnTo>
                  <a:cubicBezTo>
                    <a:pt x="95250" y="1807210"/>
                    <a:pt x="93980" y="1800860"/>
                    <a:pt x="87630" y="1799590"/>
                  </a:cubicBezTo>
                  <a:cubicBezTo>
                    <a:pt x="85090" y="1799590"/>
                    <a:pt x="83820" y="1799590"/>
                    <a:pt x="81280" y="1802130"/>
                  </a:cubicBezTo>
                  <a:cubicBezTo>
                    <a:pt x="81280" y="1795780"/>
                    <a:pt x="81280" y="1789430"/>
                    <a:pt x="80010" y="1779270"/>
                  </a:cubicBezTo>
                  <a:cubicBezTo>
                    <a:pt x="78740" y="1752600"/>
                    <a:pt x="80010" y="1742440"/>
                    <a:pt x="80010" y="1737360"/>
                  </a:cubicBezTo>
                  <a:cubicBezTo>
                    <a:pt x="81280" y="1737360"/>
                    <a:pt x="82550" y="1737360"/>
                    <a:pt x="85090" y="1736090"/>
                  </a:cubicBezTo>
                  <a:cubicBezTo>
                    <a:pt x="88900" y="1733550"/>
                    <a:pt x="90170" y="1728470"/>
                    <a:pt x="90170" y="1722120"/>
                  </a:cubicBezTo>
                  <a:lnTo>
                    <a:pt x="90170" y="1720850"/>
                  </a:lnTo>
                  <a:lnTo>
                    <a:pt x="88900" y="1714500"/>
                  </a:lnTo>
                  <a:cubicBezTo>
                    <a:pt x="85090" y="1686560"/>
                    <a:pt x="81280" y="1649730"/>
                    <a:pt x="81280" y="1607820"/>
                  </a:cubicBezTo>
                  <a:lnTo>
                    <a:pt x="82550" y="1607820"/>
                  </a:lnTo>
                  <a:lnTo>
                    <a:pt x="82550" y="1614170"/>
                  </a:lnTo>
                  <a:cubicBezTo>
                    <a:pt x="83820" y="1640840"/>
                    <a:pt x="85090" y="1643380"/>
                    <a:pt x="91440" y="1643380"/>
                  </a:cubicBezTo>
                  <a:cubicBezTo>
                    <a:pt x="99060" y="1643380"/>
                    <a:pt x="99060" y="1638300"/>
                    <a:pt x="101600" y="1615440"/>
                  </a:cubicBezTo>
                  <a:lnTo>
                    <a:pt x="102870" y="1611630"/>
                  </a:lnTo>
                  <a:lnTo>
                    <a:pt x="99060" y="1609090"/>
                  </a:lnTo>
                  <a:cubicBezTo>
                    <a:pt x="92710" y="1601470"/>
                    <a:pt x="92710" y="1544320"/>
                    <a:pt x="92710" y="1501140"/>
                  </a:cubicBezTo>
                  <a:cubicBezTo>
                    <a:pt x="92710" y="1426210"/>
                    <a:pt x="90170" y="1395730"/>
                    <a:pt x="83820" y="1386840"/>
                  </a:cubicBezTo>
                  <a:lnTo>
                    <a:pt x="85090" y="1375410"/>
                  </a:lnTo>
                  <a:lnTo>
                    <a:pt x="87630" y="1375410"/>
                  </a:lnTo>
                  <a:cubicBezTo>
                    <a:pt x="91440" y="1338580"/>
                    <a:pt x="88900" y="1324610"/>
                    <a:pt x="85090" y="1308100"/>
                  </a:cubicBezTo>
                  <a:cubicBezTo>
                    <a:pt x="81280" y="1292860"/>
                    <a:pt x="77470" y="1275080"/>
                    <a:pt x="78740" y="1229360"/>
                  </a:cubicBezTo>
                  <a:cubicBezTo>
                    <a:pt x="80010" y="1212850"/>
                    <a:pt x="80010" y="1201420"/>
                    <a:pt x="81280" y="1196340"/>
                  </a:cubicBezTo>
                  <a:lnTo>
                    <a:pt x="85090" y="1196340"/>
                  </a:lnTo>
                  <a:lnTo>
                    <a:pt x="81280" y="1125220"/>
                  </a:lnTo>
                  <a:lnTo>
                    <a:pt x="81280" y="1121410"/>
                  </a:lnTo>
                  <a:lnTo>
                    <a:pt x="83820" y="1121410"/>
                  </a:lnTo>
                  <a:lnTo>
                    <a:pt x="82550" y="1043940"/>
                  </a:lnTo>
                  <a:lnTo>
                    <a:pt x="87630" y="1052830"/>
                  </a:lnTo>
                  <a:lnTo>
                    <a:pt x="82550" y="1021080"/>
                  </a:lnTo>
                  <a:cubicBezTo>
                    <a:pt x="81280" y="1012190"/>
                    <a:pt x="78740" y="998220"/>
                    <a:pt x="77470" y="982980"/>
                  </a:cubicBezTo>
                  <a:lnTo>
                    <a:pt x="81280" y="969010"/>
                  </a:lnTo>
                  <a:cubicBezTo>
                    <a:pt x="90170" y="939800"/>
                    <a:pt x="88900" y="925830"/>
                    <a:pt x="87630" y="904240"/>
                  </a:cubicBezTo>
                  <a:cubicBezTo>
                    <a:pt x="86360" y="895350"/>
                    <a:pt x="86360" y="885190"/>
                    <a:pt x="85090" y="871220"/>
                  </a:cubicBezTo>
                  <a:lnTo>
                    <a:pt x="90170" y="853440"/>
                  </a:lnTo>
                  <a:cubicBezTo>
                    <a:pt x="88900" y="852170"/>
                    <a:pt x="88900" y="848360"/>
                    <a:pt x="90170" y="845820"/>
                  </a:cubicBezTo>
                  <a:lnTo>
                    <a:pt x="73660" y="845820"/>
                  </a:lnTo>
                  <a:lnTo>
                    <a:pt x="90170" y="845820"/>
                  </a:lnTo>
                  <a:cubicBezTo>
                    <a:pt x="93980" y="825500"/>
                    <a:pt x="95250" y="802640"/>
                    <a:pt x="96520" y="775970"/>
                  </a:cubicBezTo>
                  <a:cubicBezTo>
                    <a:pt x="97790" y="755650"/>
                    <a:pt x="97790" y="734060"/>
                    <a:pt x="100330" y="708660"/>
                  </a:cubicBezTo>
                  <a:lnTo>
                    <a:pt x="87630" y="707390"/>
                  </a:lnTo>
                  <a:cubicBezTo>
                    <a:pt x="86360" y="711200"/>
                    <a:pt x="86360" y="718820"/>
                    <a:pt x="83820" y="728980"/>
                  </a:cubicBezTo>
                  <a:cubicBezTo>
                    <a:pt x="82550" y="734060"/>
                    <a:pt x="82550" y="741680"/>
                    <a:pt x="81280" y="749300"/>
                  </a:cubicBezTo>
                  <a:cubicBezTo>
                    <a:pt x="81280" y="735330"/>
                    <a:pt x="81280" y="718820"/>
                    <a:pt x="78740" y="697230"/>
                  </a:cubicBezTo>
                  <a:cubicBezTo>
                    <a:pt x="83820" y="690880"/>
                    <a:pt x="83820" y="673100"/>
                    <a:pt x="82550" y="635000"/>
                  </a:cubicBezTo>
                  <a:lnTo>
                    <a:pt x="82550" y="624840"/>
                  </a:lnTo>
                  <a:lnTo>
                    <a:pt x="91440" y="627380"/>
                  </a:lnTo>
                  <a:lnTo>
                    <a:pt x="91440" y="617220"/>
                  </a:lnTo>
                  <a:cubicBezTo>
                    <a:pt x="90170" y="586740"/>
                    <a:pt x="87630" y="576580"/>
                    <a:pt x="85090" y="566420"/>
                  </a:cubicBezTo>
                  <a:cubicBezTo>
                    <a:pt x="83820" y="561340"/>
                    <a:pt x="82550" y="554990"/>
                    <a:pt x="81280" y="546100"/>
                  </a:cubicBezTo>
                  <a:cubicBezTo>
                    <a:pt x="82550" y="499110"/>
                    <a:pt x="87630" y="486410"/>
                    <a:pt x="92710" y="476250"/>
                  </a:cubicBezTo>
                  <a:lnTo>
                    <a:pt x="93980" y="473710"/>
                  </a:lnTo>
                  <a:lnTo>
                    <a:pt x="93980" y="471170"/>
                  </a:lnTo>
                  <a:cubicBezTo>
                    <a:pt x="93980" y="441960"/>
                    <a:pt x="93980" y="438150"/>
                    <a:pt x="87630" y="436880"/>
                  </a:cubicBezTo>
                  <a:cubicBezTo>
                    <a:pt x="85090" y="436880"/>
                    <a:pt x="83820" y="436880"/>
                    <a:pt x="82550" y="438150"/>
                  </a:cubicBezTo>
                  <a:lnTo>
                    <a:pt x="82550" y="430530"/>
                  </a:lnTo>
                  <a:cubicBezTo>
                    <a:pt x="85090" y="364490"/>
                    <a:pt x="82550" y="316230"/>
                    <a:pt x="78740" y="242570"/>
                  </a:cubicBezTo>
                  <a:lnTo>
                    <a:pt x="77470" y="229870"/>
                  </a:lnTo>
                  <a:cubicBezTo>
                    <a:pt x="83820" y="229870"/>
                    <a:pt x="83820" y="223520"/>
                    <a:pt x="85090" y="220980"/>
                  </a:cubicBezTo>
                  <a:lnTo>
                    <a:pt x="85090" y="219710"/>
                  </a:lnTo>
                  <a:lnTo>
                    <a:pt x="81280" y="194310"/>
                  </a:lnTo>
                  <a:lnTo>
                    <a:pt x="83820" y="198120"/>
                  </a:lnTo>
                  <a:lnTo>
                    <a:pt x="82550" y="171450"/>
                  </a:lnTo>
                  <a:cubicBezTo>
                    <a:pt x="81280" y="154940"/>
                    <a:pt x="80010" y="151130"/>
                    <a:pt x="77470" y="147320"/>
                  </a:cubicBezTo>
                  <a:cubicBezTo>
                    <a:pt x="76200" y="144780"/>
                    <a:pt x="73660" y="142240"/>
                    <a:pt x="72390" y="111760"/>
                  </a:cubicBezTo>
                  <a:lnTo>
                    <a:pt x="72390" y="109220"/>
                  </a:lnTo>
                  <a:cubicBezTo>
                    <a:pt x="69850" y="102870"/>
                    <a:pt x="71120" y="87630"/>
                    <a:pt x="72390" y="77470"/>
                  </a:cubicBezTo>
                  <a:lnTo>
                    <a:pt x="83820" y="78740"/>
                  </a:lnTo>
                  <a:lnTo>
                    <a:pt x="109220" y="81280"/>
                  </a:lnTo>
                  <a:cubicBezTo>
                    <a:pt x="129540" y="82550"/>
                    <a:pt x="148590" y="81280"/>
                    <a:pt x="163830" y="80010"/>
                  </a:cubicBezTo>
                  <a:lnTo>
                    <a:pt x="163830" y="83820"/>
                  </a:lnTo>
                  <a:lnTo>
                    <a:pt x="168910" y="86360"/>
                  </a:lnTo>
                  <a:lnTo>
                    <a:pt x="217170" y="82550"/>
                  </a:lnTo>
                  <a:cubicBezTo>
                    <a:pt x="261620" y="80010"/>
                    <a:pt x="269240" y="78740"/>
                    <a:pt x="314960" y="73660"/>
                  </a:cubicBezTo>
                  <a:cubicBezTo>
                    <a:pt x="346710" y="76200"/>
                    <a:pt x="377190" y="78740"/>
                    <a:pt x="408940" y="77470"/>
                  </a:cubicBezTo>
                  <a:cubicBezTo>
                    <a:pt x="419100" y="78740"/>
                    <a:pt x="431800" y="80010"/>
                    <a:pt x="448310" y="80010"/>
                  </a:cubicBezTo>
                  <a:lnTo>
                    <a:pt x="448310" y="77470"/>
                  </a:lnTo>
                  <a:lnTo>
                    <a:pt x="450850" y="77470"/>
                  </a:lnTo>
                  <a:cubicBezTo>
                    <a:pt x="452120" y="78740"/>
                    <a:pt x="453390" y="78740"/>
                    <a:pt x="454660" y="80010"/>
                  </a:cubicBezTo>
                  <a:lnTo>
                    <a:pt x="457200" y="80010"/>
                  </a:lnTo>
                  <a:cubicBezTo>
                    <a:pt x="468630" y="77470"/>
                    <a:pt x="481330" y="76200"/>
                    <a:pt x="496570" y="74930"/>
                  </a:cubicBezTo>
                  <a:lnTo>
                    <a:pt x="514350" y="82550"/>
                  </a:lnTo>
                  <a:lnTo>
                    <a:pt x="519430" y="78740"/>
                  </a:lnTo>
                  <a:lnTo>
                    <a:pt x="635000" y="85090"/>
                  </a:lnTo>
                  <a:cubicBezTo>
                    <a:pt x="652780" y="82550"/>
                    <a:pt x="670560" y="81280"/>
                    <a:pt x="687070" y="78740"/>
                  </a:cubicBezTo>
                  <a:cubicBezTo>
                    <a:pt x="712470" y="78740"/>
                    <a:pt x="736600" y="80010"/>
                    <a:pt x="762000" y="80010"/>
                  </a:cubicBezTo>
                  <a:lnTo>
                    <a:pt x="762000" y="85090"/>
                  </a:lnTo>
                  <a:lnTo>
                    <a:pt x="812800" y="81280"/>
                  </a:lnTo>
                  <a:cubicBezTo>
                    <a:pt x="821690" y="81280"/>
                    <a:pt x="830580" y="81280"/>
                    <a:pt x="840740" y="82550"/>
                  </a:cubicBezTo>
                  <a:lnTo>
                    <a:pt x="840740" y="85090"/>
                  </a:lnTo>
                  <a:cubicBezTo>
                    <a:pt x="898113" y="83820"/>
                    <a:pt x="991114" y="85090"/>
                    <a:pt x="1100722" y="85090"/>
                  </a:cubicBezTo>
                  <a:lnTo>
                    <a:pt x="1177115" y="85090"/>
                  </a:lnTo>
                  <a:lnTo>
                    <a:pt x="1147222" y="80010"/>
                  </a:lnTo>
                  <a:cubicBezTo>
                    <a:pt x="1167151" y="80010"/>
                    <a:pt x="1180437" y="81280"/>
                    <a:pt x="1197044" y="81280"/>
                  </a:cubicBezTo>
                  <a:cubicBezTo>
                    <a:pt x="1207008" y="81280"/>
                    <a:pt x="1216973" y="82550"/>
                    <a:pt x="1226937" y="82550"/>
                  </a:cubicBezTo>
                  <a:lnTo>
                    <a:pt x="1233580" y="82550"/>
                  </a:lnTo>
                  <a:cubicBezTo>
                    <a:pt x="1243545" y="81280"/>
                    <a:pt x="1256830" y="80010"/>
                    <a:pt x="1263473" y="77470"/>
                  </a:cubicBezTo>
                  <a:lnTo>
                    <a:pt x="1263473" y="78740"/>
                  </a:lnTo>
                  <a:cubicBezTo>
                    <a:pt x="1339867" y="83820"/>
                    <a:pt x="1393010" y="82550"/>
                    <a:pt x="1436189" y="78740"/>
                  </a:cubicBezTo>
                  <a:lnTo>
                    <a:pt x="1442832" y="78740"/>
                  </a:lnTo>
                  <a:cubicBezTo>
                    <a:pt x="1602262" y="78740"/>
                    <a:pt x="1781621" y="78740"/>
                    <a:pt x="1821479" y="86360"/>
                  </a:cubicBezTo>
                  <a:lnTo>
                    <a:pt x="1828122" y="86360"/>
                  </a:lnTo>
                  <a:cubicBezTo>
                    <a:pt x="1887908" y="86360"/>
                    <a:pt x="1901194" y="86360"/>
                    <a:pt x="1904515" y="80010"/>
                  </a:cubicBezTo>
                  <a:lnTo>
                    <a:pt x="1931087" y="80010"/>
                  </a:lnTo>
                  <a:lnTo>
                    <a:pt x="1974266" y="83820"/>
                  </a:lnTo>
                  <a:lnTo>
                    <a:pt x="2014123" y="78740"/>
                  </a:lnTo>
                  <a:cubicBezTo>
                    <a:pt x="2034052" y="78740"/>
                    <a:pt x="2053981" y="78740"/>
                    <a:pt x="2067267" y="80010"/>
                  </a:cubicBezTo>
                  <a:lnTo>
                    <a:pt x="2067267" y="88900"/>
                  </a:lnTo>
                  <a:cubicBezTo>
                    <a:pt x="2150303" y="91440"/>
                    <a:pt x="2273197" y="90170"/>
                    <a:pt x="2362877" y="88900"/>
                  </a:cubicBezTo>
                  <a:cubicBezTo>
                    <a:pt x="2402734" y="88900"/>
                    <a:pt x="2439270" y="87630"/>
                    <a:pt x="2459199" y="87630"/>
                  </a:cubicBezTo>
                  <a:lnTo>
                    <a:pt x="2459199" y="85090"/>
                  </a:lnTo>
                  <a:lnTo>
                    <a:pt x="2731559" y="85090"/>
                  </a:lnTo>
                  <a:lnTo>
                    <a:pt x="2731559" y="87630"/>
                  </a:lnTo>
                  <a:cubicBezTo>
                    <a:pt x="2741523" y="86360"/>
                    <a:pt x="2751487" y="86360"/>
                    <a:pt x="2758130" y="85090"/>
                  </a:cubicBezTo>
                  <a:lnTo>
                    <a:pt x="2847810" y="85090"/>
                  </a:lnTo>
                  <a:cubicBezTo>
                    <a:pt x="3083633" y="85090"/>
                    <a:pt x="3329421" y="85090"/>
                    <a:pt x="3545316" y="81280"/>
                  </a:cubicBezTo>
                  <a:lnTo>
                    <a:pt x="3558603" y="81280"/>
                  </a:lnTo>
                  <a:cubicBezTo>
                    <a:pt x="3581853" y="81280"/>
                    <a:pt x="3601782" y="80010"/>
                    <a:pt x="3625031" y="80010"/>
                  </a:cubicBezTo>
                  <a:lnTo>
                    <a:pt x="3737961" y="77470"/>
                  </a:lnTo>
                  <a:lnTo>
                    <a:pt x="3714711" y="74930"/>
                  </a:lnTo>
                  <a:lnTo>
                    <a:pt x="3764533" y="74930"/>
                  </a:lnTo>
                  <a:cubicBezTo>
                    <a:pt x="3781140" y="78740"/>
                    <a:pt x="3811033" y="81280"/>
                    <a:pt x="3830962" y="83820"/>
                  </a:cubicBezTo>
                  <a:lnTo>
                    <a:pt x="3834284" y="77470"/>
                  </a:lnTo>
                  <a:lnTo>
                    <a:pt x="3837605" y="82550"/>
                  </a:lnTo>
                  <a:cubicBezTo>
                    <a:pt x="3847569" y="81280"/>
                    <a:pt x="3910677" y="82550"/>
                    <a:pt x="3963820" y="82550"/>
                  </a:cubicBezTo>
                  <a:lnTo>
                    <a:pt x="4116608" y="82550"/>
                  </a:lnTo>
                  <a:lnTo>
                    <a:pt x="4116608" y="78740"/>
                  </a:lnTo>
                  <a:cubicBezTo>
                    <a:pt x="4129894" y="78740"/>
                    <a:pt x="4139858" y="78740"/>
                    <a:pt x="4153144" y="77470"/>
                  </a:cubicBezTo>
                  <a:lnTo>
                    <a:pt x="4156465" y="77470"/>
                  </a:lnTo>
                  <a:cubicBezTo>
                    <a:pt x="4193001" y="76200"/>
                    <a:pt x="4232859" y="74930"/>
                    <a:pt x="4279359" y="73660"/>
                  </a:cubicBezTo>
                  <a:cubicBezTo>
                    <a:pt x="4276037" y="74930"/>
                    <a:pt x="4276037" y="76200"/>
                    <a:pt x="4272716" y="77470"/>
                  </a:cubicBezTo>
                  <a:cubicBezTo>
                    <a:pt x="4269395" y="83820"/>
                    <a:pt x="4289324" y="87630"/>
                    <a:pt x="4299288" y="88900"/>
                  </a:cubicBezTo>
                  <a:lnTo>
                    <a:pt x="4305931" y="88900"/>
                  </a:lnTo>
                  <a:cubicBezTo>
                    <a:pt x="4395610" y="90170"/>
                    <a:pt x="4412218" y="88900"/>
                    <a:pt x="4425503" y="85090"/>
                  </a:cubicBezTo>
                  <a:cubicBezTo>
                    <a:pt x="4428825" y="83820"/>
                    <a:pt x="4435468" y="82550"/>
                    <a:pt x="4511861" y="83820"/>
                  </a:cubicBezTo>
                  <a:lnTo>
                    <a:pt x="4518504" y="83820"/>
                  </a:lnTo>
                  <a:cubicBezTo>
                    <a:pt x="4528469" y="82550"/>
                    <a:pt x="4535112" y="81280"/>
                    <a:pt x="4538433" y="80010"/>
                  </a:cubicBezTo>
                  <a:cubicBezTo>
                    <a:pt x="4624791" y="78740"/>
                    <a:pt x="4654684" y="77470"/>
                    <a:pt x="4677934" y="76200"/>
                  </a:cubicBezTo>
                  <a:lnTo>
                    <a:pt x="4760971" y="78740"/>
                  </a:lnTo>
                  <a:cubicBezTo>
                    <a:pt x="4790864" y="80010"/>
                    <a:pt x="4807471" y="80010"/>
                    <a:pt x="4817436" y="81280"/>
                  </a:cubicBezTo>
                  <a:lnTo>
                    <a:pt x="4817436" y="90170"/>
                  </a:lnTo>
                  <a:lnTo>
                    <a:pt x="5212690" y="92710"/>
                  </a:lnTo>
                  <a:lnTo>
                    <a:pt x="5199404" y="91440"/>
                  </a:lnTo>
                  <a:cubicBezTo>
                    <a:pt x="5225975" y="90170"/>
                    <a:pt x="5279119" y="87630"/>
                    <a:pt x="5315655" y="87630"/>
                  </a:cubicBezTo>
                  <a:cubicBezTo>
                    <a:pt x="5395370" y="85090"/>
                    <a:pt x="5428585" y="83820"/>
                    <a:pt x="5440865" y="81280"/>
                  </a:cubicBezTo>
                  <a:lnTo>
                    <a:pt x="5451025" y="81280"/>
                  </a:lnTo>
                  <a:lnTo>
                    <a:pt x="5453565" y="85090"/>
                  </a:lnTo>
                  <a:lnTo>
                    <a:pt x="5453565" y="63500"/>
                  </a:lnTo>
                  <a:lnTo>
                    <a:pt x="5456105" y="63500"/>
                  </a:lnTo>
                  <a:lnTo>
                    <a:pt x="5454835" y="85090"/>
                  </a:lnTo>
                  <a:lnTo>
                    <a:pt x="5458645" y="83820"/>
                  </a:lnTo>
                  <a:cubicBezTo>
                    <a:pt x="5464995" y="82550"/>
                    <a:pt x="5490395" y="81280"/>
                    <a:pt x="5517065" y="80010"/>
                  </a:cubicBezTo>
                  <a:lnTo>
                    <a:pt x="5517065" y="85090"/>
                  </a:lnTo>
                  <a:cubicBezTo>
                    <a:pt x="5541195" y="86360"/>
                    <a:pt x="5561515" y="85090"/>
                    <a:pt x="5581835" y="82550"/>
                  </a:cubicBezTo>
                  <a:cubicBezTo>
                    <a:pt x="5608505" y="80010"/>
                    <a:pt x="5635175" y="77470"/>
                    <a:pt x="5672005" y="82550"/>
                  </a:cubicBezTo>
                  <a:cubicBezTo>
                    <a:pt x="5680895" y="82550"/>
                    <a:pt x="5693595" y="85090"/>
                    <a:pt x="5706295" y="86360"/>
                  </a:cubicBezTo>
                  <a:cubicBezTo>
                    <a:pt x="5734235" y="90170"/>
                    <a:pt x="5744395" y="91440"/>
                    <a:pt x="5749475" y="86360"/>
                  </a:cubicBezTo>
                  <a:lnTo>
                    <a:pt x="5750745" y="85090"/>
                  </a:lnTo>
                  <a:cubicBezTo>
                    <a:pt x="5758365" y="85090"/>
                    <a:pt x="5765985" y="85090"/>
                    <a:pt x="5774875" y="83820"/>
                  </a:cubicBezTo>
                  <a:cubicBezTo>
                    <a:pt x="5797735" y="82550"/>
                    <a:pt x="5820595" y="81280"/>
                    <a:pt x="5847265" y="85090"/>
                  </a:cubicBezTo>
                  <a:lnTo>
                    <a:pt x="5849805" y="85090"/>
                  </a:lnTo>
                  <a:cubicBezTo>
                    <a:pt x="5851075" y="85090"/>
                    <a:pt x="5852345" y="85090"/>
                    <a:pt x="5852345" y="83820"/>
                  </a:cubicBezTo>
                  <a:lnTo>
                    <a:pt x="5866315" y="86360"/>
                  </a:lnTo>
                  <a:cubicBezTo>
                    <a:pt x="5879015" y="88900"/>
                    <a:pt x="5901875" y="87630"/>
                    <a:pt x="5922195" y="86360"/>
                  </a:cubicBezTo>
                  <a:cubicBezTo>
                    <a:pt x="5932355" y="86360"/>
                    <a:pt x="5943785" y="85090"/>
                    <a:pt x="5950135" y="85090"/>
                  </a:cubicBezTo>
                  <a:lnTo>
                    <a:pt x="5951405" y="90170"/>
                  </a:lnTo>
                  <a:cubicBezTo>
                    <a:pt x="5972995" y="83820"/>
                    <a:pt x="5999665" y="83820"/>
                    <a:pt x="6030145" y="85090"/>
                  </a:cubicBezTo>
                  <a:cubicBezTo>
                    <a:pt x="6054275" y="86360"/>
                    <a:pt x="6082215" y="86360"/>
                    <a:pt x="6111425" y="83820"/>
                  </a:cubicBezTo>
                  <a:lnTo>
                    <a:pt x="6107615" y="87630"/>
                  </a:lnTo>
                  <a:lnTo>
                    <a:pt x="6130475" y="85090"/>
                  </a:lnTo>
                  <a:cubicBezTo>
                    <a:pt x="6133015" y="85090"/>
                    <a:pt x="6135555" y="85090"/>
                    <a:pt x="6139365" y="83820"/>
                  </a:cubicBezTo>
                  <a:lnTo>
                    <a:pt x="6140635" y="90170"/>
                  </a:lnTo>
                  <a:cubicBezTo>
                    <a:pt x="6157145" y="88900"/>
                    <a:pt x="6173655" y="87630"/>
                    <a:pt x="6195245" y="88900"/>
                  </a:cubicBezTo>
                  <a:lnTo>
                    <a:pt x="6199055" y="88900"/>
                  </a:lnTo>
                  <a:lnTo>
                    <a:pt x="6209215" y="90170"/>
                  </a:lnTo>
                  <a:lnTo>
                    <a:pt x="6209215" y="109220"/>
                  </a:lnTo>
                  <a:lnTo>
                    <a:pt x="6221915" y="109220"/>
                  </a:lnTo>
                  <a:lnTo>
                    <a:pt x="6221915" y="115570"/>
                  </a:lnTo>
                  <a:cubicBezTo>
                    <a:pt x="6220645" y="129540"/>
                    <a:pt x="6219375" y="138430"/>
                    <a:pt x="6216835" y="148590"/>
                  </a:cubicBezTo>
                  <a:lnTo>
                    <a:pt x="6216835" y="151130"/>
                  </a:lnTo>
                  <a:cubicBezTo>
                    <a:pt x="6211755" y="176530"/>
                    <a:pt x="6207945" y="201930"/>
                    <a:pt x="6209215" y="271780"/>
                  </a:cubicBezTo>
                  <a:lnTo>
                    <a:pt x="6213025" y="271780"/>
                  </a:lnTo>
                  <a:cubicBezTo>
                    <a:pt x="6211755" y="293370"/>
                    <a:pt x="6210485" y="311150"/>
                    <a:pt x="6207945" y="321310"/>
                  </a:cubicBezTo>
                  <a:cubicBezTo>
                    <a:pt x="6207945" y="369570"/>
                    <a:pt x="6209215" y="372110"/>
                    <a:pt x="6215565" y="372110"/>
                  </a:cubicBezTo>
                  <a:cubicBezTo>
                    <a:pt x="6215565" y="384810"/>
                    <a:pt x="6216835" y="394970"/>
                    <a:pt x="6219375" y="407670"/>
                  </a:cubicBezTo>
                  <a:cubicBezTo>
                    <a:pt x="6220645" y="417830"/>
                    <a:pt x="6223185" y="429260"/>
                    <a:pt x="6223185" y="443230"/>
                  </a:cubicBezTo>
                  <a:lnTo>
                    <a:pt x="6218105" y="443230"/>
                  </a:lnTo>
                  <a:lnTo>
                    <a:pt x="6218105" y="449580"/>
                  </a:lnTo>
                  <a:cubicBezTo>
                    <a:pt x="6215565" y="513080"/>
                    <a:pt x="6219375" y="520700"/>
                    <a:pt x="6223185" y="528320"/>
                  </a:cubicBezTo>
                  <a:cubicBezTo>
                    <a:pt x="6224455" y="530860"/>
                    <a:pt x="6225725" y="534670"/>
                    <a:pt x="6226995" y="544830"/>
                  </a:cubicBezTo>
                  <a:lnTo>
                    <a:pt x="6218105" y="546100"/>
                  </a:lnTo>
                  <a:close/>
                  <a:moveTo>
                    <a:pt x="6221915" y="756920"/>
                  </a:moveTo>
                  <a:lnTo>
                    <a:pt x="6219375" y="751840"/>
                  </a:lnTo>
                  <a:lnTo>
                    <a:pt x="6220645" y="745490"/>
                  </a:lnTo>
                  <a:cubicBezTo>
                    <a:pt x="6221915" y="750570"/>
                    <a:pt x="6221915" y="754380"/>
                    <a:pt x="6221915" y="756920"/>
                  </a:cubicBezTo>
                  <a:close/>
                  <a:moveTo>
                    <a:pt x="73660" y="2716530"/>
                  </a:moveTo>
                  <a:lnTo>
                    <a:pt x="76200" y="2721610"/>
                  </a:lnTo>
                  <a:lnTo>
                    <a:pt x="74930" y="2727960"/>
                  </a:lnTo>
                  <a:cubicBezTo>
                    <a:pt x="73660" y="2724150"/>
                    <a:pt x="73660" y="2720340"/>
                    <a:pt x="73660" y="2716530"/>
                  </a:cubicBezTo>
                  <a:close/>
                  <a:moveTo>
                    <a:pt x="6257475" y="628650"/>
                  </a:moveTo>
                  <a:lnTo>
                    <a:pt x="6257475" y="619760"/>
                  </a:lnTo>
                  <a:cubicBezTo>
                    <a:pt x="6257475" y="623570"/>
                    <a:pt x="6258745" y="626110"/>
                    <a:pt x="6258745" y="628650"/>
                  </a:cubicBezTo>
                  <a:lnTo>
                    <a:pt x="6257475" y="628650"/>
                  </a:lnTo>
                  <a:close/>
                  <a:moveTo>
                    <a:pt x="6286685" y="1320800"/>
                  </a:moveTo>
                  <a:lnTo>
                    <a:pt x="6282875" y="1319530"/>
                  </a:lnTo>
                  <a:cubicBezTo>
                    <a:pt x="6284145" y="1319530"/>
                    <a:pt x="6285415" y="1320800"/>
                    <a:pt x="6286685" y="1320800"/>
                  </a:cubicBezTo>
                  <a:close/>
                </a:path>
              </a:pathLst>
            </a:custGeom>
            <a:solidFill>
              <a:srgbClr val="E9E3D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425944" y="1458232"/>
            <a:ext cx="7497815" cy="7800068"/>
          </a:xfrm>
          <a:custGeom>
            <a:avLst/>
            <a:gdLst/>
            <a:ahLst/>
            <a:cxnLst/>
            <a:rect r="r" b="b" t="t" l="l"/>
            <a:pathLst>
              <a:path h="7800068" w="7497815">
                <a:moveTo>
                  <a:pt x="0" y="0"/>
                </a:moveTo>
                <a:lnTo>
                  <a:pt x="7497815" y="0"/>
                </a:lnTo>
                <a:lnTo>
                  <a:pt x="7497815" y="7800068"/>
                </a:lnTo>
                <a:lnTo>
                  <a:pt x="0" y="78000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764405"/>
            <a:ext cx="9665431" cy="129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12000" spc="240">
                <a:solidFill>
                  <a:srgbClr val="1D1B1E"/>
                </a:solidFill>
                <a:latin typeface="Vintage Rotter"/>
              </a:rPr>
              <a:t>Thank you!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9E3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DAF0fUz4j_Q</dc:identifier>
  <dcterms:modified xsi:type="dcterms:W3CDTF">2011-08-01T06:04:30Z</dcterms:modified>
  <cp:revision>1</cp:revision>
  <dc:title>TITANIC</dc:title>
</cp:coreProperties>
</file>