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5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A8D3-DB7F-40BA-820C-8A045BAD6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670" y="1122363"/>
            <a:ext cx="5486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225E-C3AC-4023-AE2E-4E2A4D33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70" y="3602038"/>
            <a:ext cx="553046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43E1-D1A9-4951-8CB9-91E1260E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2E50-9086-4A36-BBE3-B79063A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C3E4-6491-40BB-8241-E4B0F148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600C-DD24-4D08-9C20-02105C9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E2B9-E0F6-44C8-A8E5-44847035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A0FB-BE20-409F-B14B-9807447F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54CF-D92E-4A3D-92DA-644B2131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FF87-4836-4FB2-BBD5-8BD0F726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54A6C-48F7-48A2-A7FA-D088838CF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84516-A36B-4600-A218-FC738128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11FC-F855-459B-82F8-6BEF69D5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B94A-83A5-4527-9EBE-8BEC18E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CFF3-EFC8-4084-9513-9A404AD3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2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0CC3-935B-4DA1-9883-1C55D7A6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BDCC-380A-483E-BC90-4D4FC6FC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512-F922-4620-90FE-57E6B09E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9D31-3E8C-4C8B-81B2-9DBE4DF6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534A-AF3D-454B-A414-CE2FF05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7C2-3D91-40E0-B44F-A35D7441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BCAE-80FF-409E-B460-BAA609E2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659E-BD5F-446F-B231-5EE8A9A7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1D52-E41A-42A4-9B1A-498C5995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3607-5AB3-4E09-AF23-8E31F8F0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A7D3-A4AC-44A1-97C5-8A0FBDED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0E9-DA45-43C0-9C35-09C91D6B1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07FF6-3C88-4C9F-991B-02211EB3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46DA5-D8B5-4EB1-AB5C-76410703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A1BFD-B843-4581-8D9E-971B4BB2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FD266-23B6-47F5-B687-ACE9E53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1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7176-3616-421F-BFFB-68022459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A2E7-2134-4460-B2D8-740EA7BF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7121-2FFC-47DB-A0A8-7D9A7DF6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79B93-9E7B-459F-B4C1-05B8A768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71A5F-21BA-40CB-890E-50B4C89C4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1238E-163D-4A6E-9A0A-7C21C480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F7F0C-FA84-45A8-B472-15729AE4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2BB43-2AA8-4233-87EF-0BD013E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F7A2-D238-4BDA-8DFF-19C03017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8F2C4-3FC9-4317-90BF-86D783D0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0BA9-2268-40A7-ADF4-43E9D81E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6E818-0796-4CD9-8AFD-8553923B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C7A7F-A029-4CE5-B189-B636CC1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BCA0C-2E9F-400F-8330-13783A17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DE5E-7F4A-4692-BE5D-C9B2AEC8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F000-C3A9-41EF-AA49-3A427BE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C682-4EB5-48E0-93B7-28395C7F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1760-95B1-44C5-93D6-0DBD6A0D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8F539-F41C-4D91-8A79-278A90EF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AECF-A7A9-4964-A4D0-435F2CF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11F5A-FBC7-4A86-A3A0-208BAE5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7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2187-7454-4937-BF62-0ECF27FD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B868C-9E73-4E58-AD6F-10AC94D5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7390-50A3-447B-AF58-C3AD9FB09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8A83-2248-4B2F-8F03-1FF27D53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0C32-03DD-4395-93D4-0070ABD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82A67-27C9-4373-9E8C-B712CFCF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56A8A-46DE-4A70-8555-427038AF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ACEB-E1D9-45F8-9D99-FAF4EEA3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FDA4-7C9B-4D49-B87B-E2D6748BE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79E6-8A78-4A8A-B6A4-E75A68875E33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7BE1-1824-4DBB-9A82-8EA6AF29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7AB8-6080-4D21-A9F8-A31CA39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C17E-C677-499B-AF2F-294B21A1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3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7649-5B37-4E18-AB22-3D72D89D5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E364B-BA97-41C6-8D7F-BD57E3094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Team Ashwa</a:t>
            </a:r>
          </a:p>
          <a:p>
            <a:pPr algn="l"/>
            <a:r>
              <a:rPr lang="en-US" dirty="0"/>
              <a:t>	Praguna Manvi</a:t>
            </a:r>
          </a:p>
          <a:p>
            <a:pPr algn="l"/>
            <a:r>
              <a:rPr lang="en-US" dirty="0"/>
              <a:t>	Shaman Bhat</a:t>
            </a:r>
          </a:p>
          <a:p>
            <a:pPr algn="l"/>
            <a:r>
              <a:rPr lang="en-US" dirty="0"/>
              <a:t>	Vishnu M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9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63E-98AD-455B-BA4E-17E4891C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E1F3-E4BF-411C-A738-1BDE0165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develop an app to capture a photo and search for the same on official website / social media / the general internet using an optimized facial recognition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13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C61E-7A6F-42E1-A160-B73DDFC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4E2D-41FF-42DF-92C2-A08F3B42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resolution images</a:t>
            </a:r>
          </a:p>
          <a:p>
            <a:r>
              <a:rPr lang="en-US" dirty="0"/>
              <a:t>Blurry images</a:t>
            </a:r>
          </a:p>
          <a:p>
            <a:r>
              <a:rPr lang="en-US" dirty="0"/>
              <a:t>Inconsistent images </a:t>
            </a:r>
          </a:p>
          <a:p>
            <a:r>
              <a:rPr lang="en-US" dirty="0"/>
              <a:t>Multiple faces in a single image</a:t>
            </a:r>
          </a:p>
          <a:p>
            <a:r>
              <a:rPr lang="en-US" dirty="0"/>
              <a:t>Integrating with cloud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01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28A2-05C9-4546-9A89-1D085692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5734-CD2B-45E8-A93B-EA29379C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  <a:p>
            <a:r>
              <a:rPr lang="en-US" dirty="0"/>
              <a:t>Tensor Flow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Keras</a:t>
            </a:r>
          </a:p>
          <a:p>
            <a:r>
              <a:rPr lang="en-US" dirty="0"/>
              <a:t>AWS EC2</a:t>
            </a:r>
          </a:p>
          <a:p>
            <a:r>
              <a:rPr lang="en-US" dirty="0"/>
              <a:t>Open CV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77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248A8-C826-4251-855E-1B3569E0C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9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Face Recognition</vt:lpstr>
      <vt:lpstr>Problem Statement</vt:lpstr>
      <vt:lpstr>Blockers</vt:lpstr>
      <vt:lpstr>Choice of technology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Shaman Bhat</dc:creator>
  <cp:lastModifiedBy>Shaman Bhat</cp:lastModifiedBy>
  <cp:revision>6</cp:revision>
  <dcterms:created xsi:type="dcterms:W3CDTF">2019-11-16T13:25:54Z</dcterms:created>
  <dcterms:modified xsi:type="dcterms:W3CDTF">2019-11-16T14:39:03Z</dcterms:modified>
</cp:coreProperties>
</file>