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59D4-734B-47F3-BC47-1CDA48CB6CEA}" type="datetimeFigureOut">
              <a:rPr lang="ru-RU" smtClean="0"/>
              <a:pPr/>
              <a:t>23.08.2017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8444-F0C2-485D-89CE-D77AF71353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Регистрация </a:t>
            </a:r>
            <a:r>
              <a:rPr lang="ru-RU" sz="3200" b="1" dirty="0" smtClean="0">
                <a:solidFill>
                  <a:srgbClr val="FF0000"/>
                </a:solidFill>
              </a:rPr>
              <a:t>председателя СО </a:t>
            </a:r>
            <a:r>
              <a:rPr lang="ru-RU" sz="3200" b="1" dirty="0" smtClean="0">
                <a:solidFill>
                  <a:srgbClr val="FF0000"/>
                </a:solidFill>
              </a:rPr>
              <a:t>ООВО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Бишаев\Downloads\ПРДС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383170" cy="5356846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7245151">
            <a:off x="4498871" y="4861581"/>
            <a:ext cx="878007" cy="18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63888" y="537321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C000"/>
                </a:solidFill>
              </a:rPr>
              <a:t>НАЖАТЬ НА КНОПКУ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Бишаев\Downloads\Безымянны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56178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51720" y="188663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электронную почту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462699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пароль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822739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Подтвердить пароль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3182779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Выбрать обращение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20" y="350100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фамилию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386104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имя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422108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отчество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58112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Выбрать ООВО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49109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занимаемую должность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1720" y="522920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номер </a:t>
            </a:r>
            <a:r>
              <a:rPr lang="ru-RU" sz="1000" b="1" dirty="0" smtClean="0">
                <a:solidFill>
                  <a:srgbClr val="FF0000"/>
                </a:solidFill>
              </a:rPr>
              <a:t> рабочего телефона</a:t>
            </a:r>
            <a:endParaRPr lang="ru-RU" sz="1000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5589240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номер </a:t>
            </a:r>
            <a:r>
              <a:rPr lang="ru-RU" sz="1000" b="1" dirty="0" smtClean="0">
                <a:solidFill>
                  <a:srgbClr val="FF0000"/>
                </a:solidFill>
              </a:rPr>
              <a:t>мобильного телефона</a:t>
            </a:r>
            <a:endParaRPr lang="ru-RU" sz="10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5949280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Ввести номер факса</a:t>
            </a:r>
          </a:p>
        </p:txBody>
      </p:sp>
      <p:sp>
        <p:nvSpPr>
          <p:cNvPr id="17" name="Стрелка вправо 16"/>
          <p:cNvSpPr/>
          <p:nvPr/>
        </p:nvSpPr>
        <p:spPr>
          <a:xfrm rot="10600019">
            <a:off x="3421037" y="6341260"/>
            <a:ext cx="861765" cy="6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83968" y="620711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Выбрать дату рождения</a:t>
            </a:r>
            <a:endParaRPr lang="ru-RU" sz="1000" b="1" dirty="0" smtClean="0">
              <a:solidFill>
                <a:srgbClr val="FF0000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 rot="10800000" flipV="1">
            <a:off x="2699792" y="6597352"/>
            <a:ext cx="158417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283968" y="6495147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</a:rPr>
              <a:t>Нажать кнопку после  проверки внесения корректных данных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Бишаев\Downloads\Безымянны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64580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6309320"/>
            <a:ext cx="914400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Регистрация председателя СО ООВО завершена!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Регистрация председателя СО ООВО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Регистрация уполномоченного лица ООВО</dc:title>
  <dc:creator>Бишаев</dc:creator>
  <cp:lastModifiedBy>Бишаев</cp:lastModifiedBy>
  <cp:revision>10</cp:revision>
  <dcterms:created xsi:type="dcterms:W3CDTF">2017-08-22T13:16:17Z</dcterms:created>
  <dcterms:modified xsi:type="dcterms:W3CDTF">2017-08-23T09:10:39Z</dcterms:modified>
</cp:coreProperties>
</file>