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1A31EE-7203-44EF-AA9C-EEA13FE9061D}" type="slidenum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7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AF7B-D34C-47B2-9974-D8DD8DC65CAA}" type="slidenum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2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AF7B-D34C-47B2-9974-D8DD8DC65CAA}" type="slidenum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9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9A002-9E76-406A-8B85-D81167AE3DCA}" type="slidenum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4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84C96-7240-4F59-BFF8-776321581C63}" type="slidenum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1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309E3-CFD1-4377-8128-A70423D8B8C4}" type="slidenum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91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65DFD-5615-4152-99E1-1CAD4A02AEB1}" type="slidenum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94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0DD28-7F83-4FB7-8BFC-000D398F9B6E}" type="slidenum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3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CBC7BE-AF92-4989-8DC3-B045727F03C3}" type="slidenum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4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FFAF7B-D34C-47B2-9974-D8DD8DC65CAA}" type="slidenum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58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2DEE8-2BAE-40E5-A620-C7EC0CA4349C}" type="slidenum"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6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  <a:latin typeface="Verdana" pitchFamily="34" charset="0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prstClr val="black">
                  <a:tint val="75000"/>
                </a:prstClr>
              </a:solidFill>
              <a:latin typeface="Verdana" pitchFamily="34" charset="0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FFAF7B-D34C-47B2-9974-D8DD8DC65CAA}" type="slidenum">
              <a:rPr lang="en-US" altLang="ja-JP" smtClean="0">
                <a:solidFill>
                  <a:prstClr val="black">
                    <a:tint val="75000"/>
                  </a:prstClr>
                </a:solidFill>
                <a:latin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prstClr val="black">
                  <a:tint val="75000"/>
                </a:prstClr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2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53" y="115746"/>
            <a:ext cx="10515600" cy="960699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dirty="0"/>
              <a:t>都道府県別・医療状況データ</a:t>
            </a:r>
            <a:endParaRPr kumimoji="1" lang="ja-JP" altLang="en-US" sz="31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/>
          </p:nvPr>
        </p:nvGraphicFramePr>
        <p:xfrm>
          <a:off x="375213" y="1407482"/>
          <a:ext cx="11531979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一般病院数（</a:t>
                      </a:r>
                      <a:r>
                        <a:rPr kumimoji="1" lang="en-US" altLang="ja-JP" sz="2000" dirty="0"/>
                        <a:t>10</a:t>
                      </a:r>
                      <a:r>
                        <a:rPr kumimoji="1" lang="ja-JP" altLang="en-US" sz="2000" dirty="0"/>
                        <a:t>万人当たり）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D12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一般病院病床利用率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一般診療所数（</a:t>
                      </a:r>
                      <a:r>
                        <a:rPr kumimoji="1" lang="en-US" altLang="ja-JP" sz="2000" dirty="0"/>
                        <a:t>〃</a:t>
                      </a:r>
                      <a:r>
                        <a:rPr kumimoji="1" lang="ja-JP" altLang="en-US" sz="20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D13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一般病院平均在院日数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一般病院病床数（</a:t>
                      </a:r>
                      <a:r>
                        <a:rPr kumimoji="1" lang="en-US" altLang="ja-JP" sz="2000" dirty="0"/>
                        <a:t>〃</a:t>
                      </a:r>
                      <a:r>
                        <a:rPr kumimoji="1" lang="ja-JP" altLang="en-US" sz="20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D14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一般病院年間新入院患者数（</a:t>
                      </a:r>
                      <a:r>
                        <a:rPr kumimoji="1" lang="en-US" altLang="ja-JP" sz="2000" dirty="0"/>
                        <a:t>10</a:t>
                      </a:r>
                      <a:r>
                        <a:rPr kumimoji="1" lang="ja-JP" altLang="en-US" sz="2000" dirty="0"/>
                        <a:t>万人当たり）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D4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医療施設に従事する医師数（</a:t>
                      </a:r>
                      <a:r>
                        <a:rPr kumimoji="1" lang="en-US" altLang="ja-JP" sz="2000" dirty="0"/>
                        <a:t>〃</a:t>
                      </a:r>
                      <a:r>
                        <a:rPr kumimoji="1" lang="ja-JP" altLang="en-US" sz="20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D15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標準化死亡率（千人当たり）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D5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医療施設に従事する（准）看護師数（</a:t>
                      </a:r>
                      <a:r>
                        <a:rPr kumimoji="1" lang="en-US" altLang="ja-JP" sz="2000" dirty="0"/>
                        <a:t>〃</a:t>
                      </a:r>
                      <a:r>
                        <a:rPr kumimoji="1" lang="ja-JP" altLang="en-US" sz="20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D16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生活習慣病による死亡者数（</a:t>
                      </a:r>
                      <a:r>
                        <a:rPr kumimoji="1" lang="en-US" altLang="ja-JP" sz="2000" dirty="0"/>
                        <a:t>10</a:t>
                      </a:r>
                      <a:r>
                        <a:rPr kumimoji="1" lang="ja-JP" altLang="en-US" sz="2000" dirty="0"/>
                        <a:t>万人当たり）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救急自動車数（</a:t>
                      </a:r>
                      <a:r>
                        <a:rPr kumimoji="1" lang="en-US" altLang="ja-JP" sz="2000" dirty="0"/>
                        <a:t>〃</a:t>
                      </a:r>
                      <a:r>
                        <a:rPr kumimoji="1" lang="ja-JP" altLang="en-US" sz="20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D17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悪性新生物による死亡者数（</a:t>
                      </a:r>
                      <a:r>
                        <a:rPr kumimoji="1" lang="en-US" altLang="ja-JP" sz="2000" dirty="0"/>
                        <a:t>〃</a:t>
                      </a:r>
                      <a:r>
                        <a:rPr kumimoji="1" lang="ja-JP" altLang="en-US" sz="20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D7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年間救急出動件数（千人当たり）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D18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糖 尿 病 に よ る 死 亡 者 数（</a:t>
                      </a:r>
                      <a:r>
                        <a:rPr kumimoji="1" lang="en-US" altLang="ja-JP" sz="2000" dirty="0"/>
                        <a:t>〃</a:t>
                      </a:r>
                      <a:r>
                        <a:rPr kumimoji="1" lang="ja-JP" altLang="en-US" sz="20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D8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薬局数（</a:t>
                      </a:r>
                      <a:r>
                        <a:rPr kumimoji="1" lang="en-US" altLang="ja-JP" sz="2000" dirty="0"/>
                        <a:t>10</a:t>
                      </a:r>
                      <a:r>
                        <a:rPr kumimoji="1" lang="ja-JP" altLang="en-US" sz="2000" dirty="0"/>
                        <a:t>万人当たり）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D19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高血圧性疾患による死亡者数（</a:t>
                      </a:r>
                      <a:r>
                        <a:rPr kumimoji="1" lang="en-US" altLang="ja-JP" sz="2000" dirty="0"/>
                        <a:t>〃</a:t>
                      </a:r>
                      <a:r>
                        <a:rPr kumimoji="1" lang="ja-JP" altLang="en-US" sz="20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D9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一般病院外来患者数（常勤医師</a:t>
                      </a:r>
                      <a:r>
                        <a:rPr kumimoji="1" lang="en-US" altLang="ja-JP" sz="2000" dirty="0"/>
                        <a:t>1</a:t>
                      </a:r>
                      <a:r>
                        <a:rPr kumimoji="1" lang="ja-JP" altLang="en-US" sz="2000" dirty="0"/>
                        <a:t>人</a:t>
                      </a:r>
                      <a:r>
                        <a:rPr kumimoji="1" lang="en-US" altLang="ja-JP" sz="2000" dirty="0"/>
                        <a:t>1</a:t>
                      </a:r>
                      <a:r>
                        <a:rPr kumimoji="1" lang="ja-JP" altLang="en-US" sz="2000" dirty="0"/>
                        <a:t>日当たり）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D20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心疾患［高血圧性を除く］による死亡者数（</a:t>
                      </a:r>
                      <a:r>
                        <a:rPr kumimoji="1" lang="en-US" altLang="ja-JP" sz="2000" dirty="0"/>
                        <a:t>〃</a:t>
                      </a:r>
                      <a:r>
                        <a:rPr kumimoji="1" lang="ja-JP" altLang="en-US" sz="20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D10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一般病院在院患者数（</a:t>
                      </a:r>
                      <a:r>
                        <a:rPr kumimoji="1" lang="en-US" altLang="ja-JP" sz="2000" dirty="0"/>
                        <a:t>〃</a:t>
                      </a:r>
                      <a:r>
                        <a:rPr kumimoji="1" lang="ja-JP" altLang="en-US" sz="20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D21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脳血管疾患による死亡者数（</a:t>
                      </a:r>
                      <a:r>
                        <a:rPr kumimoji="1" lang="en-US" altLang="ja-JP" sz="2000" dirty="0"/>
                        <a:t>〃</a:t>
                      </a:r>
                      <a:r>
                        <a:rPr kumimoji="1" lang="ja-JP" altLang="en-US" sz="20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D11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一般病院在院患者数（看護師・准看護士</a:t>
                      </a:r>
                      <a:r>
                        <a:rPr kumimoji="1" lang="en-US" altLang="ja-JP" sz="2000" dirty="0"/>
                        <a:t>1</a:t>
                      </a:r>
                      <a:r>
                        <a:rPr kumimoji="1" lang="ja-JP" altLang="en-US" sz="2000" dirty="0"/>
                        <a:t>人</a:t>
                      </a:r>
                      <a:r>
                        <a:rPr kumimoji="1" lang="en-US" altLang="ja-JP" sz="2000" dirty="0"/>
                        <a:t>1</a:t>
                      </a:r>
                      <a:r>
                        <a:rPr kumimoji="1" lang="ja-JP" altLang="en-US" sz="2000" dirty="0"/>
                        <a:t>日当たり）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D22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自殺者数（</a:t>
                      </a:r>
                      <a:r>
                        <a:rPr kumimoji="1" lang="en-US" altLang="ja-JP" sz="2000" dirty="0"/>
                        <a:t>〃</a:t>
                      </a:r>
                      <a:r>
                        <a:rPr kumimoji="1" lang="ja-JP" altLang="en-US" sz="20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2092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ワイド画面</PresentationFormat>
  <Paragraphs>45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1_Office テーマ</vt:lpstr>
      <vt:lpstr>都道府県別・医療状況データ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都道府県別・医療状況データ</dc:title>
  <dc:creator>茂 西山</dc:creator>
  <cp:lastModifiedBy>茂 西山</cp:lastModifiedBy>
  <cp:revision>1</cp:revision>
  <dcterms:created xsi:type="dcterms:W3CDTF">2018-12-20T02:40:55Z</dcterms:created>
  <dcterms:modified xsi:type="dcterms:W3CDTF">2018-12-20T02:41:23Z</dcterms:modified>
</cp:coreProperties>
</file>