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8" d="100"/>
          <a:sy n="88" d="100"/>
        </p:scale>
        <p:origin x="24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14:cpLocks xmlns:a14="http://schemas.microsoft.com/office/drawing/2010/main"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14:cpLocks xmlns:a14="http://schemas.microsoft.com/office/drawing/2010/main"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endParaRPr lang="en-US" sz="8000" baseline="0" dirty="0">
              <a:ln w="3175" cmpd="sng">
                <a:noFill/>
              </a:ln>
              <a:solidFill>
                <a:schemeClr val="accent1">
                  <a:lumMod val="60000"/>
                  <a:lumOff val="40000"/>
                </a:schemeClr>
              </a:solidFill>
              <a:effectLst/>
              <a:latin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14:cpLocks xmlns:a14="http://schemas.microsoft.com/office/drawing/2010/main"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14:cpLocks xmlns:a14="http://schemas.microsoft.com/office/drawing/2010/main"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14:cpLocks xmlns:a14="http://schemas.microsoft.com/office/drawing/2010/main"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14:cpLocks xmlns:a14="http://schemas.microsoft.com/office/drawing/2010/main"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a:t>Click to edit Master title style</a:t>
            </a:r>
            <a:endParaRPr lang="en-US" dirty="0"/>
          </a:p>
        </p:txBody>
      </p:sp>
      <p:sp>
        <p:nvSpPr>
          <p:cNvPr id="3" name="Content Placeholder 2"/>
          <p:cNvSpPr>
            <a14:cpLocks xmlns:a14="http://schemas.microsoft.com/office/drawing/2010/main"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14:cpLocks xmlns:a14="http://schemas.microsoft.com/office/drawing/2010/main"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14:cpLocks xmlns:a14="http://schemas.microsoft.com/office/drawing/2010/main"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lvl1pPr>
              <a:defRPr/>
            </a:lvl1p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14:cpLocks xmlns:a14="http://schemas.microsoft.com/office/drawing/2010/main"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14:cpLocks xmlns:a14="http://schemas.microsoft.com/office/drawing/2010/main"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14:cpLocks xmlns:a14="http://schemas.microsoft.com/office/drawing/2010/main"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14:cpLocks xmlns:a14="http://schemas.microsoft.com/office/drawing/2010/main" noGrp="1"/>
          </p:cNvSpPr>
          <p:nvPr>
            <p:ph type="ftr" sz="quarter" idx="11"/>
          </p:nvPr>
        </p:nvSpPr>
        <p:spPr/>
        <p:txBody>
          <a:bodyPr/>
          <a:lstStyle/>
          <a:p>
            <a:endParaRPr lang="en-US" dirty="0"/>
          </a:p>
        </p:txBody>
      </p:sp>
      <p:sp>
        <p:nvSpPr>
          <p:cNvPr id="9" name="Slide Number Placeholder 8"/>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14:cpLocks xmlns:a14="http://schemas.microsoft.com/office/drawing/2010/main" noGrp="1"/>
          </p:cNvSpPr>
          <p:nvPr>
            <p:ph type="ftr" sz="quarter" idx="11"/>
          </p:nvPr>
        </p:nvSpPr>
        <p:spPr/>
        <p:txBody>
          <a:bodyPr/>
          <a:lstStyle/>
          <a:p>
            <a:endParaRPr lang="en-US" dirty="0"/>
          </a:p>
        </p:txBody>
      </p:sp>
      <p:sp>
        <p:nvSpPr>
          <p:cNvPr id="5" name="Slide Number Placeholder 4"/>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14:cpLocks xmlns:a14="http://schemas.microsoft.com/office/drawing/2010/main" noGrp="1"/>
          </p:cNvSpPr>
          <p:nvPr>
            <p:ph type="ftr" sz="quarter" idx="11"/>
          </p:nvPr>
        </p:nvSpPr>
        <p:spPr/>
        <p:txBody>
          <a:bodyPr/>
          <a:lstStyle/>
          <a:p>
            <a:endParaRPr lang="en-US" dirty="0"/>
          </a:p>
        </p:txBody>
      </p:sp>
      <p:sp>
        <p:nvSpPr>
          <p:cNvPr id="4" name="Slide Number Placeholder 3"/>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14:cpLocks xmlns:a14="http://schemas.microsoft.com/office/drawing/2010/main"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14:cpLocks xmlns:a14="http://schemas.microsoft.com/office/drawing/2010/main"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14:cpLocks xmlns:a14="http://schemas.microsoft.com/office/drawing/2010/main"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14:cpLocks xmlns:a14="http://schemas.microsoft.com/office/drawing/2010/main"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14:cpLocks xmlns:a14="http://schemas.microsoft.com/office/drawing/2010/main"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14:cpLocks xmlns:a14="http://schemas.microsoft.com/office/drawing/2010/main"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14:cpLocks xmlns:a14="http://schemas.microsoft.com/office/drawing/2010/main"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14:cpLocks xmlns:a14="http://schemas.microsoft.com/office/drawing/2010/main"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14:cpLocks xmlns:a14="http://schemas.microsoft.com/office/drawing/2010/main"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14:cpLocks xmlns:a14="http://schemas.microsoft.com/office/drawing/2010/main"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ctrTitle"/>
          </p:nvPr>
        </p:nvSpPr>
        <p:spPr>
          <a:xfrm>
            <a:off x="1349751" y="1307635"/>
            <a:ext cx="7766936" cy="1024466"/>
          </a:xfrm>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Employee Performance Analysis Using Excel</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14:cpLocks xmlns:a14="http://schemas.microsoft.com/office/drawing/2010/main"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itchFamily="18" charset="0"/>
                <a:cs typeface="Times New Roman" pitchFamily="18" charset="0"/>
              </a:rPr>
              <a:t>PRESENTED BY : </a:t>
            </a:r>
            <a:r>
              <a:rPr lang="en-AU" altLang="en-IN" dirty="0">
                <a:solidFill>
                  <a:schemeClr val="tx1"/>
                </a:solidFill>
                <a:latin typeface="Times New Roman" pitchFamily="18" charset="0"/>
                <a:cs typeface="Times New Roman" pitchFamily="18" charset="0"/>
              </a:rPr>
              <a:t>J.SHAM ANISH</a:t>
            </a:r>
            <a:endParaRPr lang="en-AU" altLang="en-IN" dirty="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REGISTER NO: </a:t>
            </a:r>
            <a:r>
              <a:rPr lang="en-AU" altLang="en-IN" dirty="0">
                <a:solidFill>
                  <a:schemeClr val="tx1"/>
                </a:solidFill>
                <a:latin typeface="Times New Roman" pitchFamily="18" charset="0"/>
                <a:cs typeface="Times New Roman" pitchFamily="18" charset="0"/>
              </a:rPr>
              <a:t>422200437</a:t>
            </a:r>
            <a:endParaRPr lang="en-AU" altLang="en-IN" dirty="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DEPARTMENT</a:t>
            </a:r>
            <a:r>
              <a:rPr lang="en-IN">
                <a:solidFill>
                  <a:schemeClr val="tx1"/>
                </a:solidFill>
                <a:latin typeface="Times New Roman" pitchFamily="18" charset="0"/>
                <a:cs typeface="Times New Roman" pitchFamily="18" charset="0"/>
              </a:rPr>
              <a:t>: </a:t>
            </a:r>
            <a:r>
              <a:rPr lang="en-AU" altLang="en-IN">
                <a:solidFill>
                  <a:schemeClr val="tx1"/>
                </a:solidFill>
                <a:latin typeface="Times New Roman" pitchFamily="18" charset="0"/>
                <a:cs typeface="Times New Roman" pitchFamily="18" charset="0"/>
              </a:rPr>
              <a:t>B.com.ISM</a:t>
            </a:r>
            <a:endParaRPr lang="en-AU" altLang="en-IN" dirty="0">
              <a:solidFill>
                <a:schemeClr val="tx1"/>
              </a:solidFill>
              <a:latin typeface="Times New Roman" pitchFamily="18" charset="0"/>
              <a:cs typeface="Times New Roman" pitchFamily="18" charset="0"/>
            </a:endParaRPr>
          </a:p>
          <a:p>
            <a:pPr algn="l"/>
            <a:r>
              <a:rPr lang="en-IN" dirty="0">
                <a:solidFill>
                  <a:schemeClr val="tx1"/>
                </a:solidFill>
                <a:latin typeface="Times New Roman" pitchFamily="18" charset="0"/>
                <a:cs typeface="Times New Roman" pitchFamily="18" charset="0"/>
              </a:rPr>
              <a:t>COLLEGE:THE QUAID-E-MILLETH COLLEGE MEN</a:t>
            </a:r>
            <a:endParaRPr lang="en-IN" dirty="0">
              <a:solidFill>
                <a:schemeClr val="tx1"/>
              </a:solidFill>
              <a:latin typeface="Times New Roman" pitchFamily="18" charset="0"/>
              <a:cs typeface="Times New Roman" pitchFamily="18" charset="0"/>
            </a:endParaRPr>
          </a:p>
          <a:p>
            <a:pPr algn="l"/>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MODELLING APPROACH</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534161"/>
            <a:ext cx="8596668" cy="4507202"/>
          </a:xfrm>
        </p:spPr>
        <p:txBody>
          <a:bodyPr>
            <a:normAutofit/>
          </a:bodyPr>
          <a:lstStyle/>
          <a:p>
            <a:pPr algn="just"/>
            <a:r>
              <a:rPr lang="en-IN" sz="2400" dirty="0">
                <a:latin typeface="Times New Roman" pitchFamily="18"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Statistical modelling.</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Modelling instruction.</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Immuno-dynamics modelling.</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Integrated modelling method.</a:t>
            </a:r>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RESULT AND DISCUSSION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422401"/>
            <a:ext cx="8596668" cy="4618962"/>
          </a:xfrm>
        </p:spPr>
        <p:txBody>
          <a:bodyPr>
            <a:normAutofit fontScale="92500" lnSpcReduction="20000"/>
          </a:bodyPr>
          <a:lstStyle/>
          <a:p>
            <a:pPr marL="0" indent="0" algn="just">
              <a:buNone/>
            </a:pPr>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IN" sz="2800" dirty="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en-IN"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249681"/>
            <a:ext cx="8596668" cy="4791682"/>
          </a:xfrm>
        </p:spPr>
        <p:txBody>
          <a:bodyPr>
            <a:normAutofit/>
          </a:bodyPr>
          <a:lstStyle/>
          <a:p>
            <a:pPr algn="just"/>
            <a:r>
              <a:rPr lang="en-IN" sz="2800" dirty="0">
                <a:latin typeface="Times New Roman" pitchFamily="18"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en-IN"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itchFamily="18" charset="0"/>
                <a:cs typeface="Times New Roman" pitchFamily="18" charset="0"/>
              </a:rPr>
              <a:t>THANK YOU</a:t>
            </a:r>
            <a:endParaRPr lang="en-IN" sz="66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14:cpLocks xmlns:a14="http://schemas.microsoft.com/office/drawing/2010/main"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rPr>
              <a:t>EMPLOYEE PERFORMANCE ANALYSIS</a:t>
            </a:r>
            <a:endParaRPr lang="en-IN" sz="3200" b="1" dirty="0">
              <a:solidFill>
                <a:schemeClr val="accent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itchFamily="18" charset="0"/>
                <a:cs typeface="Times New Roman" pitchFamily="18" charset="0"/>
              </a:rPr>
              <a:t>AGENDA</a:t>
            </a:r>
            <a:endParaRPr lang="en-IN" sz="66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2611120"/>
            <a:ext cx="8596668" cy="3430242"/>
          </a:xfrm>
        </p:spPr>
        <p:txBody>
          <a:bodyPr/>
          <a:lstStyle/>
          <a:p>
            <a:r>
              <a:rPr lang="en-IN" b="1" dirty="0">
                <a:solidFill>
                  <a:schemeClr val="tx1"/>
                </a:solidFill>
                <a:latin typeface="Times New Roman" pitchFamily="18" charset="0"/>
                <a:cs typeface="Times New Roman" pitchFamily="18" charset="0"/>
              </a:rPr>
              <a:t>Problem Statement</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Project Overview</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End User</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Our Solution and Proposition</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Dataset Description</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Modelling Approach</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Result and Discussion</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Conclusion</a:t>
            </a:r>
            <a:endParaRPr lang="en-IN" b="1"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PROJECT STATEMENT</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442721"/>
            <a:ext cx="8596668" cy="4598642"/>
          </a:xfrm>
        </p:spPr>
        <p:txBody>
          <a:bodyPr>
            <a:normAutofit/>
          </a:bodyPr>
          <a:lstStyle/>
          <a:p>
            <a:pPr algn="just"/>
            <a:r>
              <a:rPr lang="en-IN" sz="2400" dirty="0">
                <a:latin typeface="Times New Roman" pitchFamily="18"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Employees may be dissatisfied with their roles or the company, leading to turnover. Employees may not be developing their skills or advancing in their careers.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organisation may not be achieving its goals due to inadequate employee performance.  </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PROJECT OVERVIEW </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645921"/>
            <a:ext cx="8596668" cy="4395442"/>
          </a:xfrm>
        </p:spPr>
        <p:txBody>
          <a:bodyPr>
            <a:normAutofit lnSpcReduction="10000"/>
          </a:bodyPr>
          <a:lstStyle/>
          <a:p>
            <a:pPr algn="just"/>
            <a:r>
              <a:rPr lang="en-IN" sz="2400" dirty="0">
                <a:latin typeface="Times New Roman" pitchFamily="18" charset="0"/>
                <a:cs typeface="Times New Roman" pitchFamily="18" charset="0"/>
              </a:rPr>
              <a:t>Employee performance analysis involves evaluating various metrics such as productivity, efficiency, and output quality to assess individual and team performance.</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By leveraging data </a:t>
            </a:r>
            <a:r>
              <a:rPr lang="en-IN" sz="2400" dirty="0" err="1">
                <a:latin typeface="Times New Roman" pitchFamily="18" charset="0"/>
                <a:cs typeface="Times New Roman" pitchFamily="18" charset="0"/>
              </a:rPr>
              <a:t>analysis,organisation</a:t>
            </a:r>
            <a:r>
              <a:rPr lang="en-IN" sz="2400" dirty="0">
                <a:latin typeface="Times New Roman" pitchFamily="18" charset="0"/>
                <a:cs typeface="Times New Roman" pitchFamily="18" charset="0"/>
              </a:rPr>
              <a:t> can identify top performers, areas for improvement, and potential training needs.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An employee data sheet is a paperwork form used by business to store information on employee such as their duties, contact information, and performance records.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Use this employee data sheet to gather contact </a:t>
            </a:r>
            <a:r>
              <a:rPr lang="en-IN" sz="2400" dirty="0" err="1">
                <a:latin typeface="Times New Roman" pitchFamily="18" charset="0"/>
                <a:cs typeface="Times New Roman" pitchFamily="18" charset="0"/>
              </a:rPr>
              <a:t>details,notify</a:t>
            </a:r>
            <a:r>
              <a:rPr lang="en-IN" sz="2400" dirty="0">
                <a:latin typeface="Times New Roman" pitchFamily="18" charset="0"/>
                <a:cs typeface="Times New Roman" pitchFamily="18" charset="0"/>
              </a:rPr>
              <a:t> employees of a new position, or keep track of performance in your company.</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END USERS </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564641"/>
            <a:ext cx="8596668" cy="4476722"/>
          </a:xfrm>
        </p:spPr>
        <p:txBody>
          <a:bodyPr>
            <a:normAutofit/>
          </a:bodyPr>
          <a:lstStyle/>
          <a:p>
            <a:pPr algn="just"/>
            <a:r>
              <a:rPr lang="en-IN" sz="2400" dirty="0">
                <a:latin typeface="Times New Roman" pitchFamily="18" charset="0"/>
                <a:cs typeface="Times New Roman" pitchFamily="18" charset="0"/>
              </a:rPr>
              <a:t>Human resources professionals use performance analysis to design and implement training programs, compensation </a:t>
            </a:r>
            <a:r>
              <a:rPr lang="en-IN" sz="2400" dirty="0" err="1">
                <a:latin typeface="Times New Roman" pitchFamily="18" charset="0"/>
                <a:cs typeface="Times New Roman" pitchFamily="18" charset="0"/>
              </a:rPr>
              <a:t>strategies,and</a:t>
            </a:r>
            <a:r>
              <a:rPr lang="en-IN" sz="2400" dirty="0">
                <a:latin typeface="Times New Roman" pitchFamily="18" charset="0"/>
                <a:cs typeface="Times New Roman" pitchFamily="18" charset="0"/>
              </a:rPr>
              <a:t> performance management system.</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Managers use performance analysis to provide feedback to employees, identify development needs, and make informed decisions about promotions and salary adjustment.</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Employees benefit  from performance analysis by receiving </a:t>
            </a:r>
            <a:r>
              <a:rPr lang="en-IN" sz="2400" dirty="0" err="1">
                <a:latin typeface="Times New Roman" pitchFamily="18" charset="0"/>
                <a:cs typeface="Times New Roman" pitchFamily="18" charset="0"/>
              </a:rPr>
              <a:t>feedback,identifying</a:t>
            </a:r>
            <a:r>
              <a:rPr lang="en-IN" sz="2400" dirty="0">
                <a:latin typeface="Times New Roman" pitchFamily="18" charset="0"/>
                <a:cs typeface="Times New Roman" pitchFamily="18" charset="0"/>
              </a:rPr>
              <a:t> areas from improvement, and setting goals for professional growth.   </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OUR SOLUTION AND PROPOSITION </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595121"/>
            <a:ext cx="8596668" cy="4446242"/>
          </a:xfrm>
        </p:spPr>
        <p:txBody>
          <a:bodyPr>
            <a:normAutofit/>
          </a:bodyPr>
          <a:lstStyle/>
          <a:p>
            <a:pPr algn="just"/>
            <a:r>
              <a:rPr lang="en-IN" sz="2400" dirty="0">
                <a:latin typeface="Times New Roman" pitchFamily="18" charset="0"/>
                <a:cs typeface="Times New Roman" pitchFamily="18" charset="0"/>
              </a:rPr>
              <a:t>Employee performance analysis is critical for organisation success. It allows organisation to identify areas of improvement optimize </a:t>
            </a:r>
            <a:r>
              <a:rPr lang="en-IN" sz="2400" dirty="0" err="1">
                <a:latin typeface="Times New Roman" pitchFamily="18" charset="0"/>
                <a:cs typeface="Times New Roman" pitchFamily="18" charset="0"/>
              </a:rPr>
              <a:t>talent,and</a:t>
            </a:r>
            <a:r>
              <a:rPr lang="en-IN" sz="2400" dirty="0">
                <a:latin typeface="Times New Roman" pitchFamily="18" charset="0"/>
                <a:cs typeface="Times New Roman" pitchFamily="18" charset="0"/>
              </a:rPr>
              <a:t> drive </a:t>
            </a:r>
            <a:r>
              <a:rPr lang="en-IN" sz="2400" dirty="0" err="1">
                <a:latin typeface="Times New Roman" pitchFamily="18" charset="0"/>
                <a:cs typeface="Times New Roman" pitchFamily="18" charset="0"/>
              </a:rPr>
              <a:t>growth.Our</a:t>
            </a:r>
            <a:r>
              <a:rPr lang="en-IN" sz="2400" dirty="0">
                <a:latin typeface="Times New Roman" pitchFamily="18" charset="0"/>
                <a:cs typeface="Times New Roman" pitchFamily="18" charset="0"/>
              </a:rPr>
              <a:t> solution provides a comprehensive and data-driven approach to performance evaluation.</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Reward like salary, stock options and bonuses. Employment benefits like paid time off, health insurance, retirement funds, parental leave and company-sponsored holidays.</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EVPs: financial rewards like salary.</a:t>
            </a:r>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DATASET DESCRIPTION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432561"/>
            <a:ext cx="8596668" cy="4608802"/>
          </a:xfrm>
        </p:spPr>
        <p:txBody>
          <a:bodyPr>
            <a:normAutofit/>
          </a:bodyPr>
          <a:lstStyle/>
          <a:p>
            <a:pPr algn="just"/>
            <a:r>
              <a:rPr lang="en-IN" sz="2400" dirty="0">
                <a:latin typeface="Times New Roman" pitchFamily="18"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THE “WOW” IN OUR SOLUTION</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14:cpLocks xmlns:a14="http://schemas.microsoft.com/office/drawing/2010/main" noGrp="1"/>
          </p:cNvSpPr>
          <p:nvPr>
            <p:ph idx="1"/>
          </p:nvPr>
        </p:nvSpPr>
        <p:spPr>
          <a:xfrm>
            <a:off x="677334" y="1686561"/>
            <a:ext cx="8596668" cy="4354802"/>
          </a:xfrm>
        </p:spPr>
        <p:txBody>
          <a:bodyPr>
            <a:normAutofit/>
          </a:bodyPr>
          <a:lstStyle/>
          <a:p>
            <a:pPr algn="just"/>
            <a:r>
              <a:rPr lang="en-IN" sz="3600" dirty="0">
                <a:latin typeface="Times New Roman" pitchFamily="18" charset="0"/>
                <a:cs typeface="Times New Roman" pitchFamily="18" charset="0"/>
              </a:rPr>
              <a:t>Are unique and memorable experiences during the onboarding process that leave a lasting impression on new hires.</a:t>
            </a:r>
            <a:endParaRPr lang="en-IN" sz="3600" dirty="0">
              <a:latin typeface="Times New Roman" pitchFamily="18" charset="0"/>
              <a:cs typeface="Times New Roman" pitchFamily="18" charset="0"/>
            </a:endParaRPr>
          </a:p>
          <a:p>
            <a:pPr algn="just"/>
            <a:r>
              <a:rPr lang="en-IN" sz="3600" dirty="0">
                <a:latin typeface="Times New Roman" pitchFamily="18" charset="0"/>
                <a:cs typeface="Times New Roman" pitchFamily="18" charset="0"/>
              </a:rPr>
              <a:t>These moments typically evoke positive emotions and establish a strong connection between the employee and the organization.</a:t>
            </a:r>
            <a:endParaRPr lang="en-IN" sz="3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
  <PresentationFormat>Widescreen</PresentationFormat>
  <Paragraphs>51</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Wingdings 3</vt:lpstr>
      <vt:lpstr>Times New Roman</vt:lpstr>
      <vt:lpstr>Trebuchet MS</vt:lpstr>
      <vt:lpstr>Calibri</vt:lpstr>
      <vt:lpstr>Facet</vt:lpstr>
      <vt:lpstr>Employee Performance Analysis Using Excel</vt:lpstr>
      <vt:lpstr>PowerPoint 演示文稿</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iPhone</cp:lastModifiedBy>
  <cp:revision>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7E8275B5D5C022B461C2F76689E457E8_32</vt:lpwstr>
  </property>
  <property fmtid="{D5CDD505-2E9C-101B-9397-08002B2CF9AE}" pid="3" name="KSOProductBuildVer">
    <vt:lpwstr>3081-11.33.33</vt:lpwstr>
  </property>
</Properties>
</file>