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Montserrat Medium" panose="00000600000000000000" pitchFamily="2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Work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22766a72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122766a72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2766a72d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122766a72d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22766a72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122766a72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18c61eae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3118c61eae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22766a72d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122766a72d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22766a72d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122766a72d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22766a72d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122766a72d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22D6D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33400" y="550550"/>
            <a:ext cx="64710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Work Sans"/>
              <a:buNone/>
              <a:defRPr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33400" y="1396325"/>
            <a:ext cx="3702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Poppins"/>
              <a:buNone/>
              <a:defRPr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867775" y="1450950"/>
            <a:ext cx="2752800" cy="2752800"/>
          </a:xfrm>
          <a:prstGeom prst="ellipse">
            <a:avLst/>
          </a:prstGeom>
          <a:solidFill>
            <a:srgbClr val="EA70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275" y="4205899"/>
            <a:ext cx="1148974" cy="4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TITLE_AND_BODY_1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sp>
        <p:nvSpPr>
          <p:cNvPr id="70" name="Google Shape;70;p16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Feedback</a:t>
            </a:r>
            <a:endParaRPr sz="2500" b="0" i="0" u="none" strike="noStrike" cap="non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575" y="899250"/>
            <a:ext cx="3561452" cy="31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sz="1800" b="0" i="0" u="none" strike="noStrike" cap="non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522D6D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533400" y="1965300"/>
            <a:ext cx="64710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Work Sans"/>
              <a:buNone/>
              <a:defRPr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275" y="4210449"/>
            <a:ext cx="1148974" cy="4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/>
          <p:nvPr/>
        </p:nvSpPr>
        <p:spPr>
          <a:xfrm>
            <a:off x="5867775" y="1450950"/>
            <a:ext cx="2752800" cy="2752800"/>
          </a:xfrm>
          <a:prstGeom prst="ellipse">
            <a:avLst/>
          </a:prstGeom>
          <a:solidFill>
            <a:srgbClr val="EA70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">
  <p:cSld name="TITLE_AND_BODY_1_2_1_1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sp>
        <p:nvSpPr>
          <p:cNvPr id="82" name="Google Shape;82;p18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Quiz</a:t>
            </a:r>
            <a:endParaRPr sz="2500" b="0" i="0" u="none" strike="noStrike" cap="non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075" y="1113922"/>
            <a:ext cx="3427948" cy="26412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sz="1800" b="0" i="0" u="none" strike="noStrike" cap="non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&amp;  Image Right">
  <p:cSld name="TITLE_AND_BODY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349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TITLE_AND_BODY_1_2_1_1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638325" y="1838775"/>
            <a:ext cx="37056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38325" y="1216675"/>
            <a:ext cx="37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2"/>
          </p:nvPr>
        </p:nvSpPr>
        <p:spPr>
          <a:xfrm>
            <a:off x="4815025" y="1838775"/>
            <a:ext cx="37056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 idx="3"/>
          </p:nvPr>
        </p:nvSpPr>
        <p:spPr>
          <a:xfrm>
            <a:off x="4815025" y="1216675"/>
            <a:ext cx="37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 idx="4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s">
  <p:cSld name="TITLE_AND_BODY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582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lumn">
  <p:cSld name="TITLE_AND_BOD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23139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3862675" y="1132275"/>
            <a:ext cx="23139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3 Column">
  <p:cSld name="TITLE_AND_BODY_1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3462431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3"/>
          </p:nvPr>
        </p:nvSpPr>
        <p:spPr>
          <a:xfrm>
            <a:off x="6286538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subtitle, Column">
  <p:cSld name="TITLE_AND_BODY_1_2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638325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6590513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>
            <a:spLocks noGrp="1"/>
          </p:cNvSpPr>
          <p:nvPr>
            <p:ph type="body" idx="3"/>
          </p:nvPr>
        </p:nvSpPr>
        <p:spPr>
          <a:xfrm>
            <a:off x="3538163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4"/>
          </p:nvPr>
        </p:nvSpPr>
        <p:spPr>
          <a:xfrm>
            <a:off x="638325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5"/>
          </p:nvPr>
        </p:nvSpPr>
        <p:spPr>
          <a:xfrm>
            <a:off x="3538180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6"/>
          </p:nvPr>
        </p:nvSpPr>
        <p:spPr>
          <a:xfrm>
            <a:off x="6590525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 idx="7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title 1">
  <p:cSld name="TITLE_AND_BODY_1_2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6438013" y="15904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638325" y="1633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body" idx="3"/>
          </p:nvPr>
        </p:nvSpPr>
        <p:spPr>
          <a:xfrm>
            <a:off x="3538163" y="1633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4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title 1 1">
  <p:cSld name="TITLE_AND_BODY_1_2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638325" y="1633750"/>
            <a:ext cx="35154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2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Image">
  <p:cSld name="TITLE_AND_BODY_1_2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638325" y="10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Image 1">
  <p:cSld name="TITLE_AND_BODY_1_2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973325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329213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927625" y="1737575"/>
            <a:ext cx="757500" cy="75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3"/>
          </p:nvPr>
        </p:nvSpPr>
        <p:spPr>
          <a:xfrm>
            <a:off x="1685125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571718" y="1737575"/>
            <a:ext cx="757500" cy="75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6215810" y="1737575"/>
            <a:ext cx="757500" cy="75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638325" y="991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 1">
  <p:cSld name="TITLE_AND_BODY_1_2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sp>
        <p:nvSpPr>
          <p:cNvPr id="172" name="Google Shape;172;p29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Student Assessment</a:t>
            </a:r>
            <a:endParaRPr sz="2500" b="0" i="0" u="none" strike="noStrike" cap="non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2750" y="670525"/>
            <a:ext cx="3012001" cy="35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sz="1800" b="0" i="0" u="none" strike="noStrike" cap="non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533400" y="1396325"/>
            <a:ext cx="3702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SYSTEM-32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SHAMANTH KRISHNA V R 4SF22IS092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185F7-5664-1C59-D7A2-17C81B7E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TRAFFIC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Introduction (Variation 2)</a:t>
            </a:r>
          </a:p>
          <a:p>
            <a:r>
              <a:t>This presentation covers the Traffic Violation Management System, focusing on real-time alerts, priority queues, and effective fine management.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Problem Statement (Variation 2)</a:t>
            </a:r>
          </a:p>
          <a:p>
            <a:r>
              <a:t>With the rise in traffic violations in Mangalore, the system prioritizes severe incidents like accidents and efficiently manages fine generation.</a:t>
            </a:r>
          </a:p>
        </p:txBody>
      </p:sp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Solution Overview (Variation 2)</a:t>
            </a:r>
          </a:p>
          <a:p>
            <a:r>
              <a:t>1. Tools: Python, JSON, File Handling</a:t>
            </a:r>
          </a:p>
          <a:p>
            <a:r>
              <a:t>2. Architecture: Priority Queues and Stacks</a:t>
            </a:r>
          </a:p>
          <a:p>
            <a:r>
              <a:t>3. Daily statistical logging for analysis.</a:t>
            </a:r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Conclusion (Variation 2)</a:t>
            </a:r>
          </a:p>
          <a:p>
            <a:r>
              <a:t>The proposed solution efficiently manages traffic violations, prioritizes severe cases, and ensures accurate fine management and reporting.</a:t>
            </a:r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Links to external sites, documents, images, videos, articles referred.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533400" y="1965300"/>
            <a:ext cx="64710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Work Sans</vt:lpstr>
      <vt:lpstr>Arial</vt:lpstr>
      <vt:lpstr>Montserrat Medium</vt:lpstr>
      <vt:lpstr>Poppins</vt:lpstr>
      <vt:lpstr>Simple Light</vt:lpstr>
      <vt:lpstr>Simple Light</vt:lpstr>
      <vt:lpstr>THE TRAFFIC</vt:lpstr>
      <vt:lpstr>Introduction (Variation 2) This presentation covers the Traffic Violation Management System, focusing on real-time alerts, priority queues, and effective fine management.</vt:lpstr>
      <vt:lpstr>Problem Statement (Variation 2) With the rise in traffic violations in Mangalore, the system prioritizes severe incidents like accidents and efficiently manages fine generation.</vt:lpstr>
      <vt:lpstr>Solution Overview (Variation 2) 1. Tools: Python, JSON, File Handling 2. Architecture: Priority Queues and Stacks 3. Daily statistical logging for analysis.</vt:lpstr>
      <vt:lpstr>Conclusion (Variation 2) The proposed solution efficiently manages traffic violations, prioritizes severe cases, and ensures accurate fine management and reporting.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Shamanth Krishna VR</cp:lastModifiedBy>
  <cp:revision>1</cp:revision>
  <dcterms:modified xsi:type="dcterms:W3CDTF">2024-11-14T18:14:18Z</dcterms:modified>
</cp:coreProperties>
</file>