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2" r:id="rId6"/>
    <p:sldId id="260" r:id="rId7"/>
    <p:sldId id="261" r:id="rId8"/>
    <p:sldId id="265" r:id="rId9"/>
    <p:sldId id="263" r:id="rId10"/>
    <p:sldId id="266" r:id="rId11"/>
    <p:sldId id="264" r:id="rId12"/>
    <p:sldId id="267" r:id="rId13"/>
    <p:sldId id="268" r:id="rId14"/>
    <p:sldId id="269" r:id="rId15"/>
    <p:sldId id="270" r:id="rId16"/>
    <p:sldId id="271" r:id="rId17"/>
    <p:sldId id="272" r:id="rId18"/>
    <p:sldId id="273" r:id="rId19"/>
    <p:sldId id="274" r:id="rId20"/>
    <p:sldId id="275" r:id="rId21"/>
    <p:sldId id="277" r:id="rId22"/>
    <p:sldId id="292" r:id="rId23"/>
    <p:sldId id="293" r:id="rId24"/>
    <p:sldId id="276" r:id="rId25"/>
    <p:sldId id="294" r:id="rId26"/>
    <p:sldId id="295" r:id="rId27"/>
    <p:sldId id="296" r:id="rId28"/>
    <p:sldId id="297" r:id="rId29"/>
    <p:sldId id="298" r:id="rId30"/>
    <p:sldId id="301" r:id="rId31"/>
    <p:sldId id="302" r:id="rId32"/>
    <p:sldId id="300" r:id="rId33"/>
    <p:sldId id="299"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6" r:id="rId47"/>
    <p:sldId id="317" r:id="rId48"/>
    <p:sldId id="318" r:id="rId49"/>
    <p:sldId id="319" r:id="rId50"/>
    <p:sldId id="320" r:id="rId51"/>
    <p:sldId id="315" r:id="rId52"/>
    <p:sldId id="321" r:id="rId53"/>
    <p:sldId id="325" r:id="rId54"/>
    <p:sldId id="327" r:id="rId55"/>
    <p:sldId id="328" r:id="rId56"/>
    <p:sldId id="329" r:id="rId57"/>
    <p:sldId id="330" r:id="rId58"/>
    <p:sldId id="333" r:id="rId59"/>
    <p:sldId id="334" r:id="rId60"/>
    <p:sldId id="335" r:id="rId61"/>
    <p:sldId id="336" r:id="rId62"/>
    <p:sldId id="337" r:id="rId63"/>
    <p:sldId id="338" r:id="rId64"/>
    <p:sldId id="339" r:id="rId65"/>
    <p:sldId id="340" r:id="rId66"/>
    <p:sldId id="34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21943-FA87-4BE5-9355-BA0BFF393DEB}" type="datetimeFigureOut">
              <a:rPr lang="en-IN" smtClean="0"/>
              <a:t>02-02-2024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4287D-7C90-42F3-B328-7B4BBEFE7825}" type="slidenum">
              <a:rPr lang="en-IN" smtClean="0"/>
              <a:t>‹#›</a:t>
            </a:fld>
            <a:endParaRPr lang="en-IN"/>
          </a:p>
        </p:txBody>
      </p:sp>
    </p:spTree>
    <p:extLst>
      <p:ext uri="{BB962C8B-B14F-4D97-AF65-F5344CB8AC3E}">
        <p14:creationId xmlns:p14="http://schemas.microsoft.com/office/powerpoint/2010/main" val="105427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9051-3655-5B93-0FC6-9D1E51715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68EA07-7926-8A7A-EA8B-0CE4FDC37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230369-E5E6-71D6-B1FD-E9E48508C885}"/>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3C3AEDD5-9BB4-1853-446F-D1E3C7B02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B82C9-F2AC-A4F6-7325-D99D794D6030}"/>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297447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A562-B73F-4B63-57F9-BE270C7486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25FECE-74C3-2BBA-8B3F-54E6ADBA6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D4362-DD41-0101-ECD4-9771590A6FD2}"/>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0454B5ED-5E6E-8978-DECA-D6DD2C833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44E6B-F477-DD83-3163-43B65D704ABB}"/>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334022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B3CFE-67FA-C502-2570-E3E030479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7B2D29-A880-78FA-ED7D-5CA357EE3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8028C-1688-A900-A880-B6575AE91232}"/>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71EBAC4B-A7FB-CCDC-351F-BF81BB7EF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417A6-68FB-3218-FD90-FCFA7D245B64}"/>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164359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F786-BC9A-654F-912B-587C3F810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459ACA-6389-3987-88B7-94E1A11A7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D4590-E6C4-77DA-8DCB-8F56D2967FB8}"/>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4BD0DC3B-109D-1EB8-DD1A-F80EE1F2E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1CD0E-AD92-ADC6-2C5A-A3F323CFDDAC}"/>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196690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4806-A871-BFF2-F723-E7A18DA57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E85299-973C-9D7E-3378-DE2C44D06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303840-0F46-E42F-34C3-774B3EDE5E88}"/>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3E00B9B2-1CC8-86D5-197D-3BE278E02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CC932-D8AB-59E3-643E-E7C49D2B4EC6}"/>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2483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F426-4680-001E-3A69-3216DCCC0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2A5794-32D4-DA10-A182-EAF7CDAF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F8CD98-4667-2543-2C1C-7EA604368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5BBF99-8D85-F1D7-4F78-61ED1E5FC67F}"/>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6" name="Footer Placeholder 5">
            <a:extLst>
              <a:ext uri="{FF2B5EF4-FFF2-40B4-BE49-F238E27FC236}">
                <a16:creationId xmlns:a16="http://schemas.microsoft.com/office/drawing/2014/main" id="{82BC2664-457A-1E38-AC0F-6484493F3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D2538-E040-A2A6-E8F0-D186B5D87244}"/>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321080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37CD-0AD5-C646-0E04-5CE16EFBD3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A10AD-9397-EDE8-A399-2B873AFA9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AB662-C9D5-9C1D-C7A2-1601F76CE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6DFBE4-927C-FA07-9694-3A1F56862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16321-5E23-8372-73FA-5991B3417C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36261D-0F76-ECBD-AD9F-37BA31F50C75}"/>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8" name="Footer Placeholder 7">
            <a:extLst>
              <a:ext uri="{FF2B5EF4-FFF2-40B4-BE49-F238E27FC236}">
                <a16:creationId xmlns:a16="http://schemas.microsoft.com/office/drawing/2014/main" id="{8A25D8B1-DCBD-0595-3999-74C7C1FC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B15B73-7AF3-4A5F-2E0E-AE32A6CAE299}"/>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1954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76DF-7C84-EC62-A25A-3AF53E2A3E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ECDEB8-416D-318C-B7DD-82736D62A60D}"/>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4" name="Footer Placeholder 3">
            <a:extLst>
              <a:ext uri="{FF2B5EF4-FFF2-40B4-BE49-F238E27FC236}">
                <a16:creationId xmlns:a16="http://schemas.microsoft.com/office/drawing/2014/main" id="{FEB1C3D1-4BE1-7A31-1247-21277B51DF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810DE8-66B6-BEBD-108B-EAAF7F2471F2}"/>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425561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7FD09-FBAE-7BF2-8E4A-7BA1A1B127F8}"/>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3" name="Footer Placeholder 2">
            <a:extLst>
              <a:ext uri="{FF2B5EF4-FFF2-40B4-BE49-F238E27FC236}">
                <a16:creationId xmlns:a16="http://schemas.microsoft.com/office/drawing/2014/main" id="{3FE83F89-5293-3BCE-BA40-64B28050F4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2CCC0F-1C0B-A151-61E9-7FB77377A918}"/>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114861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9CF8-CD3F-A9E4-7772-B661A94B0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4A9D2D-D3C7-D324-DADB-E7E0B17A6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CF6668-F4BC-6D49-A3FE-F843A098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C8146-354F-6569-76FF-F80FB9FDD301}"/>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6" name="Footer Placeholder 5">
            <a:extLst>
              <a:ext uri="{FF2B5EF4-FFF2-40B4-BE49-F238E27FC236}">
                <a16:creationId xmlns:a16="http://schemas.microsoft.com/office/drawing/2014/main" id="{3A9A0598-3475-4847-21F6-3058E069B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086BD4-97E5-2A37-F25B-FE9E7EE5C41C}"/>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201818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9175-A42D-B633-78DB-FA7E60CCD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890573-18E0-CE4D-2E5E-277F27D0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47FC9C-E0A9-E9FE-C6A1-D93C1071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955AC-9BC2-1CD4-3D89-867983C40873}"/>
              </a:ext>
            </a:extLst>
          </p:cNvPr>
          <p:cNvSpPr>
            <a:spLocks noGrp="1"/>
          </p:cNvSpPr>
          <p:nvPr>
            <p:ph type="dt" sz="half" idx="10"/>
          </p:nvPr>
        </p:nvSpPr>
        <p:spPr/>
        <p:txBody>
          <a:bodyPr/>
          <a:lstStyle/>
          <a:p>
            <a:fld id="{362FC73C-3922-4F36-BC09-B9665466184D}" type="datetimeFigureOut">
              <a:rPr lang="en-IN" smtClean="0"/>
              <a:t>02-02-2024</a:t>
            </a:fld>
            <a:endParaRPr lang="en-IN"/>
          </a:p>
        </p:txBody>
      </p:sp>
      <p:sp>
        <p:nvSpPr>
          <p:cNvPr id="6" name="Footer Placeholder 5">
            <a:extLst>
              <a:ext uri="{FF2B5EF4-FFF2-40B4-BE49-F238E27FC236}">
                <a16:creationId xmlns:a16="http://schemas.microsoft.com/office/drawing/2014/main" id="{A461FD39-C57D-9F30-6005-E8716E60B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8A5F9D-4B42-7C84-886A-DA0816606255}"/>
              </a:ext>
            </a:extLst>
          </p:cNvPr>
          <p:cNvSpPr>
            <a:spLocks noGrp="1"/>
          </p:cNvSpPr>
          <p:nvPr>
            <p:ph type="sldNum" sz="quarter" idx="12"/>
          </p:nvPr>
        </p:nvSpPr>
        <p:spPr/>
        <p:txBody>
          <a:bodyPr/>
          <a:lstStyle/>
          <a:p>
            <a:fld id="{825A0029-02D4-4F48-9145-4DF337597352}" type="slidenum">
              <a:rPr lang="en-IN" smtClean="0"/>
              <a:t>‹#›</a:t>
            </a:fld>
            <a:endParaRPr lang="en-IN"/>
          </a:p>
        </p:txBody>
      </p:sp>
    </p:spTree>
    <p:extLst>
      <p:ext uri="{BB962C8B-B14F-4D97-AF65-F5344CB8AC3E}">
        <p14:creationId xmlns:p14="http://schemas.microsoft.com/office/powerpoint/2010/main" val="154847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85C9C-DE49-A384-2B5E-34AC3E9DA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9A975-64B0-285E-6766-9BD6DCF08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EEBFC-8AC4-A942-6CA1-7003AE36B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FC73C-3922-4F36-BC09-B9665466184D}" type="datetimeFigureOut">
              <a:rPr lang="en-IN" smtClean="0"/>
              <a:t>02-02-2024</a:t>
            </a:fld>
            <a:endParaRPr lang="en-IN"/>
          </a:p>
        </p:txBody>
      </p:sp>
      <p:sp>
        <p:nvSpPr>
          <p:cNvPr id="5" name="Footer Placeholder 4">
            <a:extLst>
              <a:ext uri="{FF2B5EF4-FFF2-40B4-BE49-F238E27FC236}">
                <a16:creationId xmlns:a16="http://schemas.microsoft.com/office/drawing/2014/main" id="{43E08580-F994-4E23-DD59-540EC0C5E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2BC5FB-09CF-3352-9A13-F0E98D7B3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0029-02D4-4F48-9145-4DF337597352}" type="slidenum">
              <a:rPr lang="en-IN" smtClean="0"/>
              <a:t>‹#›</a:t>
            </a:fld>
            <a:endParaRPr lang="en-IN"/>
          </a:p>
        </p:txBody>
      </p:sp>
    </p:spTree>
    <p:extLst>
      <p:ext uri="{BB962C8B-B14F-4D97-AF65-F5344CB8AC3E}">
        <p14:creationId xmlns:p14="http://schemas.microsoft.com/office/powerpoint/2010/main" val="2661444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05F1-DB43-F428-0CE5-85CB06BFD22F}"/>
              </a:ext>
            </a:extLst>
          </p:cNvPr>
          <p:cNvSpPr>
            <a:spLocks noGrp="1"/>
          </p:cNvSpPr>
          <p:nvPr>
            <p:ph type="ctrTitle"/>
          </p:nvPr>
        </p:nvSpPr>
        <p:spPr/>
        <p:txBody>
          <a:bodyPr/>
          <a:lstStyle/>
          <a:p>
            <a:r>
              <a:rPr lang="en-IN" b="1" i="1" dirty="0">
                <a:latin typeface="Times New Roman" panose="02020603050405020304" pitchFamily="18" charset="0"/>
                <a:cs typeface="Times New Roman" panose="02020603050405020304" pitchFamily="18" charset="0"/>
              </a:rPr>
              <a:t>UNIT-4</a:t>
            </a:r>
            <a:endParaRPr lang="en-IN" dirty="0"/>
          </a:p>
        </p:txBody>
      </p:sp>
      <p:sp>
        <p:nvSpPr>
          <p:cNvPr id="3" name="Subtitle 2">
            <a:extLst>
              <a:ext uri="{FF2B5EF4-FFF2-40B4-BE49-F238E27FC236}">
                <a16:creationId xmlns:a16="http://schemas.microsoft.com/office/drawing/2014/main" id="{3F248FF3-B552-6ACF-290F-9F8264A6DBC2}"/>
              </a:ext>
            </a:extLst>
          </p:cNvPr>
          <p:cNvSpPr>
            <a:spLocks noGrp="1"/>
          </p:cNvSpPr>
          <p:nvPr>
            <p:ph type="subTitle" idx="1"/>
          </p:nvPr>
        </p:nvSpPr>
        <p:spPr/>
        <p:txBody>
          <a:bodyPr/>
          <a:lstStyle/>
          <a:p>
            <a:pPr algn="r"/>
            <a:r>
              <a:rPr lang="en-IN" sz="2400" i="1" dirty="0"/>
              <a:t>Prepared by:</a:t>
            </a:r>
          </a:p>
          <a:p>
            <a:pPr algn="r"/>
            <a:r>
              <a:rPr lang="en-IN" sz="2400" i="1" dirty="0"/>
              <a:t>Manjula L, Assistant Professor</a:t>
            </a:r>
          </a:p>
          <a:p>
            <a:pPr algn="r"/>
            <a:r>
              <a:rPr lang="en-IN" sz="2400" i="1" dirty="0"/>
              <a:t>Dept. of CSE, MSRIT</a:t>
            </a:r>
          </a:p>
          <a:p>
            <a:endParaRPr lang="en-IN" dirty="0"/>
          </a:p>
        </p:txBody>
      </p:sp>
      <p:sp>
        <p:nvSpPr>
          <p:cNvPr id="4" name="TextBox 3">
            <a:extLst>
              <a:ext uri="{FF2B5EF4-FFF2-40B4-BE49-F238E27FC236}">
                <a16:creationId xmlns:a16="http://schemas.microsoft.com/office/drawing/2014/main" id="{AAE74980-CD15-C066-9237-3E194F11BBDB}"/>
              </a:ext>
            </a:extLst>
          </p:cNvPr>
          <p:cNvSpPr txBox="1"/>
          <p:nvPr/>
        </p:nvSpPr>
        <p:spPr>
          <a:xfrm>
            <a:off x="1381760" y="5375593"/>
            <a:ext cx="9286240" cy="1107996"/>
          </a:xfrm>
          <a:prstGeom prst="rect">
            <a:avLst/>
          </a:prstGeom>
          <a:noFill/>
        </p:spPr>
        <p:txBody>
          <a:bodyPr wrap="square" rtlCol="0">
            <a:spAutoFit/>
          </a:bodyPr>
          <a:lstStyle/>
          <a:p>
            <a:r>
              <a:rPr lang="en-IN" sz="2400" dirty="0"/>
              <a:t>Text Book: </a:t>
            </a:r>
            <a:r>
              <a:rPr lang="en-US" sz="2400" dirty="0">
                <a:solidFill>
                  <a:srgbClr val="000000"/>
                </a:solidFill>
                <a:effectLst/>
                <a:latin typeface="Times New Roman" panose="02020603050405020304" pitchFamily="18" charset="0"/>
                <a:ea typeface="Calibri" panose="020F0502020204030204" pitchFamily="34" charset="0"/>
              </a:rPr>
              <a:t>Horowitz, Sahni, Anderson-Freed: Fundamentals of Data Structures in C, 2nd Edition, Universities Press, 2008. </a:t>
            </a:r>
            <a:endParaRPr lang="en-IN" sz="24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90916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74E2-8ED6-E7F8-7536-BA1E855B0F81}"/>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List Representation</a:t>
            </a:r>
            <a:endParaRPr lang="en-IN" dirty="0"/>
          </a:p>
        </p:txBody>
      </p:sp>
      <p:graphicFrame>
        <p:nvGraphicFramePr>
          <p:cNvPr id="4" name="Content Placeholder 3">
            <a:extLst>
              <a:ext uri="{FF2B5EF4-FFF2-40B4-BE49-F238E27FC236}">
                <a16:creationId xmlns:a16="http://schemas.microsoft.com/office/drawing/2014/main" id="{FDEBE616-250E-49DC-4B99-88FD27EAC674}"/>
              </a:ext>
            </a:extLst>
          </p:cNvPr>
          <p:cNvGraphicFramePr>
            <a:graphicFrameLocks noGrp="1"/>
          </p:cNvGraphicFramePr>
          <p:nvPr>
            <p:ph idx="1"/>
            <p:extLst>
              <p:ext uri="{D42A27DB-BD31-4B8C-83A1-F6EECF244321}">
                <p14:modId xmlns:p14="http://schemas.microsoft.com/office/powerpoint/2010/main" val="439946342"/>
              </p:ext>
            </p:extLst>
          </p:nvPr>
        </p:nvGraphicFramePr>
        <p:xfrm>
          <a:off x="439366" y="2355665"/>
          <a:ext cx="1185154" cy="382554"/>
        </p:xfrm>
        <a:graphic>
          <a:graphicData uri="http://schemas.openxmlformats.org/drawingml/2006/table">
            <a:tbl>
              <a:tblPr firstRow="1" bandRow="1">
                <a:tableStyleId>{775DCB02-9BB8-47FD-8907-85C794F793BA}</a:tableStyleId>
              </a:tblPr>
              <a:tblGrid>
                <a:gridCol w="592577">
                  <a:extLst>
                    <a:ext uri="{9D8B030D-6E8A-4147-A177-3AD203B41FA5}">
                      <a16:colId xmlns:a16="http://schemas.microsoft.com/office/drawing/2014/main" val="2951810675"/>
                    </a:ext>
                  </a:extLst>
                </a:gridCol>
                <a:gridCol w="592577">
                  <a:extLst>
                    <a:ext uri="{9D8B030D-6E8A-4147-A177-3AD203B41FA5}">
                      <a16:colId xmlns:a16="http://schemas.microsoft.com/office/drawing/2014/main" val="3926200951"/>
                    </a:ext>
                  </a:extLst>
                </a:gridCol>
              </a:tblGrid>
              <a:tr h="382554">
                <a:tc>
                  <a:txBody>
                    <a:bodyPr/>
                    <a:lstStyle/>
                    <a:p>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5" name="Content Placeholder 3">
            <a:extLst>
              <a:ext uri="{FF2B5EF4-FFF2-40B4-BE49-F238E27FC236}">
                <a16:creationId xmlns:a16="http://schemas.microsoft.com/office/drawing/2014/main" id="{AE8ED718-58AC-14B1-BC77-CFA141E39CFC}"/>
              </a:ext>
            </a:extLst>
          </p:cNvPr>
          <p:cNvGraphicFramePr>
            <a:graphicFrameLocks/>
          </p:cNvGraphicFramePr>
          <p:nvPr>
            <p:extLst>
              <p:ext uri="{D42A27DB-BD31-4B8C-83A1-F6EECF244321}">
                <p14:modId xmlns:p14="http://schemas.microsoft.com/office/powerpoint/2010/main" val="4242048552"/>
              </p:ext>
            </p:extLst>
          </p:nvPr>
        </p:nvGraphicFramePr>
        <p:xfrm>
          <a:off x="2127926" y="2357236"/>
          <a:ext cx="1447800" cy="382554"/>
        </p:xfrm>
        <a:graphic>
          <a:graphicData uri="http://schemas.openxmlformats.org/drawingml/2006/table">
            <a:tbl>
              <a:tblPr firstRow="1" bandRow="1">
                <a:tableStyleId>{775DCB02-9BB8-47FD-8907-85C794F793BA}</a:tableStyleId>
              </a:tblPr>
              <a:tblGrid>
                <a:gridCol w="723900">
                  <a:extLst>
                    <a:ext uri="{9D8B030D-6E8A-4147-A177-3AD203B41FA5}">
                      <a16:colId xmlns:a16="http://schemas.microsoft.com/office/drawing/2014/main" val="2951810675"/>
                    </a:ext>
                  </a:extLst>
                </a:gridCol>
                <a:gridCol w="723900">
                  <a:extLst>
                    <a:ext uri="{9D8B030D-6E8A-4147-A177-3AD203B41FA5}">
                      <a16:colId xmlns:a16="http://schemas.microsoft.com/office/drawing/2014/main" val="3926200951"/>
                    </a:ext>
                  </a:extLst>
                </a:gridCol>
              </a:tblGrid>
              <a:tr h="38255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6" name="Content Placeholder 3">
            <a:extLst>
              <a:ext uri="{FF2B5EF4-FFF2-40B4-BE49-F238E27FC236}">
                <a16:creationId xmlns:a16="http://schemas.microsoft.com/office/drawing/2014/main" id="{6D927692-4D8A-7E2E-DC7C-1DCCFFCDF235}"/>
              </a:ext>
            </a:extLst>
          </p:cNvPr>
          <p:cNvGraphicFramePr>
            <a:graphicFrameLocks/>
          </p:cNvGraphicFramePr>
          <p:nvPr>
            <p:extLst>
              <p:ext uri="{D42A27DB-BD31-4B8C-83A1-F6EECF244321}">
                <p14:modId xmlns:p14="http://schemas.microsoft.com/office/powerpoint/2010/main" val="179765044"/>
              </p:ext>
            </p:extLst>
          </p:nvPr>
        </p:nvGraphicFramePr>
        <p:xfrm>
          <a:off x="5967515" y="2355665"/>
          <a:ext cx="1447800" cy="382554"/>
        </p:xfrm>
        <a:graphic>
          <a:graphicData uri="http://schemas.openxmlformats.org/drawingml/2006/table">
            <a:tbl>
              <a:tblPr firstRow="1" bandRow="1">
                <a:tableStyleId>{775DCB02-9BB8-47FD-8907-85C794F793BA}</a:tableStyleId>
              </a:tblPr>
              <a:tblGrid>
                <a:gridCol w="723900">
                  <a:extLst>
                    <a:ext uri="{9D8B030D-6E8A-4147-A177-3AD203B41FA5}">
                      <a16:colId xmlns:a16="http://schemas.microsoft.com/office/drawing/2014/main" val="2951810675"/>
                    </a:ext>
                  </a:extLst>
                </a:gridCol>
                <a:gridCol w="723900">
                  <a:extLst>
                    <a:ext uri="{9D8B030D-6E8A-4147-A177-3AD203B41FA5}">
                      <a16:colId xmlns:a16="http://schemas.microsoft.com/office/drawing/2014/main" val="3926200951"/>
                    </a:ext>
                  </a:extLst>
                </a:gridCol>
              </a:tblGrid>
              <a:tr h="38255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7" name="Content Placeholder 3">
            <a:extLst>
              <a:ext uri="{FF2B5EF4-FFF2-40B4-BE49-F238E27FC236}">
                <a16:creationId xmlns:a16="http://schemas.microsoft.com/office/drawing/2014/main" id="{2B603909-1B3C-26DB-C6EE-CA26A8C84642}"/>
              </a:ext>
            </a:extLst>
          </p:cNvPr>
          <p:cNvGraphicFramePr>
            <a:graphicFrameLocks/>
          </p:cNvGraphicFramePr>
          <p:nvPr>
            <p:extLst>
              <p:ext uri="{D42A27DB-BD31-4B8C-83A1-F6EECF244321}">
                <p14:modId xmlns:p14="http://schemas.microsoft.com/office/powerpoint/2010/main" val="3439474235"/>
              </p:ext>
            </p:extLst>
          </p:nvPr>
        </p:nvGraphicFramePr>
        <p:xfrm>
          <a:off x="8249867" y="2328053"/>
          <a:ext cx="1447800" cy="382554"/>
        </p:xfrm>
        <a:graphic>
          <a:graphicData uri="http://schemas.openxmlformats.org/drawingml/2006/table">
            <a:tbl>
              <a:tblPr firstRow="1" bandRow="1">
                <a:tableStyleId>{775DCB02-9BB8-47FD-8907-85C794F793BA}</a:tableStyleId>
              </a:tblPr>
              <a:tblGrid>
                <a:gridCol w="723900">
                  <a:extLst>
                    <a:ext uri="{9D8B030D-6E8A-4147-A177-3AD203B41FA5}">
                      <a16:colId xmlns:a16="http://schemas.microsoft.com/office/drawing/2014/main" val="2951810675"/>
                    </a:ext>
                  </a:extLst>
                </a:gridCol>
                <a:gridCol w="723900">
                  <a:extLst>
                    <a:ext uri="{9D8B030D-6E8A-4147-A177-3AD203B41FA5}">
                      <a16:colId xmlns:a16="http://schemas.microsoft.com/office/drawing/2014/main" val="3926200951"/>
                    </a:ext>
                  </a:extLst>
                </a:gridCol>
              </a:tblGrid>
              <a:tr h="38255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8" name="Content Placeholder 3">
            <a:extLst>
              <a:ext uri="{FF2B5EF4-FFF2-40B4-BE49-F238E27FC236}">
                <a16:creationId xmlns:a16="http://schemas.microsoft.com/office/drawing/2014/main" id="{3137E261-6FF1-4DB2-CA35-FBA1ECAFD51D}"/>
              </a:ext>
            </a:extLst>
          </p:cNvPr>
          <p:cNvGraphicFramePr>
            <a:graphicFrameLocks/>
          </p:cNvGraphicFramePr>
          <p:nvPr>
            <p:extLst>
              <p:ext uri="{D42A27DB-BD31-4B8C-83A1-F6EECF244321}">
                <p14:modId xmlns:p14="http://schemas.microsoft.com/office/powerpoint/2010/main" val="4137009411"/>
              </p:ext>
            </p:extLst>
          </p:nvPr>
        </p:nvGraphicFramePr>
        <p:xfrm>
          <a:off x="2127926" y="3237723"/>
          <a:ext cx="1101658" cy="382554"/>
        </p:xfrm>
        <a:graphic>
          <a:graphicData uri="http://schemas.openxmlformats.org/drawingml/2006/table">
            <a:tbl>
              <a:tblPr firstRow="1" bandRow="1">
                <a:tableStyleId>{775DCB02-9BB8-47FD-8907-85C794F793BA}</a:tableStyleId>
              </a:tblPr>
              <a:tblGrid>
                <a:gridCol w="550829">
                  <a:extLst>
                    <a:ext uri="{9D8B030D-6E8A-4147-A177-3AD203B41FA5}">
                      <a16:colId xmlns:a16="http://schemas.microsoft.com/office/drawing/2014/main" val="2951810675"/>
                    </a:ext>
                  </a:extLst>
                </a:gridCol>
                <a:gridCol w="550829">
                  <a:extLst>
                    <a:ext uri="{9D8B030D-6E8A-4147-A177-3AD203B41FA5}">
                      <a16:colId xmlns:a16="http://schemas.microsoft.com/office/drawing/2014/main" val="3926200951"/>
                    </a:ext>
                  </a:extLst>
                </a:gridCol>
              </a:tblGrid>
              <a:tr h="382554">
                <a:tc>
                  <a:txBody>
                    <a:bodyPr/>
                    <a:lstStyle/>
                    <a:p>
                      <a:r>
                        <a:rPr lang="en-IN"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9" name="Content Placeholder 3">
            <a:extLst>
              <a:ext uri="{FF2B5EF4-FFF2-40B4-BE49-F238E27FC236}">
                <a16:creationId xmlns:a16="http://schemas.microsoft.com/office/drawing/2014/main" id="{6FF28EC8-F598-B60C-60A3-767C3BA1BF2D}"/>
              </a:ext>
            </a:extLst>
          </p:cNvPr>
          <p:cNvGraphicFramePr>
            <a:graphicFrameLocks/>
          </p:cNvGraphicFramePr>
          <p:nvPr>
            <p:extLst>
              <p:ext uri="{D42A27DB-BD31-4B8C-83A1-F6EECF244321}">
                <p14:modId xmlns:p14="http://schemas.microsoft.com/office/powerpoint/2010/main" val="2643318729"/>
              </p:ext>
            </p:extLst>
          </p:nvPr>
        </p:nvGraphicFramePr>
        <p:xfrm>
          <a:off x="3509254"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0" name="Content Placeholder 3">
            <a:extLst>
              <a:ext uri="{FF2B5EF4-FFF2-40B4-BE49-F238E27FC236}">
                <a16:creationId xmlns:a16="http://schemas.microsoft.com/office/drawing/2014/main" id="{65C83F09-4461-6450-23DC-663E731E077A}"/>
              </a:ext>
            </a:extLst>
          </p:cNvPr>
          <p:cNvGraphicFramePr>
            <a:graphicFrameLocks/>
          </p:cNvGraphicFramePr>
          <p:nvPr>
            <p:extLst>
              <p:ext uri="{D42A27DB-BD31-4B8C-83A1-F6EECF244321}">
                <p14:modId xmlns:p14="http://schemas.microsoft.com/office/powerpoint/2010/main" val="256177074"/>
              </p:ext>
            </p:extLst>
          </p:nvPr>
        </p:nvGraphicFramePr>
        <p:xfrm>
          <a:off x="4568758"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1" name="Content Placeholder 3">
            <a:extLst>
              <a:ext uri="{FF2B5EF4-FFF2-40B4-BE49-F238E27FC236}">
                <a16:creationId xmlns:a16="http://schemas.microsoft.com/office/drawing/2014/main" id="{D366C40C-5C1C-07BF-9A6A-8C2CA44E6B63}"/>
              </a:ext>
            </a:extLst>
          </p:cNvPr>
          <p:cNvGraphicFramePr>
            <a:graphicFrameLocks/>
          </p:cNvGraphicFramePr>
          <p:nvPr>
            <p:extLst>
              <p:ext uri="{D42A27DB-BD31-4B8C-83A1-F6EECF244321}">
                <p14:modId xmlns:p14="http://schemas.microsoft.com/office/powerpoint/2010/main" val="4020268433"/>
              </p:ext>
            </p:extLst>
          </p:nvPr>
        </p:nvGraphicFramePr>
        <p:xfrm>
          <a:off x="3509254" y="417328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2" name="Content Placeholder 3">
            <a:extLst>
              <a:ext uri="{FF2B5EF4-FFF2-40B4-BE49-F238E27FC236}">
                <a16:creationId xmlns:a16="http://schemas.microsoft.com/office/drawing/2014/main" id="{E6F3C65B-BB1A-A285-0C8C-ADC30047E886}"/>
              </a:ext>
            </a:extLst>
          </p:cNvPr>
          <p:cNvGraphicFramePr>
            <a:graphicFrameLocks/>
          </p:cNvGraphicFramePr>
          <p:nvPr>
            <p:extLst>
              <p:ext uri="{D42A27DB-BD31-4B8C-83A1-F6EECF244321}">
                <p14:modId xmlns:p14="http://schemas.microsoft.com/office/powerpoint/2010/main" val="1982105001"/>
              </p:ext>
            </p:extLst>
          </p:nvPr>
        </p:nvGraphicFramePr>
        <p:xfrm>
          <a:off x="4487694" y="417328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3" name="Content Placeholder 3">
            <a:extLst>
              <a:ext uri="{FF2B5EF4-FFF2-40B4-BE49-F238E27FC236}">
                <a16:creationId xmlns:a16="http://schemas.microsoft.com/office/drawing/2014/main" id="{763FE5C5-45B6-847B-965C-916FB9CB18C1}"/>
              </a:ext>
            </a:extLst>
          </p:cNvPr>
          <p:cNvGraphicFramePr>
            <a:graphicFrameLocks/>
          </p:cNvGraphicFramePr>
          <p:nvPr>
            <p:extLst>
              <p:ext uri="{D42A27DB-BD31-4B8C-83A1-F6EECF244321}">
                <p14:modId xmlns:p14="http://schemas.microsoft.com/office/powerpoint/2010/main" val="3376711850"/>
              </p:ext>
            </p:extLst>
          </p:nvPr>
        </p:nvGraphicFramePr>
        <p:xfrm>
          <a:off x="5466134" y="417328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4" name="Content Placeholder 3">
            <a:extLst>
              <a:ext uri="{FF2B5EF4-FFF2-40B4-BE49-F238E27FC236}">
                <a16:creationId xmlns:a16="http://schemas.microsoft.com/office/drawing/2014/main" id="{F5F4A900-23FD-0ECC-4A78-9DAA6D593E1A}"/>
              </a:ext>
            </a:extLst>
          </p:cNvPr>
          <p:cNvGraphicFramePr>
            <a:graphicFrameLocks/>
          </p:cNvGraphicFramePr>
          <p:nvPr>
            <p:extLst>
              <p:ext uri="{D42A27DB-BD31-4B8C-83A1-F6EECF244321}">
                <p14:modId xmlns:p14="http://schemas.microsoft.com/office/powerpoint/2010/main" val="4059689434"/>
              </p:ext>
            </p:extLst>
          </p:nvPr>
        </p:nvGraphicFramePr>
        <p:xfrm>
          <a:off x="5897395"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5" name="Content Placeholder 3">
            <a:extLst>
              <a:ext uri="{FF2B5EF4-FFF2-40B4-BE49-F238E27FC236}">
                <a16:creationId xmlns:a16="http://schemas.microsoft.com/office/drawing/2014/main" id="{6908A5EB-1A18-9707-90D4-1ADA5A246219}"/>
              </a:ext>
            </a:extLst>
          </p:cNvPr>
          <p:cNvGraphicFramePr>
            <a:graphicFrameLocks/>
          </p:cNvGraphicFramePr>
          <p:nvPr>
            <p:extLst>
              <p:ext uri="{D42A27DB-BD31-4B8C-83A1-F6EECF244321}">
                <p14:modId xmlns:p14="http://schemas.microsoft.com/office/powerpoint/2010/main" val="2254184234"/>
              </p:ext>
            </p:extLst>
          </p:nvPr>
        </p:nvGraphicFramePr>
        <p:xfrm>
          <a:off x="6886373"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6" name="Content Placeholder 3">
            <a:extLst>
              <a:ext uri="{FF2B5EF4-FFF2-40B4-BE49-F238E27FC236}">
                <a16:creationId xmlns:a16="http://schemas.microsoft.com/office/drawing/2014/main" id="{09FE7985-EEB6-7B36-D57F-4EFD0A10AC9D}"/>
              </a:ext>
            </a:extLst>
          </p:cNvPr>
          <p:cNvGraphicFramePr>
            <a:graphicFrameLocks/>
          </p:cNvGraphicFramePr>
          <p:nvPr>
            <p:extLst>
              <p:ext uri="{D42A27DB-BD31-4B8C-83A1-F6EECF244321}">
                <p14:modId xmlns:p14="http://schemas.microsoft.com/office/powerpoint/2010/main" val="3110064700"/>
              </p:ext>
            </p:extLst>
          </p:nvPr>
        </p:nvGraphicFramePr>
        <p:xfrm>
          <a:off x="8973767"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7" name="Content Placeholder 3">
            <a:extLst>
              <a:ext uri="{FF2B5EF4-FFF2-40B4-BE49-F238E27FC236}">
                <a16:creationId xmlns:a16="http://schemas.microsoft.com/office/drawing/2014/main" id="{5ADA38E7-4CE9-C19A-92BC-DC163F8D1939}"/>
              </a:ext>
            </a:extLst>
          </p:cNvPr>
          <p:cNvGraphicFramePr>
            <a:graphicFrameLocks/>
          </p:cNvGraphicFramePr>
          <p:nvPr>
            <p:extLst>
              <p:ext uri="{D42A27DB-BD31-4B8C-83A1-F6EECF244321}">
                <p14:modId xmlns:p14="http://schemas.microsoft.com/office/powerpoint/2010/main" val="3773775564"/>
              </p:ext>
            </p:extLst>
          </p:nvPr>
        </p:nvGraphicFramePr>
        <p:xfrm>
          <a:off x="9962745"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8" name="Content Placeholder 3">
            <a:extLst>
              <a:ext uri="{FF2B5EF4-FFF2-40B4-BE49-F238E27FC236}">
                <a16:creationId xmlns:a16="http://schemas.microsoft.com/office/drawing/2014/main" id="{4A0DC66A-8BC8-A020-1036-87FABE11209D}"/>
              </a:ext>
            </a:extLst>
          </p:cNvPr>
          <p:cNvGraphicFramePr>
            <a:graphicFrameLocks/>
          </p:cNvGraphicFramePr>
          <p:nvPr>
            <p:extLst>
              <p:ext uri="{D42A27DB-BD31-4B8C-83A1-F6EECF244321}">
                <p14:modId xmlns:p14="http://schemas.microsoft.com/office/powerpoint/2010/main" val="3209405225"/>
              </p:ext>
            </p:extLst>
          </p:nvPr>
        </p:nvGraphicFramePr>
        <p:xfrm>
          <a:off x="10963883"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19" name="Content Placeholder 3">
            <a:extLst>
              <a:ext uri="{FF2B5EF4-FFF2-40B4-BE49-F238E27FC236}">
                <a16:creationId xmlns:a16="http://schemas.microsoft.com/office/drawing/2014/main" id="{38FA6F5B-58F8-48D8-76EA-41B966336D48}"/>
              </a:ext>
            </a:extLst>
          </p:cNvPr>
          <p:cNvGraphicFramePr>
            <a:graphicFrameLocks/>
          </p:cNvGraphicFramePr>
          <p:nvPr>
            <p:extLst>
              <p:ext uri="{D42A27DB-BD31-4B8C-83A1-F6EECF244321}">
                <p14:modId xmlns:p14="http://schemas.microsoft.com/office/powerpoint/2010/main" val="1465927659"/>
              </p:ext>
            </p:extLst>
          </p:nvPr>
        </p:nvGraphicFramePr>
        <p:xfrm>
          <a:off x="8083281" y="323772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20" name="Content Placeholder 3">
            <a:extLst>
              <a:ext uri="{FF2B5EF4-FFF2-40B4-BE49-F238E27FC236}">
                <a16:creationId xmlns:a16="http://schemas.microsoft.com/office/drawing/2014/main" id="{68DA01E1-C5B8-7F71-478B-88DEE92392F2}"/>
              </a:ext>
            </a:extLst>
          </p:cNvPr>
          <p:cNvGraphicFramePr>
            <a:graphicFrameLocks/>
          </p:cNvGraphicFramePr>
          <p:nvPr>
            <p:extLst>
              <p:ext uri="{D42A27DB-BD31-4B8C-83A1-F6EECF244321}">
                <p14:modId xmlns:p14="http://schemas.microsoft.com/office/powerpoint/2010/main" val="876394184"/>
              </p:ext>
            </p:extLst>
          </p:nvPr>
        </p:nvGraphicFramePr>
        <p:xfrm>
          <a:off x="9108332" y="4147393"/>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graphicFrame>
        <p:nvGraphicFramePr>
          <p:cNvPr id="21" name="Content Placeholder 3">
            <a:extLst>
              <a:ext uri="{FF2B5EF4-FFF2-40B4-BE49-F238E27FC236}">
                <a16:creationId xmlns:a16="http://schemas.microsoft.com/office/drawing/2014/main" id="{132A11D1-981A-098A-3954-D4071C668B4E}"/>
              </a:ext>
            </a:extLst>
          </p:cNvPr>
          <p:cNvGraphicFramePr>
            <a:graphicFrameLocks/>
          </p:cNvGraphicFramePr>
          <p:nvPr>
            <p:extLst>
              <p:ext uri="{D42A27DB-BD31-4B8C-83A1-F6EECF244321}">
                <p14:modId xmlns:p14="http://schemas.microsoft.com/office/powerpoint/2010/main" val="3125435233"/>
              </p:ext>
            </p:extLst>
          </p:nvPr>
        </p:nvGraphicFramePr>
        <p:xfrm>
          <a:off x="10085151" y="4181440"/>
          <a:ext cx="779834" cy="382554"/>
        </p:xfrm>
        <a:graphic>
          <a:graphicData uri="http://schemas.openxmlformats.org/drawingml/2006/table">
            <a:tbl>
              <a:tblPr firstRow="1" bandRow="1">
                <a:tableStyleId>{775DCB02-9BB8-47FD-8907-85C794F793BA}</a:tableStyleId>
              </a:tblPr>
              <a:tblGrid>
                <a:gridCol w="389917">
                  <a:extLst>
                    <a:ext uri="{9D8B030D-6E8A-4147-A177-3AD203B41FA5}">
                      <a16:colId xmlns:a16="http://schemas.microsoft.com/office/drawing/2014/main" val="2951810675"/>
                    </a:ext>
                  </a:extLst>
                </a:gridCol>
                <a:gridCol w="389917">
                  <a:extLst>
                    <a:ext uri="{9D8B030D-6E8A-4147-A177-3AD203B41FA5}">
                      <a16:colId xmlns:a16="http://schemas.microsoft.com/office/drawing/2014/main" val="3926200951"/>
                    </a:ext>
                  </a:extLst>
                </a:gridCol>
              </a:tblGrid>
              <a:tr h="382554">
                <a:tc>
                  <a:txBody>
                    <a:bodyPr/>
                    <a:lstStyle/>
                    <a:p>
                      <a:r>
                        <a:rPr lang="en-IN"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87937"/>
                  </a:ext>
                </a:extLst>
              </a:tr>
            </a:tbl>
          </a:graphicData>
        </a:graphic>
      </p:graphicFrame>
      <p:cxnSp>
        <p:nvCxnSpPr>
          <p:cNvPr id="23" name="Straight Arrow Connector 22">
            <a:extLst>
              <a:ext uri="{FF2B5EF4-FFF2-40B4-BE49-F238E27FC236}">
                <a16:creationId xmlns:a16="http://schemas.microsoft.com/office/drawing/2014/main" id="{81DFEAC1-37DB-2DA0-22EC-B49AE8465235}"/>
              </a:ext>
            </a:extLst>
          </p:cNvPr>
          <p:cNvCxnSpPr>
            <a:endCxn id="5" idx="1"/>
          </p:cNvCxnSpPr>
          <p:nvPr/>
        </p:nvCxnSpPr>
        <p:spPr>
          <a:xfrm>
            <a:off x="1624520" y="2519330"/>
            <a:ext cx="503406" cy="2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AE569C-8BE6-1519-EDB1-8945BBCB4A18}"/>
              </a:ext>
            </a:extLst>
          </p:cNvPr>
          <p:cNvCxnSpPr>
            <a:endCxn id="6" idx="1"/>
          </p:cNvCxnSpPr>
          <p:nvPr/>
        </p:nvCxnSpPr>
        <p:spPr>
          <a:xfrm>
            <a:off x="3575726" y="2519330"/>
            <a:ext cx="2391789" cy="2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70F70C-9908-654E-C87B-2920A376EBD7}"/>
              </a:ext>
            </a:extLst>
          </p:cNvPr>
          <p:cNvCxnSpPr>
            <a:endCxn id="7" idx="1"/>
          </p:cNvCxnSpPr>
          <p:nvPr/>
        </p:nvCxnSpPr>
        <p:spPr>
          <a:xfrm flipV="1">
            <a:off x="7415315" y="2519330"/>
            <a:ext cx="834552" cy="1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50C3FE-FBA7-C0D2-F559-45C0EC0EE98C}"/>
              </a:ext>
            </a:extLst>
          </p:cNvPr>
          <p:cNvCxnSpPr/>
          <p:nvPr/>
        </p:nvCxnSpPr>
        <p:spPr>
          <a:xfrm>
            <a:off x="2295728" y="2738219"/>
            <a:ext cx="0" cy="47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CBD75E-CFAF-EB9B-142C-D51FEC8EF9B5}"/>
              </a:ext>
            </a:extLst>
          </p:cNvPr>
          <p:cNvCxnSpPr>
            <a:endCxn id="9" idx="1"/>
          </p:cNvCxnSpPr>
          <p:nvPr/>
        </p:nvCxnSpPr>
        <p:spPr>
          <a:xfrm>
            <a:off x="3229584" y="3429000"/>
            <a:ext cx="279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CCF49D-4D19-7886-C717-34C8EE395511}"/>
              </a:ext>
            </a:extLst>
          </p:cNvPr>
          <p:cNvCxnSpPr/>
          <p:nvPr/>
        </p:nvCxnSpPr>
        <p:spPr>
          <a:xfrm>
            <a:off x="3725694" y="3620277"/>
            <a:ext cx="0" cy="52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E26885-C74C-9396-AA07-EB2B0A44D20B}"/>
              </a:ext>
            </a:extLst>
          </p:cNvPr>
          <p:cNvCxnSpPr>
            <a:endCxn id="12" idx="1"/>
          </p:cNvCxnSpPr>
          <p:nvPr/>
        </p:nvCxnSpPr>
        <p:spPr>
          <a:xfrm>
            <a:off x="4289088" y="4364560"/>
            <a:ext cx="19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375BD1-2B8A-983E-7D8F-6CA3C07ABBFB}"/>
              </a:ext>
            </a:extLst>
          </p:cNvPr>
          <p:cNvCxnSpPr>
            <a:endCxn id="13" idx="1"/>
          </p:cNvCxnSpPr>
          <p:nvPr/>
        </p:nvCxnSpPr>
        <p:spPr>
          <a:xfrm>
            <a:off x="5267528" y="4364560"/>
            <a:ext cx="1986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459850-E72C-F71E-526A-F22099FC0E05}"/>
              </a:ext>
            </a:extLst>
          </p:cNvPr>
          <p:cNvCxnSpPr>
            <a:endCxn id="10" idx="1"/>
          </p:cNvCxnSpPr>
          <p:nvPr/>
        </p:nvCxnSpPr>
        <p:spPr>
          <a:xfrm>
            <a:off x="4289088" y="3429000"/>
            <a:ext cx="279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CAAC577-548D-FF4B-29A7-D2D92CDEE273}"/>
              </a:ext>
            </a:extLst>
          </p:cNvPr>
          <p:cNvCxnSpPr/>
          <p:nvPr/>
        </p:nvCxnSpPr>
        <p:spPr>
          <a:xfrm>
            <a:off x="6096000" y="2710607"/>
            <a:ext cx="0" cy="49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3F1745-05A6-FA4A-DC2E-E300E28812D5}"/>
              </a:ext>
            </a:extLst>
          </p:cNvPr>
          <p:cNvCxnSpPr>
            <a:endCxn id="15" idx="1"/>
          </p:cNvCxnSpPr>
          <p:nvPr/>
        </p:nvCxnSpPr>
        <p:spPr>
          <a:xfrm>
            <a:off x="6677229" y="3429000"/>
            <a:ext cx="209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A97B92B-68B7-5D7B-EEA5-3877FCCCDE16}"/>
              </a:ext>
            </a:extLst>
          </p:cNvPr>
          <p:cNvCxnSpPr>
            <a:endCxn id="19" idx="0"/>
          </p:cNvCxnSpPr>
          <p:nvPr/>
        </p:nvCxnSpPr>
        <p:spPr>
          <a:xfrm>
            <a:off x="8473198" y="2710607"/>
            <a:ext cx="0" cy="52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1FBB4BA-9702-EC1C-E1BC-4CF009CEF046}"/>
              </a:ext>
            </a:extLst>
          </p:cNvPr>
          <p:cNvCxnSpPr/>
          <p:nvPr/>
        </p:nvCxnSpPr>
        <p:spPr>
          <a:xfrm>
            <a:off x="8863115" y="3429000"/>
            <a:ext cx="110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62EDE70-141D-F264-26D4-9EB6DBCD6ABF}"/>
              </a:ext>
            </a:extLst>
          </p:cNvPr>
          <p:cNvCxnSpPr>
            <a:cxnSpLocks/>
            <a:endCxn id="20" idx="0"/>
          </p:cNvCxnSpPr>
          <p:nvPr/>
        </p:nvCxnSpPr>
        <p:spPr>
          <a:xfrm>
            <a:off x="9498249" y="3620277"/>
            <a:ext cx="0" cy="527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E9422E1-5500-A2A7-7B1E-8F6F9C479585}"/>
              </a:ext>
            </a:extLst>
          </p:cNvPr>
          <p:cNvCxnSpPr>
            <a:endCxn id="21" idx="1"/>
          </p:cNvCxnSpPr>
          <p:nvPr/>
        </p:nvCxnSpPr>
        <p:spPr>
          <a:xfrm>
            <a:off x="9944910" y="4372717"/>
            <a:ext cx="140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2F48422-3CC3-6A0D-EE26-7CF2F95DAABC}"/>
              </a:ext>
            </a:extLst>
          </p:cNvPr>
          <p:cNvCxnSpPr>
            <a:endCxn id="17" idx="1"/>
          </p:cNvCxnSpPr>
          <p:nvPr/>
        </p:nvCxnSpPr>
        <p:spPr>
          <a:xfrm>
            <a:off x="9697667" y="3429000"/>
            <a:ext cx="265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9B126F8-55F9-824E-0004-557A85C62CA0}"/>
              </a:ext>
            </a:extLst>
          </p:cNvPr>
          <p:cNvCxnSpPr>
            <a:endCxn id="18" idx="1"/>
          </p:cNvCxnSpPr>
          <p:nvPr/>
        </p:nvCxnSpPr>
        <p:spPr>
          <a:xfrm>
            <a:off x="10742579" y="3429000"/>
            <a:ext cx="221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3F6801B-ECA2-C190-1473-D5D86F3D1F78}"/>
              </a:ext>
            </a:extLst>
          </p:cNvPr>
          <p:cNvSpPr txBox="1"/>
          <p:nvPr/>
        </p:nvSpPr>
        <p:spPr>
          <a:xfrm>
            <a:off x="2127926" y="5272391"/>
            <a:ext cx="861465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This node structure consumes more memory</a:t>
            </a:r>
          </a:p>
        </p:txBody>
      </p:sp>
    </p:spTree>
    <p:extLst>
      <p:ext uri="{BB962C8B-B14F-4D97-AF65-F5344CB8AC3E}">
        <p14:creationId xmlns:p14="http://schemas.microsoft.com/office/powerpoint/2010/main" val="419274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2256-F942-AA78-2ADC-1F6B340AA35E}"/>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Left Child - Right Sibling representation  </a:t>
            </a:r>
            <a:endParaRPr lang="en-IN"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3C77B6-7690-0361-C05C-56DD638DAA5A}"/>
              </a:ext>
            </a:extLst>
          </p:cNvPr>
          <p:cNvPicPr>
            <a:picLocks noChangeAspect="1"/>
          </p:cNvPicPr>
          <p:nvPr/>
        </p:nvPicPr>
        <p:blipFill>
          <a:blip r:embed="rId2"/>
          <a:stretch>
            <a:fillRect/>
          </a:stretch>
        </p:blipFill>
        <p:spPr>
          <a:xfrm>
            <a:off x="956111" y="1744190"/>
            <a:ext cx="6447079" cy="3444538"/>
          </a:xfrm>
          <a:prstGeom prst="rect">
            <a:avLst/>
          </a:prstGeom>
        </p:spPr>
      </p:pic>
    </p:spTree>
    <p:extLst>
      <p:ext uri="{BB962C8B-B14F-4D97-AF65-F5344CB8AC3E}">
        <p14:creationId xmlns:p14="http://schemas.microsoft.com/office/powerpoint/2010/main" val="265895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1B07-A132-0B34-01EF-04007BEBF20C}"/>
              </a:ext>
            </a:extLst>
          </p:cNvPr>
          <p:cNvSpPr>
            <a:spLocks noGrp="1"/>
          </p:cNvSpPr>
          <p:nvPr>
            <p:ph type="title"/>
          </p:nvPr>
        </p:nvSpPr>
        <p:spPr>
          <a:xfrm>
            <a:off x="0" y="0"/>
            <a:ext cx="10515600" cy="782739"/>
          </a:xfrm>
        </p:spPr>
        <p:txBody>
          <a:bodyPr/>
          <a:lstStyle/>
          <a:p>
            <a:r>
              <a:rPr lang="en-US" altLang="zh-TW" b="1" i="1" dirty="0">
                <a:latin typeface="Times New Roman" panose="02020603050405020304" pitchFamily="18" charset="0"/>
                <a:cs typeface="Times New Roman" panose="02020603050405020304" pitchFamily="18" charset="0"/>
              </a:rPr>
              <a:t>Representation of degree- two </a:t>
            </a:r>
            <a:endParaRPr lang="en-IN" dirty="0"/>
          </a:p>
        </p:txBody>
      </p:sp>
      <p:sp>
        <p:nvSpPr>
          <p:cNvPr id="3" name="Content Placeholder 2">
            <a:extLst>
              <a:ext uri="{FF2B5EF4-FFF2-40B4-BE49-F238E27FC236}">
                <a16:creationId xmlns:a16="http://schemas.microsoft.com/office/drawing/2014/main" id="{E10B15DC-F433-F099-F8AA-AA32274FEE84}"/>
              </a:ext>
            </a:extLst>
          </p:cNvPr>
          <p:cNvSpPr>
            <a:spLocks noGrp="1"/>
          </p:cNvSpPr>
          <p:nvPr>
            <p:ph idx="1"/>
          </p:nvPr>
        </p:nvSpPr>
        <p:spPr>
          <a:xfrm>
            <a:off x="137808" y="1008502"/>
            <a:ext cx="10515600" cy="4351338"/>
          </a:xfrm>
        </p:spPr>
        <p:txBody>
          <a:bodyPr/>
          <a:lstStyle/>
          <a:p>
            <a:r>
              <a:rPr lang="en-IN" dirty="0">
                <a:latin typeface="Times New Roman" panose="02020603050405020304" pitchFamily="18" charset="0"/>
                <a:cs typeface="Times New Roman" panose="02020603050405020304" pitchFamily="18" charset="0"/>
              </a:rPr>
              <a:t>To obtain the degree- two representation of a tree, rotate the right sibling pointers in a left child-right siblings tree clockwise by 45 degrees.</a:t>
            </a:r>
          </a:p>
        </p:txBody>
      </p:sp>
      <p:pic>
        <p:nvPicPr>
          <p:cNvPr id="5" name="Picture 4">
            <a:extLst>
              <a:ext uri="{FF2B5EF4-FFF2-40B4-BE49-F238E27FC236}">
                <a16:creationId xmlns:a16="http://schemas.microsoft.com/office/drawing/2014/main" id="{99B15B47-5028-2057-CA57-9AC0BD44A12A}"/>
              </a:ext>
            </a:extLst>
          </p:cNvPr>
          <p:cNvPicPr>
            <a:picLocks noChangeAspect="1"/>
          </p:cNvPicPr>
          <p:nvPr/>
        </p:nvPicPr>
        <p:blipFill>
          <a:blip r:embed="rId2"/>
          <a:stretch>
            <a:fillRect/>
          </a:stretch>
        </p:blipFill>
        <p:spPr>
          <a:xfrm>
            <a:off x="7053640" y="1968935"/>
            <a:ext cx="4816257" cy="4320914"/>
          </a:xfrm>
          <a:prstGeom prst="rect">
            <a:avLst/>
          </a:prstGeom>
        </p:spPr>
      </p:pic>
      <p:pic>
        <p:nvPicPr>
          <p:cNvPr id="6" name="Picture 5">
            <a:extLst>
              <a:ext uri="{FF2B5EF4-FFF2-40B4-BE49-F238E27FC236}">
                <a16:creationId xmlns:a16="http://schemas.microsoft.com/office/drawing/2014/main" id="{1B697C25-DFDB-7282-4B51-DED62380B335}"/>
              </a:ext>
            </a:extLst>
          </p:cNvPr>
          <p:cNvPicPr>
            <a:picLocks noChangeAspect="1"/>
          </p:cNvPicPr>
          <p:nvPr/>
        </p:nvPicPr>
        <p:blipFill>
          <a:blip r:embed="rId3"/>
          <a:stretch>
            <a:fillRect/>
          </a:stretch>
        </p:blipFill>
        <p:spPr>
          <a:xfrm>
            <a:off x="0" y="2845311"/>
            <a:ext cx="6447079" cy="3444538"/>
          </a:xfrm>
          <a:prstGeom prst="rect">
            <a:avLst/>
          </a:prstGeom>
        </p:spPr>
      </p:pic>
    </p:spTree>
    <p:extLst>
      <p:ext uri="{BB962C8B-B14F-4D97-AF65-F5344CB8AC3E}">
        <p14:creationId xmlns:p14="http://schemas.microsoft.com/office/powerpoint/2010/main" val="20316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AB73-3B78-630C-0ECE-1338217F0B66}"/>
              </a:ext>
            </a:extLst>
          </p:cNvPr>
          <p:cNvSpPr>
            <a:spLocks noGrp="1"/>
          </p:cNvSpPr>
          <p:nvPr>
            <p:ph type="title"/>
          </p:nvPr>
        </p:nvSpPr>
        <p:spPr>
          <a:xfrm>
            <a:off x="244813" y="145915"/>
            <a:ext cx="10515600" cy="247718"/>
          </a:xfrm>
        </p:spPr>
        <p:txBody>
          <a:bodyPr>
            <a:normAutofit fontScale="90000"/>
          </a:bodyPr>
          <a:lstStyle/>
          <a:p>
            <a:r>
              <a:rPr lang="en-US" altLang="zh-TW" b="1" i="1" dirty="0">
                <a:latin typeface="Times New Roman" panose="02020603050405020304" pitchFamily="18" charset="0"/>
                <a:cs typeface="Times New Roman" panose="02020603050405020304" pitchFamily="18" charset="0"/>
              </a:rPr>
              <a:t>Binary Trees</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112155-8FEE-D1BD-33C1-322A80A98056}"/>
              </a:ext>
            </a:extLst>
          </p:cNvPr>
          <p:cNvSpPr>
            <a:spLocks noGrp="1"/>
          </p:cNvSpPr>
          <p:nvPr>
            <p:ph idx="1"/>
          </p:nvPr>
        </p:nvSpPr>
        <p:spPr>
          <a:xfrm>
            <a:off x="244813" y="985769"/>
            <a:ext cx="11379740" cy="5726315"/>
          </a:xfrm>
        </p:spPr>
        <p:txBody>
          <a:bodyPr>
            <a:normAutofit fontScale="92500" lnSpcReduction="10000"/>
          </a:bodyPr>
          <a:lstStyle/>
          <a:p>
            <a:r>
              <a:rPr lang="en-US" altLang="zh-TW" sz="3200" dirty="0">
                <a:latin typeface="Times New Roman" panose="02020603050405020304" pitchFamily="18" charset="0"/>
                <a:cs typeface="Times New Roman" panose="02020603050405020304" pitchFamily="18" charset="0"/>
              </a:rPr>
              <a:t>A binary tree is a finite set of nodes that is either empty or consists of a root and two disjoint binary trees called </a:t>
            </a:r>
            <a:r>
              <a:rPr lang="en-US" altLang="zh-TW" sz="3200" i="1" dirty="0">
                <a:latin typeface="Times New Roman" panose="02020603050405020304" pitchFamily="18" charset="0"/>
                <a:cs typeface="Times New Roman" panose="02020603050405020304" pitchFamily="18" charset="0"/>
              </a:rPr>
              <a:t>the left subtree</a:t>
            </a:r>
            <a:r>
              <a:rPr lang="en-US" altLang="zh-TW" sz="3200" dirty="0">
                <a:latin typeface="Times New Roman" panose="02020603050405020304" pitchFamily="18" charset="0"/>
                <a:cs typeface="Times New Roman" panose="02020603050405020304" pitchFamily="18" charset="0"/>
              </a:rPr>
              <a:t> and </a:t>
            </a:r>
            <a:r>
              <a:rPr lang="en-US" altLang="zh-TW" sz="3200" i="1" dirty="0">
                <a:latin typeface="Times New Roman" panose="02020603050405020304" pitchFamily="18" charset="0"/>
                <a:cs typeface="Times New Roman" panose="02020603050405020304" pitchFamily="18" charset="0"/>
              </a:rPr>
              <a:t>the right subtree</a:t>
            </a:r>
            <a:r>
              <a:rPr lang="en-US" altLang="zh-TW" sz="3200" dirty="0">
                <a:latin typeface="Times New Roman" panose="02020603050405020304" pitchFamily="18" charset="0"/>
                <a:cs typeface="Times New Roman" panose="02020603050405020304" pitchFamily="18" charset="0"/>
              </a:rPr>
              <a:t>.</a:t>
            </a:r>
          </a:p>
          <a:p>
            <a:r>
              <a:rPr lang="en-US" altLang="zh-TW" sz="3200" dirty="0">
                <a:latin typeface="Times New Roman" panose="02020603050405020304" pitchFamily="18" charset="0"/>
                <a:cs typeface="Times New Roman" panose="02020603050405020304" pitchFamily="18" charset="0"/>
              </a:rPr>
              <a:t>Any tree can be transformed into binary tree.</a:t>
            </a:r>
          </a:p>
          <a:p>
            <a:pPr lvl="1"/>
            <a:r>
              <a:rPr lang="en-US" altLang="zh-TW" sz="2800" dirty="0">
                <a:latin typeface="Times New Roman" panose="02020603050405020304" pitchFamily="18" charset="0"/>
                <a:cs typeface="Times New Roman" panose="02020603050405020304" pitchFamily="18" charset="0"/>
              </a:rPr>
              <a:t>by left child-right sibling representation</a:t>
            </a:r>
          </a:p>
          <a:p>
            <a:r>
              <a:rPr lang="en-US" altLang="zh-TW" sz="3200" dirty="0">
                <a:latin typeface="Times New Roman" panose="02020603050405020304" pitchFamily="18" charset="0"/>
                <a:cs typeface="Times New Roman" panose="02020603050405020304" pitchFamily="18" charset="0"/>
              </a:rPr>
              <a:t>The left subtree and the right subtree are distinguished.</a:t>
            </a:r>
          </a:p>
          <a:p>
            <a:r>
              <a:rPr lang="en-US" altLang="zh-TW" sz="3200" dirty="0">
                <a:latin typeface="Times New Roman" panose="02020603050405020304" pitchFamily="18" charset="0"/>
                <a:cs typeface="Times New Roman" panose="02020603050405020304" pitchFamily="18" charset="0"/>
              </a:rPr>
              <a:t>A Binary tree is represented by a pointer to the topmost node (commonly known as the “root”) of the tree. If the tree is empty, then the value of the root is NULL. </a:t>
            </a:r>
          </a:p>
          <a:p>
            <a:r>
              <a:rPr lang="en-US" altLang="zh-TW" sz="3200" dirty="0">
                <a:latin typeface="Times New Roman" panose="02020603050405020304" pitchFamily="18" charset="0"/>
                <a:cs typeface="Times New Roman" panose="02020603050405020304" pitchFamily="18" charset="0"/>
              </a:rPr>
              <a:t>Each node of a Binary Tree contains the following parts:</a:t>
            </a:r>
          </a:p>
          <a:p>
            <a:pPr lvl="1"/>
            <a:r>
              <a:rPr lang="en-US" altLang="zh-TW" sz="2800" dirty="0">
                <a:latin typeface="Times New Roman" panose="02020603050405020304" pitchFamily="18" charset="0"/>
                <a:cs typeface="Times New Roman" panose="02020603050405020304" pitchFamily="18" charset="0"/>
              </a:rPr>
              <a:t>Data</a:t>
            </a:r>
          </a:p>
          <a:p>
            <a:pPr lvl="1"/>
            <a:r>
              <a:rPr lang="en-US" altLang="zh-TW" sz="2800" dirty="0">
                <a:latin typeface="Times New Roman" panose="02020603050405020304" pitchFamily="18" charset="0"/>
                <a:cs typeface="Times New Roman" panose="02020603050405020304" pitchFamily="18" charset="0"/>
              </a:rPr>
              <a:t>Pointer to left child</a:t>
            </a:r>
          </a:p>
          <a:p>
            <a:pPr lvl="1"/>
            <a:r>
              <a:rPr lang="en-US" altLang="zh-TW" sz="2800" dirty="0">
                <a:latin typeface="Times New Roman" panose="02020603050405020304" pitchFamily="18" charset="0"/>
                <a:cs typeface="Times New Roman" panose="02020603050405020304" pitchFamily="18" charset="0"/>
              </a:rPr>
              <a:t>Pointer to right child</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58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CD58-1E35-FA39-282B-A1AD87CE8291}"/>
              </a:ext>
            </a:extLst>
          </p:cNvPr>
          <p:cNvSpPr>
            <a:spLocks noGrp="1"/>
          </p:cNvSpPr>
          <p:nvPr>
            <p:ph type="title"/>
          </p:nvPr>
        </p:nvSpPr>
        <p:spPr>
          <a:xfrm>
            <a:off x="838200" y="365126"/>
            <a:ext cx="10515600" cy="850832"/>
          </a:xfrm>
        </p:spPr>
        <p:txBody>
          <a:bodyPr/>
          <a:lstStyle/>
          <a:p>
            <a:r>
              <a:rPr lang="en-IN" dirty="0">
                <a:latin typeface="Times New Roman" panose="02020603050405020304" pitchFamily="18" charset="0"/>
                <a:cs typeface="Times New Roman" panose="02020603050405020304" pitchFamily="18" charset="0"/>
              </a:rPr>
              <a:t>ADT </a:t>
            </a:r>
            <a:r>
              <a:rPr lang="en-IN" dirty="0" err="1">
                <a:latin typeface="Times New Roman" panose="02020603050405020304" pitchFamily="18" charset="0"/>
                <a:cs typeface="Times New Roman" panose="02020603050405020304" pitchFamily="18" charset="0"/>
              </a:rPr>
              <a:t>Binary_tree</a:t>
            </a:r>
            <a:r>
              <a:rPr lang="en-IN" dirty="0">
                <a:latin typeface="Times New Roman" panose="02020603050405020304" pitchFamily="18" charset="0"/>
                <a:cs typeface="Times New Roman" panose="02020603050405020304" pitchFamily="18" charset="0"/>
              </a:rPr>
              <a:t>(abbreviation </a:t>
            </a:r>
            <a:r>
              <a:rPr lang="en-IN" dirty="0" err="1">
                <a:latin typeface="Times New Roman" panose="02020603050405020304" pitchFamily="18" charset="0"/>
                <a:cs typeface="Times New Roman" panose="02020603050405020304" pitchFamily="18" charset="0"/>
              </a:rPr>
              <a:t>BinTree</a:t>
            </a:r>
            <a:r>
              <a:rPr lang="en-IN" dirty="0">
                <a:latin typeface="Times New Roman" panose="02020603050405020304" pitchFamily="18" charset="0"/>
                <a:cs typeface="Times New Roman" panose="02020603050405020304" pitchFamily="18" charset="0"/>
              </a:rPr>
              <a:t>) is</a:t>
            </a:r>
          </a:p>
        </p:txBody>
      </p:sp>
      <p:sp>
        <p:nvSpPr>
          <p:cNvPr id="3" name="Content Placeholder 2">
            <a:extLst>
              <a:ext uri="{FF2B5EF4-FFF2-40B4-BE49-F238E27FC236}">
                <a16:creationId xmlns:a16="http://schemas.microsoft.com/office/drawing/2014/main" id="{AD159A63-B282-93F0-AF26-1B3A65A5A553}"/>
              </a:ext>
            </a:extLst>
          </p:cNvPr>
          <p:cNvSpPr>
            <a:spLocks noGrp="1"/>
          </p:cNvSpPr>
          <p:nvPr>
            <p:ph idx="1"/>
          </p:nvPr>
        </p:nvSpPr>
        <p:spPr>
          <a:xfrm>
            <a:off x="653375" y="1439693"/>
            <a:ext cx="11321374" cy="4815091"/>
          </a:xfrm>
        </p:spPr>
        <p:txBody>
          <a:bodyPr>
            <a:normAutofit/>
          </a:bodyPr>
          <a:lstStyle/>
          <a:p>
            <a:pPr marL="0" indent="0">
              <a:buNone/>
            </a:pPr>
            <a:r>
              <a:rPr lang="en-US" altLang="zh-TW" b="1" dirty="0">
                <a:latin typeface="Times New Roman" panose="02020603050405020304" pitchFamily="18" charset="0"/>
                <a:cs typeface="Times New Roman" panose="02020603050405020304" pitchFamily="18" charset="0"/>
              </a:rPr>
              <a:t>objects: </a:t>
            </a:r>
            <a:r>
              <a:rPr lang="en-US" altLang="zh-TW" dirty="0">
                <a:latin typeface="Times New Roman" panose="02020603050405020304" pitchFamily="18" charset="0"/>
                <a:cs typeface="Times New Roman" panose="02020603050405020304" pitchFamily="18" charset="0"/>
              </a:rPr>
              <a:t>a finite set of nodes either empty or consisting of a root node, left </a:t>
            </a:r>
            <a:r>
              <a:rPr lang="en-US" altLang="zh-TW" i="1" dirty="0" err="1">
                <a:latin typeface="Times New Roman" panose="02020603050405020304" pitchFamily="18" charset="0"/>
                <a:cs typeface="Times New Roman" panose="02020603050405020304" pitchFamily="18" charset="0"/>
              </a:rPr>
              <a:t>Binary_Tree</a:t>
            </a:r>
            <a:r>
              <a:rPr lang="en-US" altLang="zh-TW" dirty="0">
                <a:latin typeface="Times New Roman" panose="02020603050405020304" pitchFamily="18" charset="0"/>
                <a:cs typeface="Times New Roman" panose="02020603050405020304" pitchFamily="18" charset="0"/>
              </a:rPr>
              <a:t>, and right </a:t>
            </a:r>
            <a:r>
              <a:rPr lang="en-US" altLang="zh-TW" i="1" dirty="0" err="1">
                <a:latin typeface="Times New Roman" panose="02020603050405020304" pitchFamily="18" charset="0"/>
                <a:cs typeface="Times New Roman" panose="02020603050405020304" pitchFamily="18" charset="0"/>
              </a:rPr>
              <a:t>Binary_Tree</a:t>
            </a:r>
            <a:r>
              <a:rPr lang="en-US" altLang="zh-TW" dirty="0">
                <a:latin typeface="Times New Roman" panose="02020603050405020304" pitchFamily="18" charset="0"/>
                <a:cs typeface="Times New Roman" panose="02020603050405020304" pitchFamily="18" charset="0"/>
              </a:rPr>
              <a:t>.</a:t>
            </a:r>
          </a:p>
          <a:p>
            <a:pPr marL="0" indent="0">
              <a:buNone/>
            </a:pPr>
            <a:r>
              <a:rPr lang="en-US" altLang="zh-TW" b="1" dirty="0">
                <a:latin typeface="Times New Roman" panose="02020603050405020304" pitchFamily="18" charset="0"/>
                <a:cs typeface="Times New Roman" panose="02020603050405020304" pitchFamily="18" charset="0"/>
              </a:rPr>
              <a:t>Functions:</a:t>
            </a:r>
          </a:p>
          <a:p>
            <a:pPr marL="0" indent="0">
              <a:buNone/>
            </a:pPr>
            <a:r>
              <a:rPr lang="en-US" altLang="zh-TW" dirty="0">
                <a:latin typeface="Times New Roman" panose="02020603050405020304" pitchFamily="18" charset="0"/>
                <a:cs typeface="Times New Roman" panose="02020603050405020304" pitchFamily="18" charset="0"/>
              </a:rPr>
              <a:t>	for all </a:t>
            </a:r>
            <a:r>
              <a:rPr lang="en-US" altLang="zh-TW" dirty="0" err="1">
                <a:latin typeface="Times New Roman" panose="02020603050405020304" pitchFamily="18" charset="0"/>
                <a:cs typeface="Times New Roman" panose="02020603050405020304" pitchFamily="18" charset="0"/>
              </a:rPr>
              <a:t>bt</a:t>
            </a:r>
            <a:r>
              <a:rPr lang="en-US" altLang="zh-TW" dirty="0">
                <a:latin typeface="Times New Roman" panose="02020603050405020304" pitchFamily="18" charset="0"/>
                <a:cs typeface="Times New Roman" panose="02020603050405020304" pitchFamily="18" charset="0"/>
              </a:rPr>
              <a:t>, bt1, bt2</a:t>
            </a:r>
            <a:r>
              <a:rPr lang="en-US" altLang="zh-TW" dirty="0">
                <a:sym typeface="Symbol" panose="05050102010706020507" pitchFamily="18" charset="2"/>
              </a:rPr>
              <a:t>  </a:t>
            </a:r>
            <a:r>
              <a:rPr lang="en-US" altLang="zh-TW" dirty="0" err="1">
                <a:latin typeface="Times New Roman" panose="02020603050405020304" pitchFamily="18" charset="0"/>
                <a:cs typeface="Times New Roman" panose="02020603050405020304" pitchFamily="18" charset="0"/>
              </a:rPr>
              <a:t>BinTree</a:t>
            </a:r>
            <a:r>
              <a:rPr lang="en-US" altLang="zh-TW" dirty="0">
                <a:latin typeface="Times New Roman" panose="02020603050405020304" pitchFamily="18" charset="0"/>
                <a:cs typeface="Times New Roman" panose="02020603050405020304" pitchFamily="18" charset="0"/>
              </a:rPr>
              <a:t>, item </a:t>
            </a:r>
            <a:r>
              <a:rPr lang="en-US" altLang="zh-TW" dirty="0">
                <a:sym typeface="Symbol" panose="05050102010706020507" pitchFamily="18" charset="2"/>
              </a:rPr>
              <a:t></a:t>
            </a:r>
            <a:r>
              <a:rPr lang="en-US" altLang="zh-TW" dirty="0">
                <a:latin typeface="Times New Roman" panose="02020603050405020304" pitchFamily="18" charset="0"/>
                <a:cs typeface="Times New Roman" panose="02020603050405020304" pitchFamily="18" charset="0"/>
              </a:rPr>
              <a:t> element</a:t>
            </a:r>
          </a:p>
          <a:p>
            <a:pPr marL="0" indent="0">
              <a:buNone/>
            </a:pPr>
            <a:r>
              <a:rPr lang="en-US" altLang="zh-TW" b="1" dirty="0" err="1">
                <a:latin typeface="Times New Roman" panose="02020603050405020304" pitchFamily="18" charset="0"/>
                <a:cs typeface="Times New Roman" panose="02020603050405020304" pitchFamily="18" charset="0"/>
              </a:rPr>
              <a:t>Bintree</a:t>
            </a:r>
            <a:r>
              <a:rPr lang="en-US" altLang="zh-TW" b="1" dirty="0">
                <a:latin typeface="Times New Roman" panose="02020603050405020304" pitchFamily="18" charset="0"/>
                <a:cs typeface="Times New Roman" panose="02020603050405020304" pitchFamily="18" charset="0"/>
              </a:rPr>
              <a:t> Create()::= </a:t>
            </a:r>
            <a:r>
              <a:rPr lang="en-US" altLang="zh-TW" dirty="0">
                <a:latin typeface="Times New Roman" panose="02020603050405020304" pitchFamily="18" charset="0"/>
                <a:cs typeface="Times New Roman" panose="02020603050405020304" pitchFamily="18" charset="0"/>
              </a:rPr>
              <a:t>creates an empty binary tree</a:t>
            </a:r>
          </a:p>
          <a:p>
            <a:pPr marL="0" indent="0">
              <a:buNone/>
            </a:pPr>
            <a:r>
              <a:rPr lang="en-US" b="1" dirty="0">
                <a:latin typeface="Times New Roman" panose="02020603050405020304" pitchFamily="18" charset="0"/>
                <a:cs typeface="Times New Roman" panose="02020603050405020304" pitchFamily="18" charset="0"/>
              </a:rPr>
              <a:t>Boolean </a:t>
            </a:r>
            <a:r>
              <a:rPr lang="en-US" b="1" dirty="0" err="1">
                <a:latin typeface="Times New Roman" panose="02020603050405020304" pitchFamily="18" charset="0"/>
                <a:cs typeface="Times New Roman" panose="02020603050405020304" pitchFamily="18" charset="0"/>
              </a:rPr>
              <a:t>IsEmpty</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bt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bt</a:t>
            </a:r>
            <a:r>
              <a:rPr lang="en-US" dirty="0">
                <a:latin typeface="Times New Roman" panose="02020603050405020304" pitchFamily="18" charset="0"/>
                <a:cs typeface="Times New Roman" panose="02020603050405020304" pitchFamily="18" charset="0"/>
              </a:rPr>
              <a:t>==empty </a:t>
            </a:r>
            <a:r>
              <a:rPr lang="en-US" dirty="0" err="1">
                <a:latin typeface="Times New Roman" panose="02020603050405020304" pitchFamily="18" charset="0"/>
                <a:cs typeface="Times New Roman" panose="02020603050405020304" pitchFamily="18" charset="0"/>
              </a:rPr>
              <a:t>binarytree</a:t>
            </a:r>
            <a:r>
              <a:rPr lang="en-US" dirty="0">
                <a:latin typeface="Times New Roman" panose="02020603050405020304" pitchFamily="18" charset="0"/>
                <a:cs typeface="Times New Roman" panose="02020603050405020304" pitchFamily="18" charset="0"/>
              </a:rPr>
              <a:t>) return TRUE else return 					FALSE</a:t>
            </a:r>
          </a:p>
          <a:p>
            <a:pPr marL="0" indent="0">
              <a:buNone/>
            </a:pPr>
            <a:r>
              <a:rPr lang="en-US" b="1" dirty="0" err="1">
                <a:latin typeface="Times New Roman" panose="02020603050405020304" pitchFamily="18" charset="0"/>
                <a:cs typeface="Times New Roman" panose="02020603050405020304" pitchFamily="18" charset="0"/>
              </a:rPr>
              <a:t>BinTree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MakeBT</a:t>
            </a:r>
            <a:r>
              <a:rPr lang="en-US" b="1" dirty="0">
                <a:latin typeface="Times New Roman" panose="02020603050405020304" pitchFamily="18" charset="0"/>
                <a:cs typeface="Times New Roman" panose="02020603050405020304" pitchFamily="18" charset="0"/>
              </a:rPr>
              <a:t>(bt1, item, bt2)::= </a:t>
            </a:r>
            <a:r>
              <a:rPr lang="en-US" dirty="0">
                <a:latin typeface="Times New Roman" panose="02020603050405020304" pitchFamily="18" charset="0"/>
                <a:cs typeface="Times New Roman" panose="02020603050405020304" pitchFamily="18" charset="0"/>
              </a:rPr>
              <a:t>return a binary tree whose left subtree is bt1, whose right subtree is bt2, and whose root node contains the data item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82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F6F0E-1F0B-3B13-F9C8-E5B08DCB41CB}"/>
              </a:ext>
            </a:extLst>
          </p:cNvPr>
          <p:cNvSpPr>
            <a:spLocks noGrp="1"/>
          </p:cNvSpPr>
          <p:nvPr>
            <p:ph idx="1"/>
          </p:nvPr>
        </p:nvSpPr>
        <p:spPr/>
        <p:txBody>
          <a:bodyPr/>
          <a:lstStyle/>
          <a:p>
            <a:pPr marL="0" indent="0">
              <a:buNone/>
            </a:pPr>
            <a:r>
              <a:rPr lang="en-IN" b="1" dirty="0" err="1">
                <a:latin typeface="Times New Roman" panose="02020603050405020304" pitchFamily="18" charset="0"/>
                <a:cs typeface="Times New Roman" panose="02020603050405020304" pitchFamily="18" charset="0"/>
              </a:rPr>
              <a:t>Bintree</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Lchild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bt</a:t>
            </a:r>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IsEmpty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bt</a:t>
            </a:r>
            <a:r>
              <a:rPr lang="en-IN" dirty="0">
                <a:latin typeface="Times New Roman" panose="02020603050405020304" pitchFamily="18" charset="0"/>
                <a:cs typeface="Times New Roman" panose="02020603050405020304" pitchFamily="18" charset="0"/>
              </a:rPr>
              <a:t>)) return error else </a:t>
            </a:r>
          </a:p>
          <a:p>
            <a:pPr marL="0" indent="0">
              <a:buNone/>
            </a:pPr>
            <a:r>
              <a:rPr lang="en-IN" dirty="0">
                <a:latin typeface="Times New Roman" panose="02020603050405020304" pitchFamily="18" charset="0"/>
                <a:cs typeface="Times New Roman" panose="02020603050405020304" pitchFamily="18" charset="0"/>
              </a:rPr>
              <a:t>					return the left subtree of </a:t>
            </a:r>
            <a:r>
              <a:rPr lang="en-IN" dirty="0" err="1">
                <a:latin typeface="Times New Roman" panose="02020603050405020304" pitchFamily="18" charset="0"/>
                <a:cs typeface="Times New Roman" panose="02020603050405020304" pitchFamily="18" charset="0"/>
              </a:rPr>
              <a:t>bt</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element Data(</a:t>
            </a:r>
            <a:r>
              <a:rPr lang="en-IN" b="1" dirty="0" err="1">
                <a:latin typeface="Times New Roman" panose="02020603050405020304" pitchFamily="18" charset="0"/>
                <a:cs typeface="Times New Roman" panose="02020603050405020304" pitchFamily="18" charset="0"/>
              </a:rPr>
              <a:t>bt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IsEmpty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bt</a:t>
            </a:r>
            <a:r>
              <a:rPr lang="en-IN" dirty="0">
                <a:latin typeface="Times New Roman" panose="02020603050405020304" pitchFamily="18" charset="0"/>
                <a:cs typeface="Times New Roman" panose="02020603050405020304" pitchFamily="18" charset="0"/>
              </a:rPr>
              <a:t>)) return error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else return the data in the root node of </a:t>
            </a:r>
            <a:r>
              <a:rPr lang="en-IN" dirty="0" err="1">
                <a:latin typeface="Times New Roman" panose="02020603050405020304" pitchFamily="18" charset="0"/>
                <a:cs typeface="Times New Roman" panose="02020603050405020304" pitchFamily="18" charset="0"/>
              </a:rPr>
              <a:t>bt</a:t>
            </a:r>
            <a:endParaRPr lang="en-IN" dirty="0">
              <a:latin typeface="Times New Roman" panose="02020603050405020304" pitchFamily="18" charset="0"/>
              <a:cs typeface="Times New Roman" panose="02020603050405020304" pitchFamily="18" charset="0"/>
            </a:endParaRPr>
          </a:p>
          <a:p>
            <a:pPr marL="0" indent="0">
              <a:buNone/>
            </a:pPr>
            <a:r>
              <a:rPr lang="en-IN" b="1" dirty="0" err="1">
                <a:latin typeface="Times New Roman" panose="02020603050405020304" pitchFamily="18" charset="0"/>
                <a:cs typeface="Times New Roman" panose="02020603050405020304" pitchFamily="18" charset="0"/>
              </a:rPr>
              <a:t>Bintree</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Rchild</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bt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IsEmpty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bt</a:t>
            </a:r>
            <a:r>
              <a:rPr lang="en-IN" dirty="0">
                <a:latin typeface="Times New Roman" panose="02020603050405020304" pitchFamily="18" charset="0"/>
                <a:cs typeface="Times New Roman" panose="02020603050405020304" pitchFamily="18" charset="0"/>
              </a:rPr>
              <a:t>)) return error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else return the right subtree of </a:t>
            </a:r>
            <a:r>
              <a:rPr lang="en-IN" dirty="0" err="1">
                <a:latin typeface="Times New Roman" panose="02020603050405020304" pitchFamily="18" charset="0"/>
                <a:cs typeface="Times New Roman" panose="02020603050405020304" pitchFamily="18" charset="0"/>
              </a:rPr>
              <a:t>bt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89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0CFEC-6869-63B9-F146-C16B21052ED1}"/>
              </a:ext>
            </a:extLst>
          </p:cNvPr>
          <p:cNvPicPr>
            <a:picLocks noChangeAspect="1"/>
          </p:cNvPicPr>
          <p:nvPr/>
        </p:nvPicPr>
        <p:blipFill>
          <a:blip r:embed="rId2"/>
          <a:stretch>
            <a:fillRect/>
          </a:stretch>
        </p:blipFill>
        <p:spPr>
          <a:xfrm>
            <a:off x="1556426" y="982494"/>
            <a:ext cx="7872313" cy="5286777"/>
          </a:xfrm>
          <a:prstGeom prst="rect">
            <a:avLst/>
          </a:prstGeom>
        </p:spPr>
      </p:pic>
    </p:spTree>
    <p:extLst>
      <p:ext uri="{BB962C8B-B14F-4D97-AF65-F5344CB8AC3E}">
        <p14:creationId xmlns:p14="http://schemas.microsoft.com/office/powerpoint/2010/main" val="6148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70AD-F849-AB7C-FD88-17E898A4C265}"/>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Properties of Binary Trees</a:t>
            </a:r>
          </a:p>
        </p:txBody>
      </p:sp>
      <p:sp>
        <p:nvSpPr>
          <p:cNvPr id="3" name="Content Placeholder 2">
            <a:extLst>
              <a:ext uri="{FF2B5EF4-FFF2-40B4-BE49-F238E27FC236}">
                <a16:creationId xmlns:a16="http://schemas.microsoft.com/office/drawing/2014/main" id="{880347ED-1980-D217-4364-C935C0081D29}"/>
              </a:ext>
            </a:extLst>
          </p:cNvPr>
          <p:cNvSpPr>
            <a:spLocks noGrp="1"/>
          </p:cNvSpPr>
          <p:nvPr>
            <p:ph idx="1"/>
          </p:nvPr>
        </p:nvSpPr>
        <p:spPr>
          <a:xfrm>
            <a:off x="447472" y="1825625"/>
            <a:ext cx="11556460" cy="4351338"/>
          </a:xfrm>
        </p:spPr>
        <p:txBody>
          <a:bodyPr/>
          <a:lstStyle/>
          <a:p>
            <a:pPr marL="0" indent="0">
              <a:buNone/>
            </a:pPr>
            <a:r>
              <a:rPr lang="en-IN" dirty="0">
                <a:latin typeface="Times New Roman" panose="02020603050405020304" pitchFamily="18" charset="0"/>
                <a:cs typeface="Times New Roman" panose="02020603050405020304" pitchFamily="18" charset="0"/>
              </a:rPr>
              <a:t>1. </a:t>
            </a:r>
            <a:r>
              <a:rPr lang="en-US" altLang="zh-TW" dirty="0">
                <a:latin typeface="Times New Roman" panose="02020603050405020304" pitchFamily="18" charset="0"/>
                <a:cs typeface="Times New Roman" panose="02020603050405020304" pitchFamily="18" charset="0"/>
              </a:rPr>
              <a:t>Maximum Number of Nodes in BT</a:t>
            </a:r>
          </a:p>
          <a:p>
            <a:pPr lvl="1"/>
            <a:r>
              <a:rPr lang="en-US" altLang="zh-TW" dirty="0">
                <a:latin typeface="Times New Roman" panose="02020603050405020304" pitchFamily="18" charset="0"/>
                <a:cs typeface="Times New Roman" panose="02020603050405020304" pitchFamily="18" charset="0"/>
              </a:rPr>
              <a:t>The maximum number of nodes on level </a:t>
            </a:r>
            <a:r>
              <a:rPr lang="en-US" altLang="zh-TW" dirty="0" err="1">
                <a:solidFill>
                  <a:srgbClr val="003399"/>
                </a:solidFill>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of a binary tree is </a:t>
            </a:r>
            <a:r>
              <a:rPr lang="en-US" altLang="zh-TW" dirty="0">
                <a:solidFill>
                  <a:srgbClr val="CC3300"/>
                </a:solidFill>
                <a:latin typeface="Times New Roman" panose="02020603050405020304" pitchFamily="18" charset="0"/>
                <a:cs typeface="Times New Roman" panose="02020603050405020304" pitchFamily="18" charset="0"/>
              </a:rPr>
              <a:t>2</a:t>
            </a:r>
            <a:r>
              <a:rPr lang="en-US" altLang="zh-TW" baseline="30000" dirty="0">
                <a:solidFill>
                  <a:srgbClr val="CC3300"/>
                </a:solidFill>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&gt;=1.</a:t>
            </a:r>
          </a:p>
          <a:p>
            <a:pPr lvl="1"/>
            <a:r>
              <a:rPr lang="en-US" altLang="zh-TW" dirty="0">
                <a:latin typeface="Times New Roman" panose="02020603050405020304" pitchFamily="18" charset="0"/>
                <a:cs typeface="Times New Roman" panose="02020603050405020304" pitchFamily="18" charset="0"/>
              </a:rPr>
              <a:t>The maximum number of nodes in a binary tree of depth </a:t>
            </a:r>
            <a:r>
              <a:rPr lang="en-US" altLang="zh-TW" dirty="0">
                <a:solidFill>
                  <a:srgbClr val="003399"/>
                </a:solidFill>
                <a:latin typeface="Times New Roman" panose="02020603050405020304" pitchFamily="18" charset="0"/>
                <a:cs typeface="Times New Roman" panose="02020603050405020304" pitchFamily="18" charset="0"/>
              </a:rPr>
              <a:t>k</a:t>
            </a:r>
            <a:r>
              <a:rPr lang="en-US" altLang="zh-TW" dirty="0">
                <a:latin typeface="Times New Roman" panose="02020603050405020304" pitchFamily="18" charset="0"/>
                <a:cs typeface="Times New Roman" panose="02020603050405020304" pitchFamily="18" charset="0"/>
              </a:rPr>
              <a:t> is </a:t>
            </a:r>
            <a:r>
              <a:rPr lang="en-US" altLang="zh-TW" dirty="0">
                <a:solidFill>
                  <a:srgbClr val="CC3300"/>
                </a:solidFill>
                <a:latin typeface="Times New Roman" panose="02020603050405020304" pitchFamily="18" charset="0"/>
                <a:cs typeface="Times New Roman" panose="02020603050405020304" pitchFamily="18" charset="0"/>
              </a:rPr>
              <a:t>2</a:t>
            </a:r>
            <a:r>
              <a:rPr lang="en-US" altLang="zh-TW" baseline="30000" dirty="0">
                <a:solidFill>
                  <a:srgbClr val="CC3300"/>
                </a:solidFill>
                <a:latin typeface="Times New Roman" panose="02020603050405020304" pitchFamily="18" charset="0"/>
                <a:cs typeface="Times New Roman" panose="02020603050405020304" pitchFamily="18" charset="0"/>
              </a:rPr>
              <a:t>k</a:t>
            </a:r>
            <a:r>
              <a:rPr lang="en-US" altLang="zh-TW" dirty="0">
                <a:solidFill>
                  <a:srgbClr val="CC3300"/>
                </a:solidFill>
                <a:latin typeface="Times New Roman" panose="02020603050405020304" pitchFamily="18" charset="0"/>
                <a:cs typeface="Times New Roman" panose="02020603050405020304" pitchFamily="18" charset="0"/>
              </a:rPr>
              <a:t>-1</a:t>
            </a:r>
            <a:r>
              <a:rPr lang="en-US" altLang="zh-TW" dirty="0">
                <a:latin typeface="Times New Roman" panose="02020603050405020304" pitchFamily="18" charset="0"/>
                <a:cs typeface="Times New Roman" panose="02020603050405020304" pitchFamily="18" charset="0"/>
              </a:rPr>
              <a:t>, k&gt;=1.</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 Relation between number of leaf nodes and degree-2 nodes:</a:t>
            </a:r>
          </a:p>
          <a:p>
            <a:pPr marL="0" indent="0">
              <a:buNone/>
            </a:pPr>
            <a:r>
              <a:rPr lang="en-IN"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any nonempty binary tree, T, if n0 is the number of leaf nodes and n2 the number of nodes of degree 2, then n0=n2+1</a:t>
            </a:r>
            <a:endParaRPr lang="en-IN" dirty="0">
              <a:latin typeface="Times New Roman" panose="02020603050405020304" pitchFamily="18" charset="0"/>
              <a:cs typeface="Times New Roman" panose="02020603050405020304" pitchFamily="18" charset="0"/>
            </a:endParaRPr>
          </a:p>
        </p:txBody>
      </p:sp>
      <p:graphicFrame>
        <p:nvGraphicFramePr>
          <p:cNvPr id="4" name="Object 1032">
            <a:extLst>
              <a:ext uri="{FF2B5EF4-FFF2-40B4-BE49-F238E27FC236}">
                <a16:creationId xmlns:a16="http://schemas.microsoft.com/office/drawing/2014/main" id="{154706D5-CF7E-1F88-BE10-B28D852065C9}"/>
              </a:ext>
            </a:extLst>
          </p:cNvPr>
          <p:cNvGraphicFramePr>
            <a:graphicFrameLocks noChangeAspect="1"/>
          </p:cNvGraphicFramePr>
          <p:nvPr>
            <p:extLst>
              <p:ext uri="{D42A27DB-BD31-4B8C-83A1-F6EECF244321}">
                <p14:modId xmlns:p14="http://schemas.microsoft.com/office/powerpoint/2010/main" val="3492568438"/>
              </p:ext>
            </p:extLst>
          </p:nvPr>
        </p:nvGraphicFramePr>
        <p:xfrm>
          <a:off x="9969714" y="2928076"/>
          <a:ext cx="2209800" cy="862013"/>
        </p:xfrm>
        <a:graphic>
          <a:graphicData uri="http://schemas.openxmlformats.org/presentationml/2006/ole">
            <mc:AlternateContent xmlns:mc="http://schemas.openxmlformats.org/markup-compatibility/2006">
              <mc:Choice xmlns:v="urn:schemas-microsoft-com:vml" Requires="v">
                <p:oleObj name="方程式" r:id="rId2" imgW="2209680" imgH="863280" progId="Equation.2">
                  <p:embed/>
                </p:oleObj>
              </mc:Choice>
              <mc:Fallback>
                <p:oleObj name="方程式" r:id="rId2" imgW="2209680" imgH="863280" progId="Equation.2">
                  <p:embed/>
                  <p:pic>
                    <p:nvPicPr>
                      <p:cNvPr id="44040" name="Object 1032">
                        <a:extLst>
                          <a:ext uri="{FF2B5EF4-FFF2-40B4-BE49-F238E27FC236}">
                            <a16:creationId xmlns:a16="http://schemas.microsoft.com/office/drawing/2014/main" id="{C7D09EB7-A8C2-36B6-A98E-5CDE71ACB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714" y="2928076"/>
                        <a:ext cx="22098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031">
            <a:extLst>
              <a:ext uri="{FF2B5EF4-FFF2-40B4-BE49-F238E27FC236}">
                <a16:creationId xmlns:a16="http://schemas.microsoft.com/office/drawing/2014/main" id="{F8AB0674-8CFD-3882-4A13-97CD276A3FD8}"/>
              </a:ext>
            </a:extLst>
          </p:cNvPr>
          <p:cNvSpPr txBox="1">
            <a:spLocks noChangeArrowheads="1"/>
          </p:cNvSpPr>
          <p:nvPr/>
        </p:nvSpPr>
        <p:spPr bwMode="auto">
          <a:xfrm>
            <a:off x="6565482" y="3063013"/>
            <a:ext cx="357981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CC3300"/>
                </a:solidFill>
              </a:rPr>
              <a:t>Prove by induction.</a:t>
            </a:r>
            <a:br>
              <a:rPr lang="en-US" altLang="zh-TW" sz="3200" b="1" dirty="0">
                <a:solidFill>
                  <a:srgbClr val="CC3300"/>
                </a:solidFill>
              </a:rPr>
            </a:br>
            <a:endParaRPr lang="en-US" altLang="zh-TW" sz="3200" b="1" dirty="0">
              <a:solidFill>
                <a:srgbClr val="CC3300"/>
              </a:solidFill>
            </a:endParaRPr>
          </a:p>
          <a:p>
            <a:endParaRPr lang="en-US" altLang="zh-TW" sz="3200" b="1" dirty="0">
              <a:solidFill>
                <a:srgbClr val="CC3300"/>
              </a:solidFill>
            </a:endParaRPr>
          </a:p>
        </p:txBody>
      </p:sp>
    </p:spTree>
    <p:extLst>
      <p:ext uri="{BB962C8B-B14F-4D97-AF65-F5344CB8AC3E}">
        <p14:creationId xmlns:p14="http://schemas.microsoft.com/office/powerpoint/2010/main" val="2905870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82F7-3372-7C37-72B3-3CDF08935AF9}"/>
              </a:ext>
            </a:extLst>
          </p:cNvPr>
          <p:cNvSpPr>
            <a:spLocks noGrp="1"/>
          </p:cNvSpPr>
          <p:nvPr>
            <p:ph type="title"/>
          </p:nvPr>
        </p:nvSpPr>
        <p:spPr/>
        <p:txBody>
          <a:bodyPr>
            <a:normAutofit/>
          </a:bodyPr>
          <a:lstStyle/>
          <a:p>
            <a:r>
              <a:rPr lang="en-US" b="1" i="1" dirty="0">
                <a:solidFill>
                  <a:srgbClr val="273239"/>
                </a:solidFill>
                <a:effectLst/>
                <a:latin typeface="Times New Roman" panose="02020603050405020304" pitchFamily="18" charset="0"/>
                <a:cs typeface="Times New Roman" panose="02020603050405020304" pitchFamily="18" charset="0"/>
              </a:rPr>
              <a:t>Difference between Full and Complete Binary Tree</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4BC95F-7C25-17E5-5CA0-F1B771C35107}"/>
              </a:ext>
            </a:extLst>
          </p:cNvPr>
          <p:cNvSpPr>
            <a:spLocks noGrp="1"/>
          </p:cNvSpPr>
          <p:nvPr>
            <p:ph idx="1"/>
          </p:nvPr>
        </p:nvSpPr>
        <p:spPr>
          <a:xfrm>
            <a:off x="536641" y="1942356"/>
            <a:ext cx="8169614" cy="5188017"/>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A full binary tree is a binary tree in which all of the nodes have either 0 or 2 offspring. In other terms, a full binary tree is a binary tree in which all nodes, except the leaf nodes, have two offspring.</a:t>
            </a: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A binary tree is said to be a complete binary tree if all its levels, except possibly the last level, have the maximum number of possible nodes, and all the nodes in the last level appear as far left as possible.</a:t>
            </a:r>
            <a:endParaRPr lang="en-IN" dirty="0">
              <a:latin typeface="Times New Roman" panose="02020603050405020304" pitchFamily="18" charset="0"/>
              <a:cs typeface="Times New Roman" panose="02020603050405020304" pitchFamily="18" charset="0"/>
            </a:endParaRPr>
          </a:p>
        </p:txBody>
      </p:sp>
      <p:sp>
        <p:nvSpPr>
          <p:cNvPr id="6" name="AutoShape 2">
            <a:extLst>
              <a:ext uri="{FF2B5EF4-FFF2-40B4-BE49-F238E27FC236}">
                <a16:creationId xmlns:a16="http://schemas.microsoft.com/office/drawing/2014/main" id="{8C410DAD-EA42-62C5-AD05-BEBCB3EA65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0F1CA16C-BFCC-159B-D5F1-AE89B8C7E6F0}"/>
              </a:ext>
            </a:extLst>
          </p:cNvPr>
          <p:cNvPicPr>
            <a:picLocks noChangeAspect="1"/>
          </p:cNvPicPr>
          <p:nvPr/>
        </p:nvPicPr>
        <p:blipFill>
          <a:blip r:embed="rId2"/>
          <a:stretch>
            <a:fillRect/>
          </a:stretch>
        </p:blipFill>
        <p:spPr>
          <a:xfrm>
            <a:off x="8948230" y="1690688"/>
            <a:ext cx="2857500" cy="1924050"/>
          </a:xfrm>
          <a:prstGeom prst="rect">
            <a:avLst/>
          </a:prstGeom>
        </p:spPr>
      </p:pic>
      <p:pic>
        <p:nvPicPr>
          <p:cNvPr id="10" name="Picture 9">
            <a:extLst>
              <a:ext uri="{FF2B5EF4-FFF2-40B4-BE49-F238E27FC236}">
                <a16:creationId xmlns:a16="http://schemas.microsoft.com/office/drawing/2014/main" id="{49CCCCD1-A949-93E1-079E-ACE88DE493BF}"/>
              </a:ext>
            </a:extLst>
          </p:cNvPr>
          <p:cNvPicPr>
            <a:picLocks noChangeAspect="1"/>
          </p:cNvPicPr>
          <p:nvPr/>
        </p:nvPicPr>
        <p:blipFill>
          <a:blip r:embed="rId3"/>
          <a:stretch>
            <a:fillRect/>
          </a:stretch>
        </p:blipFill>
        <p:spPr>
          <a:xfrm>
            <a:off x="9134271" y="4224337"/>
            <a:ext cx="2857500" cy="1885950"/>
          </a:xfrm>
          <a:prstGeom prst="rect">
            <a:avLst/>
          </a:prstGeom>
        </p:spPr>
      </p:pic>
    </p:spTree>
    <p:extLst>
      <p:ext uri="{BB962C8B-B14F-4D97-AF65-F5344CB8AC3E}">
        <p14:creationId xmlns:p14="http://schemas.microsoft.com/office/powerpoint/2010/main" val="225506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BDA723-2C86-D378-E90E-7297BEECC86E}"/>
              </a:ext>
            </a:extLst>
          </p:cNvPr>
          <p:cNvPicPr>
            <a:picLocks noChangeAspect="1"/>
          </p:cNvPicPr>
          <p:nvPr/>
        </p:nvPicPr>
        <p:blipFill>
          <a:blip r:embed="rId2"/>
          <a:stretch>
            <a:fillRect/>
          </a:stretch>
        </p:blipFill>
        <p:spPr>
          <a:xfrm>
            <a:off x="1486304" y="761189"/>
            <a:ext cx="2857500" cy="1600200"/>
          </a:xfrm>
          <a:prstGeom prst="rect">
            <a:avLst/>
          </a:prstGeom>
        </p:spPr>
      </p:pic>
      <p:pic>
        <p:nvPicPr>
          <p:cNvPr id="9" name="Picture 8">
            <a:extLst>
              <a:ext uri="{FF2B5EF4-FFF2-40B4-BE49-F238E27FC236}">
                <a16:creationId xmlns:a16="http://schemas.microsoft.com/office/drawing/2014/main" id="{610EBB02-7934-8CC5-4ECF-9D55AB66FCEE}"/>
              </a:ext>
            </a:extLst>
          </p:cNvPr>
          <p:cNvPicPr>
            <a:picLocks noChangeAspect="1"/>
          </p:cNvPicPr>
          <p:nvPr/>
        </p:nvPicPr>
        <p:blipFill>
          <a:blip r:embed="rId3"/>
          <a:stretch>
            <a:fillRect/>
          </a:stretch>
        </p:blipFill>
        <p:spPr>
          <a:xfrm>
            <a:off x="6933795" y="343508"/>
            <a:ext cx="2857500" cy="2085975"/>
          </a:xfrm>
          <a:prstGeom prst="rect">
            <a:avLst/>
          </a:prstGeom>
        </p:spPr>
      </p:pic>
      <p:pic>
        <p:nvPicPr>
          <p:cNvPr id="11" name="Picture 10">
            <a:extLst>
              <a:ext uri="{FF2B5EF4-FFF2-40B4-BE49-F238E27FC236}">
                <a16:creationId xmlns:a16="http://schemas.microsoft.com/office/drawing/2014/main" id="{E76428FE-A3BD-C006-5B2E-4F57EC4235D0}"/>
              </a:ext>
            </a:extLst>
          </p:cNvPr>
          <p:cNvPicPr>
            <a:picLocks noChangeAspect="1"/>
          </p:cNvPicPr>
          <p:nvPr/>
        </p:nvPicPr>
        <p:blipFill>
          <a:blip r:embed="rId4"/>
          <a:stretch>
            <a:fillRect/>
          </a:stretch>
        </p:blipFill>
        <p:spPr>
          <a:xfrm>
            <a:off x="2069965" y="4001294"/>
            <a:ext cx="2857500" cy="1905000"/>
          </a:xfrm>
          <a:prstGeom prst="rect">
            <a:avLst/>
          </a:prstGeom>
        </p:spPr>
      </p:pic>
      <p:sp>
        <p:nvSpPr>
          <p:cNvPr id="12" name="AutoShape 10">
            <a:extLst>
              <a:ext uri="{FF2B5EF4-FFF2-40B4-BE49-F238E27FC236}">
                <a16:creationId xmlns:a16="http://schemas.microsoft.com/office/drawing/2014/main" id="{161B03DB-6FAC-127B-B5B3-488C26A96E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5772A75B-4149-45A4-DDD7-F2A6263C783C}"/>
              </a:ext>
            </a:extLst>
          </p:cNvPr>
          <p:cNvPicPr>
            <a:picLocks noChangeAspect="1"/>
          </p:cNvPicPr>
          <p:nvPr/>
        </p:nvPicPr>
        <p:blipFill>
          <a:blip r:embed="rId5"/>
          <a:stretch>
            <a:fillRect/>
          </a:stretch>
        </p:blipFill>
        <p:spPr>
          <a:xfrm>
            <a:off x="6734783" y="3429000"/>
            <a:ext cx="2857500" cy="2276475"/>
          </a:xfrm>
          <a:prstGeom prst="rect">
            <a:avLst/>
          </a:prstGeom>
        </p:spPr>
      </p:pic>
    </p:spTree>
    <p:extLst>
      <p:ext uri="{BB962C8B-B14F-4D97-AF65-F5344CB8AC3E}">
        <p14:creationId xmlns:p14="http://schemas.microsoft.com/office/powerpoint/2010/main" val="21643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641A-53D2-F6EF-4BE5-04AF97FE931B}"/>
              </a:ext>
            </a:extLst>
          </p:cNvPr>
          <p:cNvSpPr>
            <a:spLocks noGrp="1"/>
          </p:cNvSpPr>
          <p:nvPr>
            <p:ph type="title"/>
          </p:nvPr>
        </p:nvSpPr>
        <p:spPr>
          <a:xfrm>
            <a:off x="838200" y="365125"/>
            <a:ext cx="10515600" cy="1113479"/>
          </a:xfrm>
        </p:spPr>
        <p:txBody>
          <a:bodyPr/>
          <a:lstStyle/>
          <a:p>
            <a:r>
              <a:rPr lang="en-IN" b="1" i="1"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4E4862-8969-CBAC-B9EE-89F33B457FBE}"/>
              </a:ext>
            </a:extLst>
          </p:cNvPr>
          <p:cNvSpPr>
            <a:spLocks noGrp="1"/>
          </p:cNvSpPr>
          <p:nvPr>
            <p:ph idx="1"/>
          </p:nvPr>
        </p:nvSpPr>
        <p:spPr>
          <a:xfrm>
            <a:off x="643647" y="1553250"/>
            <a:ext cx="10515600" cy="4857277"/>
          </a:xfrm>
        </p:spPr>
        <p:txBody>
          <a:bodyPr>
            <a:normAutofit lnSpcReduction="10000"/>
          </a:bodyPr>
          <a:lstStyle/>
          <a:p>
            <a:r>
              <a:rPr lang="en-US" sz="2400" dirty="0">
                <a:effectLst/>
                <a:latin typeface="Times New Roman" panose="02020603050405020304" pitchFamily="18" charset="0"/>
                <a:ea typeface="Times New Roman" panose="02020603050405020304" pitchFamily="18" charset="0"/>
              </a:rPr>
              <a:t>Trees: Introduction</a:t>
            </a:r>
          </a:p>
          <a:p>
            <a:r>
              <a:rPr lang="en-US" sz="2400" dirty="0">
                <a:effectLst/>
                <a:latin typeface="Times New Roman" panose="02020603050405020304" pitchFamily="18" charset="0"/>
                <a:ea typeface="Times New Roman" panose="02020603050405020304" pitchFamily="18" charset="0"/>
              </a:rPr>
              <a:t> Binary Trees</a:t>
            </a:r>
          </a:p>
          <a:p>
            <a:r>
              <a:rPr lang="en-US" sz="2400" dirty="0">
                <a:effectLst/>
                <a:latin typeface="Times New Roman" panose="02020603050405020304" pitchFamily="18" charset="0"/>
                <a:ea typeface="Times New Roman" panose="02020603050405020304" pitchFamily="18" charset="0"/>
              </a:rPr>
              <a:t>Binary Tree Traversals</a:t>
            </a:r>
          </a:p>
          <a:p>
            <a:r>
              <a:rPr lang="en-US" sz="2400" dirty="0">
                <a:effectLst/>
                <a:latin typeface="Times New Roman" panose="02020603050405020304" pitchFamily="18" charset="0"/>
                <a:ea typeface="Times New Roman" panose="02020603050405020304" pitchFamily="18" charset="0"/>
              </a:rPr>
              <a:t>Additional Binary Tree Operations</a:t>
            </a:r>
          </a:p>
          <a:p>
            <a:r>
              <a:rPr lang="en-US" sz="2400" dirty="0">
                <a:effectLst/>
                <a:latin typeface="Times New Roman" panose="02020603050405020304" pitchFamily="18" charset="0"/>
                <a:ea typeface="Times New Roman" panose="02020603050405020304" pitchFamily="18" charset="0"/>
              </a:rPr>
              <a:t>Threaded Binary Trees</a:t>
            </a:r>
          </a:p>
          <a:p>
            <a:r>
              <a:rPr lang="en-US" sz="2400" dirty="0">
                <a:effectLst/>
                <a:latin typeface="Times New Roman" panose="02020603050405020304" pitchFamily="18" charset="0"/>
                <a:ea typeface="Times New Roman" panose="02020603050405020304" pitchFamily="18" charset="0"/>
              </a:rPr>
              <a:t>Heaps</a:t>
            </a:r>
          </a:p>
          <a:p>
            <a:r>
              <a:rPr lang="en-US" sz="2400" dirty="0">
                <a:effectLst/>
                <a:latin typeface="Times New Roman" panose="02020603050405020304" pitchFamily="18" charset="0"/>
                <a:ea typeface="Times New Roman" panose="02020603050405020304" pitchFamily="18" charset="0"/>
              </a:rPr>
              <a:t>Binary Search Trees</a:t>
            </a:r>
          </a:p>
          <a:p>
            <a:r>
              <a:rPr lang="en-US" sz="2400" dirty="0">
                <a:effectLst/>
                <a:latin typeface="Times New Roman" panose="02020603050405020304" pitchFamily="18" charset="0"/>
                <a:ea typeface="Times New Roman" panose="02020603050405020304" pitchFamily="18" charset="0"/>
              </a:rPr>
              <a:t>Selection Trees</a:t>
            </a:r>
          </a:p>
          <a:p>
            <a:r>
              <a:rPr lang="en-US" sz="2400" dirty="0">
                <a:effectLst/>
                <a:latin typeface="Times New Roman" panose="02020603050405020304" pitchFamily="18" charset="0"/>
                <a:ea typeface="Times New Roman" panose="02020603050405020304" pitchFamily="18" charset="0"/>
              </a:rPr>
              <a:t>Forests</a:t>
            </a:r>
          </a:p>
          <a:p>
            <a:r>
              <a:rPr lang="en-US" sz="2400" dirty="0">
                <a:effectLst/>
                <a:latin typeface="Times New Roman" panose="02020603050405020304" pitchFamily="18" charset="0"/>
                <a:ea typeface="Times New Roman" panose="02020603050405020304" pitchFamily="18" charset="0"/>
              </a:rPr>
              <a:t>Representation of Disjoint Sets</a:t>
            </a:r>
          </a:p>
          <a:p>
            <a:r>
              <a:rPr lang="en-US" sz="2400" dirty="0">
                <a:effectLst/>
                <a:latin typeface="Times New Roman" panose="02020603050405020304" pitchFamily="18" charset="0"/>
                <a:ea typeface="Times New Roman" panose="02020603050405020304" pitchFamily="18" charset="0"/>
              </a:rPr>
              <a:t>Counting Binary Trees</a:t>
            </a:r>
            <a:endParaRPr lang="en-IN" dirty="0"/>
          </a:p>
        </p:txBody>
      </p:sp>
    </p:spTree>
    <p:extLst>
      <p:ext uri="{BB962C8B-B14F-4D97-AF65-F5344CB8AC3E}">
        <p14:creationId xmlns:p14="http://schemas.microsoft.com/office/powerpoint/2010/main" val="227113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055-864C-AD65-C43B-CFBA1D7007AE}"/>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Binary tree Representation</a:t>
            </a:r>
          </a:p>
        </p:txBody>
      </p:sp>
      <p:sp>
        <p:nvSpPr>
          <p:cNvPr id="3" name="Content Placeholder 2">
            <a:extLst>
              <a:ext uri="{FF2B5EF4-FFF2-40B4-BE49-F238E27FC236}">
                <a16:creationId xmlns:a16="http://schemas.microsoft.com/office/drawing/2014/main" id="{B3B9B6D9-9132-52D4-B1E0-1269449E1DC6}"/>
              </a:ext>
            </a:extLst>
          </p:cNvPr>
          <p:cNvSpPr>
            <a:spLocks noGrp="1"/>
          </p:cNvSpPr>
          <p:nvPr>
            <p:ph idx="1"/>
          </p:nvPr>
        </p:nvSpPr>
        <p:spPr>
          <a:xfrm>
            <a:off x="838200" y="2305455"/>
            <a:ext cx="10515600" cy="3871508"/>
          </a:xfrm>
        </p:spPr>
        <p:txBody>
          <a:bodyPr/>
          <a:lstStyle/>
          <a:p>
            <a:pPr marL="514350" indent="-514350">
              <a:buAutoNum type="arabicPeriod"/>
            </a:pPr>
            <a:r>
              <a:rPr lang="en-IN" dirty="0">
                <a:latin typeface="Times New Roman" panose="02020603050405020304" pitchFamily="18" charset="0"/>
                <a:cs typeface="Times New Roman" panose="02020603050405020304" pitchFamily="18" charset="0"/>
              </a:rPr>
              <a:t>Array</a:t>
            </a:r>
          </a:p>
          <a:p>
            <a:pPr marL="514350" indent="-514350">
              <a:buAutoNum type="arabicPeriod"/>
            </a:pPr>
            <a:r>
              <a:rPr lang="en-IN" dirty="0">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366339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055-864C-AD65-C43B-CFBA1D7007AE}"/>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Array</a:t>
            </a:r>
          </a:p>
        </p:txBody>
      </p:sp>
      <p:sp>
        <p:nvSpPr>
          <p:cNvPr id="3" name="Content Placeholder 2">
            <a:extLst>
              <a:ext uri="{FF2B5EF4-FFF2-40B4-BE49-F238E27FC236}">
                <a16:creationId xmlns:a16="http://schemas.microsoft.com/office/drawing/2014/main" id="{B3B9B6D9-9132-52D4-B1E0-1269449E1DC6}"/>
              </a:ext>
            </a:extLst>
          </p:cNvPr>
          <p:cNvSpPr>
            <a:spLocks noGrp="1"/>
          </p:cNvSpPr>
          <p:nvPr>
            <p:ph idx="1"/>
          </p:nvPr>
        </p:nvSpPr>
        <p:spPr>
          <a:xfrm>
            <a:off x="838199" y="1690688"/>
            <a:ext cx="11156005" cy="44862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If a complete binary tree with n nodes (depth = log n + 1) is represented sequentially, then for any node with index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1&lt;=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&lt;=n, we have:</a:t>
            </a:r>
          </a:p>
          <a:p>
            <a:r>
              <a:rPr lang="en-US" dirty="0">
                <a:latin typeface="Times New Roman" panose="02020603050405020304" pitchFamily="18" charset="0"/>
                <a:cs typeface="Times New Roman" panose="02020603050405020304" pitchFamily="18" charset="0"/>
              </a:rPr>
              <a:t>parent(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 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at the root and has no parent.</a:t>
            </a:r>
          </a:p>
          <a:p>
            <a:r>
              <a:rPr lang="en-US" dirty="0" err="1">
                <a:latin typeface="Times New Roman" panose="02020603050405020304" pitchFamily="18" charset="0"/>
                <a:cs typeface="Times New Roman" panose="02020603050405020304" pitchFamily="18" charset="0"/>
              </a:rPr>
              <a:t>left_child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a:t>
            </a:r>
            <a:r>
              <a:rPr lang="en-US" dirty="0">
                <a:latin typeface="Times New Roman" panose="02020603050405020304" pitchFamily="18" charset="0"/>
                <a:cs typeface="Times New Roman" panose="02020603050405020304" pitchFamily="18" charset="0"/>
              </a:rPr>
              <a:t> at 2i if 2i&lt;=n. If 2i&gt;n, then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has no left child.</a:t>
            </a:r>
          </a:p>
          <a:p>
            <a:r>
              <a:rPr lang="en-US" dirty="0" err="1">
                <a:latin typeface="Times New Roman" panose="02020603050405020304" pitchFamily="18" charset="0"/>
                <a:cs typeface="Times New Roman" panose="02020603050405020304" pitchFamily="18" charset="0"/>
              </a:rPr>
              <a:t>right_child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a:t>
            </a:r>
            <a:r>
              <a:rPr lang="en-US" dirty="0">
                <a:latin typeface="Times New Roman" panose="02020603050405020304" pitchFamily="18" charset="0"/>
                <a:cs typeface="Times New Roman" panose="02020603050405020304" pitchFamily="18" charset="0"/>
              </a:rPr>
              <a:t> at 2i+1 if 2i +1 &lt;=n. If 2i +1 &gt;n,  then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has no right child.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4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75F475-DA02-FFCC-1CA2-AC4C58615BC1}"/>
              </a:ext>
            </a:extLst>
          </p:cNvPr>
          <p:cNvSpPr>
            <a:spLocks noGrp="1"/>
          </p:cNvSpPr>
          <p:nvPr>
            <p:ph type="ftr" sz="quarter" idx="11"/>
          </p:nvPr>
        </p:nvSpPr>
        <p:spPr/>
        <p:txBody>
          <a:bodyPr/>
          <a:lstStyle/>
          <a:p>
            <a:r>
              <a:rPr lang="en-US" altLang="zh-TW"/>
              <a:t>CHAPTER 5</a:t>
            </a:r>
          </a:p>
        </p:txBody>
      </p:sp>
      <p:sp>
        <p:nvSpPr>
          <p:cNvPr id="4" name="Slide Number Placeholder 3">
            <a:extLst>
              <a:ext uri="{FF2B5EF4-FFF2-40B4-BE49-F238E27FC236}">
                <a16:creationId xmlns:a16="http://schemas.microsoft.com/office/drawing/2014/main" id="{74C5BFB3-E187-C1AF-A4F7-CA8DA1188F91}"/>
              </a:ext>
            </a:extLst>
          </p:cNvPr>
          <p:cNvSpPr>
            <a:spLocks noGrp="1"/>
          </p:cNvSpPr>
          <p:nvPr>
            <p:ph type="sldNum" sz="quarter" idx="12"/>
          </p:nvPr>
        </p:nvSpPr>
        <p:spPr/>
        <p:txBody>
          <a:bodyPr/>
          <a:lstStyle/>
          <a:p>
            <a:fld id="{2FB6A548-C62D-49B3-AAA4-80987B06162B}" type="slidenum">
              <a:rPr lang="en-US" altLang="zh-TW"/>
              <a:pPr/>
              <a:t>22</a:t>
            </a:fld>
            <a:endParaRPr lang="en-US" altLang="zh-TW"/>
          </a:p>
        </p:txBody>
      </p:sp>
      <p:sp>
        <p:nvSpPr>
          <p:cNvPr id="48130" name="Rectangle 2">
            <a:extLst>
              <a:ext uri="{FF2B5EF4-FFF2-40B4-BE49-F238E27FC236}">
                <a16:creationId xmlns:a16="http://schemas.microsoft.com/office/drawing/2014/main" id="{06B75507-06BC-6A57-A7FB-703FAAE86EF7}"/>
              </a:ext>
            </a:extLst>
          </p:cNvPr>
          <p:cNvSpPr>
            <a:spLocks noChangeArrowheads="1"/>
          </p:cNvSpPr>
          <p:nvPr/>
        </p:nvSpPr>
        <p:spPr bwMode="auto">
          <a:xfrm>
            <a:off x="2324100" y="0"/>
            <a:ext cx="6057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imes New Roman" panose="02020603050405020304" pitchFamily="18" charset="0"/>
                <a:ea typeface="新細明體" panose="02020500000000000000" pitchFamily="18" charset="-120"/>
              </a:defRPr>
            </a:lvl1pPr>
            <a:lvl2pPr>
              <a:defRPr kumimoji="1" sz="4400">
                <a:solidFill>
                  <a:schemeClr val="tx2"/>
                </a:solidFill>
                <a:latin typeface="Times New Roman" panose="02020603050405020304" pitchFamily="18" charset="0"/>
                <a:ea typeface="新細明體" panose="02020500000000000000" pitchFamily="18" charset="-120"/>
              </a:defRPr>
            </a:lvl2pPr>
            <a:lvl3pPr>
              <a:defRPr kumimoji="1" sz="4400">
                <a:solidFill>
                  <a:schemeClr val="tx2"/>
                </a:solidFill>
                <a:latin typeface="Times New Roman" panose="02020603050405020304" pitchFamily="18" charset="0"/>
                <a:ea typeface="新細明體" panose="02020500000000000000" pitchFamily="18" charset="-120"/>
              </a:defRPr>
            </a:lvl3pPr>
            <a:lvl4pPr>
              <a:defRPr kumimoji="1" sz="4400">
                <a:solidFill>
                  <a:schemeClr val="tx2"/>
                </a:solidFill>
                <a:latin typeface="Times New Roman" panose="02020603050405020304" pitchFamily="18" charset="0"/>
                <a:ea typeface="新細明體" panose="02020500000000000000" pitchFamily="18" charset="-120"/>
              </a:defRPr>
            </a:lvl4pPr>
            <a:lvl5pPr>
              <a:defRPr kumimoji="1" sz="4400">
                <a:solidFill>
                  <a:schemeClr val="tx2"/>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a:lstStyle>
          <a:p>
            <a:r>
              <a:rPr lang="en-US" altLang="zh-TW"/>
              <a:t>Sequential Representation</a:t>
            </a:r>
          </a:p>
        </p:txBody>
      </p:sp>
      <p:sp>
        <p:nvSpPr>
          <p:cNvPr id="48131" name="Rectangle 3">
            <a:extLst>
              <a:ext uri="{FF2B5EF4-FFF2-40B4-BE49-F238E27FC236}">
                <a16:creationId xmlns:a16="http://schemas.microsoft.com/office/drawing/2014/main" id="{DC3C631F-DA14-DE0F-5A94-61121F70AB06}"/>
              </a:ext>
            </a:extLst>
          </p:cNvPr>
          <p:cNvSpPr>
            <a:spLocks noChangeArrowheads="1"/>
          </p:cNvSpPr>
          <p:nvPr/>
        </p:nvSpPr>
        <p:spPr bwMode="auto">
          <a:xfrm>
            <a:off x="5084764" y="1455739"/>
            <a:ext cx="854075" cy="4459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2" name="Line 4">
            <a:extLst>
              <a:ext uri="{FF2B5EF4-FFF2-40B4-BE49-F238E27FC236}">
                <a16:creationId xmlns:a16="http://schemas.microsoft.com/office/drawing/2014/main" id="{584D6CAC-442E-C278-4AF8-B92DCA3E7C4B}"/>
              </a:ext>
            </a:extLst>
          </p:cNvPr>
          <p:cNvSpPr>
            <a:spLocks noChangeShapeType="1"/>
          </p:cNvSpPr>
          <p:nvPr/>
        </p:nvSpPr>
        <p:spPr bwMode="auto">
          <a:xfrm>
            <a:off x="5078414" y="1857375"/>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3" name="Line 5">
            <a:extLst>
              <a:ext uri="{FF2B5EF4-FFF2-40B4-BE49-F238E27FC236}">
                <a16:creationId xmlns:a16="http://schemas.microsoft.com/office/drawing/2014/main" id="{AAB49219-FCA1-FE6C-C1C9-3F09F0339A48}"/>
              </a:ext>
            </a:extLst>
          </p:cNvPr>
          <p:cNvSpPr>
            <a:spLocks noChangeShapeType="1"/>
          </p:cNvSpPr>
          <p:nvPr/>
        </p:nvSpPr>
        <p:spPr bwMode="auto">
          <a:xfrm>
            <a:off x="5078414" y="2249488"/>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4" name="Line 6">
            <a:extLst>
              <a:ext uri="{FF2B5EF4-FFF2-40B4-BE49-F238E27FC236}">
                <a16:creationId xmlns:a16="http://schemas.microsoft.com/office/drawing/2014/main" id="{105FA34B-46AB-8EE3-FB1B-9D9922910159}"/>
              </a:ext>
            </a:extLst>
          </p:cNvPr>
          <p:cNvSpPr>
            <a:spLocks noChangeShapeType="1"/>
          </p:cNvSpPr>
          <p:nvPr/>
        </p:nvSpPr>
        <p:spPr bwMode="auto">
          <a:xfrm>
            <a:off x="5078414" y="2640013"/>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5" name="Line 7">
            <a:extLst>
              <a:ext uri="{FF2B5EF4-FFF2-40B4-BE49-F238E27FC236}">
                <a16:creationId xmlns:a16="http://schemas.microsoft.com/office/drawing/2014/main" id="{216A1104-B75E-FA61-93BC-8FF81BB1F9FB}"/>
              </a:ext>
            </a:extLst>
          </p:cNvPr>
          <p:cNvSpPr>
            <a:spLocks noChangeShapeType="1"/>
          </p:cNvSpPr>
          <p:nvPr/>
        </p:nvSpPr>
        <p:spPr bwMode="auto">
          <a:xfrm>
            <a:off x="5078414" y="3048000"/>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6" name="Line 8">
            <a:extLst>
              <a:ext uri="{FF2B5EF4-FFF2-40B4-BE49-F238E27FC236}">
                <a16:creationId xmlns:a16="http://schemas.microsoft.com/office/drawing/2014/main" id="{FB79D307-FB6D-E43D-001B-BFE0257E5F85}"/>
              </a:ext>
            </a:extLst>
          </p:cNvPr>
          <p:cNvSpPr>
            <a:spLocks noChangeShapeType="1"/>
          </p:cNvSpPr>
          <p:nvPr/>
        </p:nvSpPr>
        <p:spPr bwMode="auto">
          <a:xfrm>
            <a:off x="5078414" y="3441700"/>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7" name="Line 9">
            <a:extLst>
              <a:ext uri="{FF2B5EF4-FFF2-40B4-BE49-F238E27FC236}">
                <a16:creationId xmlns:a16="http://schemas.microsoft.com/office/drawing/2014/main" id="{495C0E39-7597-7F28-3FEB-B67B625F4DA3}"/>
              </a:ext>
            </a:extLst>
          </p:cNvPr>
          <p:cNvSpPr>
            <a:spLocks noChangeShapeType="1"/>
          </p:cNvSpPr>
          <p:nvPr/>
        </p:nvSpPr>
        <p:spPr bwMode="auto">
          <a:xfrm>
            <a:off x="5078414" y="3830638"/>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8" name="Line 10">
            <a:extLst>
              <a:ext uri="{FF2B5EF4-FFF2-40B4-BE49-F238E27FC236}">
                <a16:creationId xmlns:a16="http://schemas.microsoft.com/office/drawing/2014/main" id="{A190647C-123E-3432-B8BE-C02A3D48FFA2}"/>
              </a:ext>
            </a:extLst>
          </p:cNvPr>
          <p:cNvSpPr>
            <a:spLocks noChangeShapeType="1"/>
          </p:cNvSpPr>
          <p:nvPr/>
        </p:nvSpPr>
        <p:spPr bwMode="auto">
          <a:xfrm>
            <a:off x="5078414" y="4221163"/>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9" name="Line 11">
            <a:extLst>
              <a:ext uri="{FF2B5EF4-FFF2-40B4-BE49-F238E27FC236}">
                <a16:creationId xmlns:a16="http://schemas.microsoft.com/office/drawing/2014/main" id="{7A606834-C2C9-C311-BF6C-19E5798E7711}"/>
              </a:ext>
            </a:extLst>
          </p:cNvPr>
          <p:cNvSpPr>
            <a:spLocks noChangeShapeType="1"/>
          </p:cNvSpPr>
          <p:nvPr/>
        </p:nvSpPr>
        <p:spPr bwMode="auto">
          <a:xfrm>
            <a:off x="5094288" y="5546725"/>
            <a:ext cx="849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0" name="Rectangle 12">
            <a:extLst>
              <a:ext uri="{FF2B5EF4-FFF2-40B4-BE49-F238E27FC236}">
                <a16:creationId xmlns:a16="http://schemas.microsoft.com/office/drawing/2014/main" id="{EBC33691-AFEA-1CEF-8AE2-13A6963EEA91}"/>
              </a:ext>
            </a:extLst>
          </p:cNvPr>
          <p:cNvSpPr>
            <a:spLocks noChangeArrowheads="1"/>
          </p:cNvSpPr>
          <p:nvPr/>
        </p:nvSpPr>
        <p:spPr bwMode="auto">
          <a:xfrm>
            <a:off x="5257801" y="1462089"/>
            <a:ext cx="375103" cy="4541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pPr>
            <a:r>
              <a:rPr lang="en-US" altLang="zh-TW" sz="2400"/>
              <a:t>A</a:t>
            </a:r>
          </a:p>
          <a:p>
            <a:pPr eaLnBrk="0" hangingPunct="0">
              <a:lnSpc>
                <a:spcPct val="110000"/>
              </a:lnSpc>
            </a:pPr>
            <a:r>
              <a:rPr lang="en-US" altLang="zh-TW" sz="2400"/>
              <a:t>B</a:t>
            </a:r>
          </a:p>
          <a:p>
            <a:pPr eaLnBrk="0" hangingPunct="0">
              <a:lnSpc>
                <a:spcPct val="110000"/>
              </a:lnSpc>
            </a:pPr>
            <a:r>
              <a:rPr lang="en-US" altLang="zh-TW" sz="2400"/>
              <a:t>--</a:t>
            </a:r>
          </a:p>
          <a:p>
            <a:pPr eaLnBrk="0" hangingPunct="0">
              <a:lnSpc>
                <a:spcPct val="110000"/>
              </a:lnSpc>
            </a:pPr>
            <a:r>
              <a:rPr lang="en-US" altLang="zh-TW" sz="2400"/>
              <a:t>C</a:t>
            </a:r>
          </a:p>
          <a:p>
            <a:pPr eaLnBrk="0" hangingPunct="0">
              <a:lnSpc>
                <a:spcPct val="110000"/>
              </a:lnSpc>
            </a:pPr>
            <a:r>
              <a:rPr lang="en-US" altLang="zh-TW" sz="2400"/>
              <a:t>--</a:t>
            </a:r>
          </a:p>
          <a:p>
            <a:pPr eaLnBrk="0" hangingPunct="0">
              <a:lnSpc>
                <a:spcPct val="110000"/>
              </a:lnSpc>
            </a:pPr>
            <a:r>
              <a:rPr lang="en-US" altLang="zh-TW" sz="2400"/>
              <a:t>--</a:t>
            </a:r>
          </a:p>
          <a:p>
            <a:pPr eaLnBrk="0" hangingPunct="0">
              <a:lnSpc>
                <a:spcPct val="110000"/>
              </a:lnSpc>
            </a:pPr>
            <a:r>
              <a:rPr lang="en-US" altLang="zh-TW" sz="2400"/>
              <a:t>--</a:t>
            </a:r>
          </a:p>
          <a:p>
            <a:pPr eaLnBrk="0" hangingPunct="0">
              <a:lnSpc>
                <a:spcPct val="110000"/>
              </a:lnSpc>
            </a:pPr>
            <a:r>
              <a:rPr lang="en-US" altLang="zh-TW" sz="2400"/>
              <a:t>D</a:t>
            </a:r>
          </a:p>
          <a:p>
            <a:pPr eaLnBrk="0" hangingPunct="0">
              <a:lnSpc>
                <a:spcPct val="110000"/>
              </a:lnSpc>
            </a:pPr>
            <a:r>
              <a:rPr lang="en-US" altLang="zh-TW" sz="2400"/>
              <a:t>--</a:t>
            </a:r>
          </a:p>
          <a:p>
            <a:pPr eaLnBrk="0" hangingPunct="0">
              <a:lnSpc>
                <a:spcPct val="110000"/>
              </a:lnSpc>
            </a:pPr>
            <a:r>
              <a:rPr lang="en-US" altLang="zh-TW" sz="2400"/>
              <a:t>.</a:t>
            </a:r>
          </a:p>
          <a:p>
            <a:pPr eaLnBrk="0" hangingPunct="0">
              <a:lnSpc>
                <a:spcPct val="110000"/>
              </a:lnSpc>
            </a:pPr>
            <a:r>
              <a:rPr lang="en-US" altLang="zh-TW" sz="2400"/>
              <a:t>E</a:t>
            </a:r>
          </a:p>
        </p:txBody>
      </p:sp>
      <p:sp>
        <p:nvSpPr>
          <p:cNvPr id="48141" name="Line 13">
            <a:extLst>
              <a:ext uri="{FF2B5EF4-FFF2-40B4-BE49-F238E27FC236}">
                <a16:creationId xmlns:a16="http://schemas.microsoft.com/office/drawing/2014/main" id="{7AAA7C26-C74B-CDBD-1944-0D9CFC3F8AE4}"/>
              </a:ext>
            </a:extLst>
          </p:cNvPr>
          <p:cNvSpPr>
            <a:spLocks noChangeShapeType="1"/>
          </p:cNvSpPr>
          <p:nvPr/>
        </p:nvSpPr>
        <p:spPr bwMode="auto">
          <a:xfrm>
            <a:off x="5078414" y="4611688"/>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2" name="Line 14">
            <a:extLst>
              <a:ext uri="{FF2B5EF4-FFF2-40B4-BE49-F238E27FC236}">
                <a16:creationId xmlns:a16="http://schemas.microsoft.com/office/drawing/2014/main" id="{030A832E-0C13-D84A-34D7-3CF4ABD1E543}"/>
              </a:ext>
            </a:extLst>
          </p:cNvPr>
          <p:cNvSpPr>
            <a:spLocks noChangeShapeType="1"/>
          </p:cNvSpPr>
          <p:nvPr/>
        </p:nvSpPr>
        <p:spPr bwMode="auto">
          <a:xfrm>
            <a:off x="5078414" y="5002213"/>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3" name="Rectangle 15">
            <a:extLst>
              <a:ext uri="{FF2B5EF4-FFF2-40B4-BE49-F238E27FC236}">
                <a16:creationId xmlns:a16="http://schemas.microsoft.com/office/drawing/2014/main" id="{B799DF29-938D-AF61-73D5-E33B434A91B4}"/>
              </a:ext>
            </a:extLst>
          </p:cNvPr>
          <p:cNvSpPr>
            <a:spLocks noChangeArrowheads="1"/>
          </p:cNvSpPr>
          <p:nvPr/>
        </p:nvSpPr>
        <p:spPr bwMode="auto">
          <a:xfrm>
            <a:off x="4456113" y="1460500"/>
            <a:ext cx="692150"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pPr>
            <a:r>
              <a:rPr lang="en-US" altLang="zh-TW" sz="2400" dirty="0"/>
              <a:t>[1]</a:t>
            </a:r>
          </a:p>
          <a:p>
            <a:pPr eaLnBrk="0" hangingPunct="0">
              <a:lnSpc>
                <a:spcPct val="110000"/>
              </a:lnSpc>
            </a:pPr>
            <a:r>
              <a:rPr lang="en-US" altLang="zh-TW" sz="2400" dirty="0"/>
              <a:t>[2]</a:t>
            </a:r>
          </a:p>
          <a:p>
            <a:pPr eaLnBrk="0" hangingPunct="0">
              <a:lnSpc>
                <a:spcPct val="110000"/>
              </a:lnSpc>
            </a:pPr>
            <a:r>
              <a:rPr lang="en-US" altLang="zh-TW" sz="2400" dirty="0"/>
              <a:t>[3]</a:t>
            </a:r>
          </a:p>
          <a:p>
            <a:pPr eaLnBrk="0" hangingPunct="0">
              <a:lnSpc>
                <a:spcPct val="110000"/>
              </a:lnSpc>
            </a:pPr>
            <a:r>
              <a:rPr lang="en-US" altLang="zh-TW" sz="2400" dirty="0"/>
              <a:t>[4]</a:t>
            </a:r>
          </a:p>
          <a:p>
            <a:pPr eaLnBrk="0" hangingPunct="0">
              <a:lnSpc>
                <a:spcPct val="110000"/>
              </a:lnSpc>
            </a:pPr>
            <a:r>
              <a:rPr lang="en-US" altLang="zh-TW" sz="2400" dirty="0"/>
              <a:t>[5]</a:t>
            </a:r>
          </a:p>
          <a:p>
            <a:pPr eaLnBrk="0" hangingPunct="0">
              <a:lnSpc>
                <a:spcPct val="110000"/>
              </a:lnSpc>
            </a:pPr>
            <a:r>
              <a:rPr lang="en-US" altLang="zh-TW" sz="2400" dirty="0"/>
              <a:t>[6]</a:t>
            </a:r>
          </a:p>
          <a:p>
            <a:pPr eaLnBrk="0" hangingPunct="0">
              <a:lnSpc>
                <a:spcPct val="110000"/>
              </a:lnSpc>
            </a:pPr>
            <a:r>
              <a:rPr lang="en-US" altLang="zh-TW" sz="2400" dirty="0"/>
              <a:t>[7]</a:t>
            </a:r>
          </a:p>
          <a:p>
            <a:pPr eaLnBrk="0" hangingPunct="0">
              <a:lnSpc>
                <a:spcPct val="110000"/>
              </a:lnSpc>
            </a:pPr>
            <a:r>
              <a:rPr lang="en-US" altLang="zh-TW" sz="2400" dirty="0"/>
              <a:t>[8]</a:t>
            </a:r>
          </a:p>
          <a:p>
            <a:pPr eaLnBrk="0" hangingPunct="0">
              <a:lnSpc>
                <a:spcPct val="110000"/>
              </a:lnSpc>
            </a:pPr>
            <a:r>
              <a:rPr lang="en-US" altLang="zh-TW" sz="2400" dirty="0"/>
              <a:t>[9]</a:t>
            </a:r>
          </a:p>
          <a:p>
            <a:pPr eaLnBrk="0" hangingPunct="0">
              <a:lnSpc>
                <a:spcPct val="110000"/>
              </a:lnSpc>
            </a:pPr>
            <a:r>
              <a:rPr lang="en-US" altLang="zh-TW" sz="2400" dirty="0"/>
              <a:t>.</a:t>
            </a:r>
          </a:p>
          <a:p>
            <a:pPr eaLnBrk="0" hangingPunct="0">
              <a:lnSpc>
                <a:spcPct val="110000"/>
              </a:lnSpc>
            </a:pPr>
            <a:r>
              <a:rPr lang="en-US" altLang="zh-TW" sz="2400" dirty="0"/>
              <a:t>[16]</a:t>
            </a:r>
          </a:p>
        </p:txBody>
      </p:sp>
      <p:sp>
        <p:nvSpPr>
          <p:cNvPr id="48144" name="Line 16">
            <a:extLst>
              <a:ext uri="{FF2B5EF4-FFF2-40B4-BE49-F238E27FC236}">
                <a16:creationId xmlns:a16="http://schemas.microsoft.com/office/drawing/2014/main" id="{C2DCFB63-A52B-6A9B-82B3-F9553E918202}"/>
              </a:ext>
            </a:extLst>
          </p:cNvPr>
          <p:cNvSpPr>
            <a:spLocks noChangeShapeType="1"/>
          </p:cNvSpPr>
          <p:nvPr/>
        </p:nvSpPr>
        <p:spPr bwMode="auto">
          <a:xfrm>
            <a:off x="9807576" y="465138"/>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5" name="Line 17">
            <a:extLst>
              <a:ext uri="{FF2B5EF4-FFF2-40B4-BE49-F238E27FC236}">
                <a16:creationId xmlns:a16="http://schemas.microsoft.com/office/drawing/2014/main" id="{0928A672-E2D8-A284-13FB-BC95E88E6B27}"/>
              </a:ext>
            </a:extLst>
          </p:cNvPr>
          <p:cNvSpPr>
            <a:spLocks noChangeShapeType="1"/>
          </p:cNvSpPr>
          <p:nvPr/>
        </p:nvSpPr>
        <p:spPr bwMode="auto">
          <a:xfrm>
            <a:off x="9807576" y="857250"/>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6" name="Line 18">
            <a:extLst>
              <a:ext uri="{FF2B5EF4-FFF2-40B4-BE49-F238E27FC236}">
                <a16:creationId xmlns:a16="http://schemas.microsoft.com/office/drawing/2014/main" id="{31978525-DA8B-483D-7C1E-4B70D341202D}"/>
              </a:ext>
            </a:extLst>
          </p:cNvPr>
          <p:cNvSpPr>
            <a:spLocks noChangeShapeType="1"/>
          </p:cNvSpPr>
          <p:nvPr/>
        </p:nvSpPr>
        <p:spPr bwMode="auto">
          <a:xfrm>
            <a:off x="9807576" y="1247775"/>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7" name="Line 19">
            <a:extLst>
              <a:ext uri="{FF2B5EF4-FFF2-40B4-BE49-F238E27FC236}">
                <a16:creationId xmlns:a16="http://schemas.microsoft.com/office/drawing/2014/main" id="{F83EF39E-80B8-39B4-3C5C-557E794B61E4}"/>
              </a:ext>
            </a:extLst>
          </p:cNvPr>
          <p:cNvSpPr>
            <a:spLocks noChangeShapeType="1"/>
          </p:cNvSpPr>
          <p:nvPr/>
        </p:nvSpPr>
        <p:spPr bwMode="auto">
          <a:xfrm>
            <a:off x="9807576" y="1655763"/>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8" name="Line 20">
            <a:extLst>
              <a:ext uri="{FF2B5EF4-FFF2-40B4-BE49-F238E27FC236}">
                <a16:creationId xmlns:a16="http://schemas.microsoft.com/office/drawing/2014/main" id="{1CFA31A0-3532-4DD2-0240-3E39FFABD07D}"/>
              </a:ext>
            </a:extLst>
          </p:cNvPr>
          <p:cNvSpPr>
            <a:spLocks noChangeShapeType="1"/>
          </p:cNvSpPr>
          <p:nvPr/>
        </p:nvSpPr>
        <p:spPr bwMode="auto">
          <a:xfrm>
            <a:off x="9807576" y="2049463"/>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9" name="Line 21">
            <a:extLst>
              <a:ext uri="{FF2B5EF4-FFF2-40B4-BE49-F238E27FC236}">
                <a16:creationId xmlns:a16="http://schemas.microsoft.com/office/drawing/2014/main" id="{53ADDB34-2528-E243-DED5-6C239B1767C5}"/>
              </a:ext>
            </a:extLst>
          </p:cNvPr>
          <p:cNvSpPr>
            <a:spLocks noChangeShapeType="1"/>
          </p:cNvSpPr>
          <p:nvPr/>
        </p:nvSpPr>
        <p:spPr bwMode="auto">
          <a:xfrm>
            <a:off x="9807576" y="2438400"/>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0" name="Line 22">
            <a:extLst>
              <a:ext uri="{FF2B5EF4-FFF2-40B4-BE49-F238E27FC236}">
                <a16:creationId xmlns:a16="http://schemas.microsoft.com/office/drawing/2014/main" id="{7A8F3DC1-B51F-724E-0317-3ADC7443CB3B}"/>
              </a:ext>
            </a:extLst>
          </p:cNvPr>
          <p:cNvSpPr>
            <a:spLocks noChangeShapeType="1"/>
          </p:cNvSpPr>
          <p:nvPr/>
        </p:nvSpPr>
        <p:spPr bwMode="auto">
          <a:xfrm>
            <a:off x="9807576" y="2828925"/>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1" name="Line 23">
            <a:extLst>
              <a:ext uri="{FF2B5EF4-FFF2-40B4-BE49-F238E27FC236}">
                <a16:creationId xmlns:a16="http://schemas.microsoft.com/office/drawing/2014/main" id="{F3A85DA8-9012-C1EA-4E08-FEB6C92DDC1D}"/>
              </a:ext>
            </a:extLst>
          </p:cNvPr>
          <p:cNvSpPr>
            <a:spLocks noChangeShapeType="1"/>
          </p:cNvSpPr>
          <p:nvPr/>
        </p:nvSpPr>
        <p:spPr bwMode="auto">
          <a:xfrm>
            <a:off x="9807576" y="3219450"/>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2" name="Line 24">
            <a:extLst>
              <a:ext uri="{FF2B5EF4-FFF2-40B4-BE49-F238E27FC236}">
                <a16:creationId xmlns:a16="http://schemas.microsoft.com/office/drawing/2014/main" id="{E258322E-E568-1135-35FF-41B58EBECE31}"/>
              </a:ext>
            </a:extLst>
          </p:cNvPr>
          <p:cNvSpPr>
            <a:spLocks noChangeShapeType="1"/>
          </p:cNvSpPr>
          <p:nvPr/>
        </p:nvSpPr>
        <p:spPr bwMode="auto">
          <a:xfrm>
            <a:off x="9807576" y="3609975"/>
            <a:ext cx="866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3" name="Rectangle 25">
            <a:extLst>
              <a:ext uri="{FF2B5EF4-FFF2-40B4-BE49-F238E27FC236}">
                <a16:creationId xmlns:a16="http://schemas.microsoft.com/office/drawing/2014/main" id="{0C36635F-4108-6628-2E8A-CDE2971F3AF9}"/>
              </a:ext>
            </a:extLst>
          </p:cNvPr>
          <p:cNvSpPr>
            <a:spLocks noChangeArrowheads="1"/>
          </p:cNvSpPr>
          <p:nvPr/>
        </p:nvSpPr>
        <p:spPr bwMode="auto">
          <a:xfrm>
            <a:off x="9812338" y="80963"/>
            <a:ext cx="855662" cy="3524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4" name="Rectangle 26">
            <a:extLst>
              <a:ext uri="{FF2B5EF4-FFF2-40B4-BE49-F238E27FC236}">
                <a16:creationId xmlns:a16="http://schemas.microsoft.com/office/drawing/2014/main" id="{C85CDC0F-29B9-3DAD-4E79-E16CC3AA6A9C}"/>
              </a:ext>
            </a:extLst>
          </p:cNvPr>
          <p:cNvSpPr>
            <a:spLocks noChangeArrowheads="1"/>
          </p:cNvSpPr>
          <p:nvPr/>
        </p:nvSpPr>
        <p:spPr bwMode="auto">
          <a:xfrm>
            <a:off x="8978900" y="1"/>
            <a:ext cx="53975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pPr>
            <a:r>
              <a:rPr lang="en-US" altLang="zh-TW" sz="2400"/>
              <a:t>[1]</a:t>
            </a:r>
          </a:p>
          <a:p>
            <a:pPr eaLnBrk="0" hangingPunct="0">
              <a:lnSpc>
                <a:spcPct val="110000"/>
              </a:lnSpc>
            </a:pPr>
            <a:r>
              <a:rPr lang="en-US" altLang="zh-TW" sz="2400"/>
              <a:t>[2]</a:t>
            </a:r>
          </a:p>
          <a:p>
            <a:pPr eaLnBrk="0" hangingPunct="0">
              <a:lnSpc>
                <a:spcPct val="110000"/>
              </a:lnSpc>
            </a:pPr>
            <a:r>
              <a:rPr lang="en-US" altLang="zh-TW" sz="2400"/>
              <a:t>[3]</a:t>
            </a:r>
          </a:p>
          <a:p>
            <a:pPr eaLnBrk="0" hangingPunct="0">
              <a:lnSpc>
                <a:spcPct val="110000"/>
              </a:lnSpc>
            </a:pPr>
            <a:r>
              <a:rPr lang="en-US" altLang="zh-TW" sz="2400"/>
              <a:t>[4]</a:t>
            </a:r>
          </a:p>
          <a:p>
            <a:pPr eaLnBrk="0" hangingPunct="0">
              <a:lnSpc>
                <a:spcPct val="110000"/>
              </a:lnSpc>
            </a:pPr>
            <a:r>
              <a:rPr lang="en-US" altLang="zh-TW" sz="2400"/>
              <a:t>[5]</a:t>
            </a:r>
          </a:p>
          <a:p>
            <a:pPr eaLnBrk="0" hangingPunct="0">
              <a:lnSpc>
                <a:spcPct val="110000"/>
              </a:lnSpc>
            </a:pPr>
            <a:r>
              <a:rPr lang="en-US" altLang="zh-TW" sz="2400"/>
              <a:t>[6]</a:t>
            </a:r>
          </a:p>
          <a:p>
            <a:pPr eaLnBrk="0" hangingPunct="0">
              <a:lnSpc>
                <a:spcPct val="110000"/>
              </a:lnSpc>
            </a:pPr>
            <a:r>
              <a:rPr lang="en-US" altLang="zh-TW" sz="2400"/>
              <a:t>[7]</a:t>
            </a:r>
          </a:p>
          <a:p>
            <a:pPr eaLnBrk="0" hangingPunct="0">
              <a:lnSpc>
                <a:spcPct val="110000"/>
              </a:lnSpc>
            </a:pPr>
            <a:r>
              <a:rPr lang="en-US" altLang="zh-TW" sz="2400"/>
              <a:t>[8]</a:t>
            </a:r>
          </a:p>
          <a:p>
            <a:pPr eaLnBrk="0" hangingPunct="0">
              <a:lnSpc>
                <a:spcPct val="110000"/>
              </a:lnSpc>
            </a:pPr>
            <a:r>
              <a:rPr lang="en-US" altLang="zh-TW" sz="2400"/>
              <a:t>[9]</a:t>
            </a:r>
          </a:p>
        </p:txBody>
      </p:sp>
      <p:sp>
        <p:nvSpPr>
          <p:cNvPr id="48155" name="Rectangle 27">
            <a:extLst>
              <a:ext uri="{FF2B5EF4-FFF2-40B4-BE49-F238E27FC236}">
                <a16:creationId xmlns:a16="http://schemas.microsoft.com/office/drawing/2014/main" id="{B73E320D-ABA9-59E6-CF48-5C96E2A8A78C}"/>
              </a:ext>
            </a:extLst>
          </p:cNvPr>
          <p:cNvSpPr>
            <a:spLocks noChangeArrowheads="1"/>
          </p:cNvSpPr>
          <p:nvPr/>
        </p:nvSpPr>
        <p:spPr bwMode="auto">
          <a:xfrm>
            <a:off x="10015288" y="50801"/>
            <a:ext cx="379912" cy="372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10000"/>
              </a:lnSpc>
            </a:pPr>
            <a:r>
              <a:rPr lang="en-US" altLang="zh-TW" sz="2400"/>
              <a:t>A</a:t>
            </a:r>
          </a:p>
          <a:p>
            <a:pPr algn="ctr" eaLnBrk="0" hangingPunct="0">
              <a:lnSpc>
                <a:spcPct val="110000"/>
              </a:lnSpc>
            </a:pPr>
            <a:r>
              <a:rPr lang="en-US" altLang="zh-TW" sz="2400"/>
              <a:t>B</a:t>
            </a:r>
          </a:p>
          <a:p>
            <a:pPr algn="ctr" eaLnBrk="0" hangingPunct="0">
              <a:lnSpc>
                <a:spcPct val="110000"/>
              </a:lnSpc>
            </a:pPr>
            <a:r>
              <a:rPr lang="en-US" altLang="zh-TW" sz="2400"/>
              <a:t>C</a:t>
            </a:r>
          </a:p>
          <a:p>
            <a:pPr algn="ctr" eaLnBrk="0" hangingPunct="0">
              <a:lnSpc>
                <a:spcPct val="110000"/>
              </a:lnSpc>
            </a:pPr>
            <a:r>
              <a:rPr lang="en-US" altLang="zh-TW" sz="2400"/>
              <a:t>D</a:t>
            </a:r>
          </a:p>
          <a:p>
            <a:pPr algn="ctr" eaLnBrk="0" hangingPunct="0">
              <a:lnSpc>
                <a:spcPct val="110000"/>
              </a:lnSpc>
            </a:pPr>
            <a:r>
              <a:rPr lang="en-US" altLang="zh-TW" sz="2400"/>
              <a:t>E</a:t>
            </a:r>
          </a:p>
          <a:p>
            <a:pPr algn="ctr" eaLnBrk="0" hangingPunct="0">
              <a:lnSpc>
                <a:spcPct val="110000"/>
              </a:lnSpc>
            </a:pPr>
            <a:r>
              <a:rPr lang="en-US" altLang="zh-TW" sz="2400"/>
              <a:t>F</a:t>
            </a:r>
          </a:p>
          <a:p>
            <a:pPr algn="ctr" eaLnBrk="0" hangingPunct="0">
              <a:lnSpc>
                <a:spcPct val="110000"/>
              </a:lnSpc>
            </a:pPr>
            <a:r>
              <a:rPr lang="en-US" altLang="zh-TW" sz="2400"/>
              <a:t>G</a:t>
            </a:r>
          </a:p>
          <a:p>
            <a:pPr algn="ctr" eaLnBrk="0" hangingPunct="0">
              <a:lnSpc>
                <a:spcPct val="110000"/>
              </a:lnSpc>
            </a:pPr>
            <a:r>
              <a:rPr lang="en-US" altLang="zh-TW" sz="2400"/>
              <a:t>H</a:t>
            </a:r>
          </a:p>
          <a:p>
            <a:pPr algn="ctr" eaLnBrk="0" hangingPunct="0">
              <a:lnSpc>
                <a:spcPct val="110000"/>
              </a:lnSpc>
            </a:pPr>
            <a:r>
              <a:rPr lang="en-US" altLang="zh-TW" sz="2400"/>
              <a:t>I</a:t>
            </a:r>
          </a:p>
        </p:txBody>
      </p:sp>
      <p:grpSp>
        <p:nvGrpSpPr>
          <p:cNvPr id="48156" name="Group 28">
            <a:extLst>
              <a:ext uri="{FF2B5EF4-FFF2-40B4-BE49-F238E27FC236}">
                <a16:creationId xmlns:a16="http://schemas.microsoft.com/office/drawing/2014/main" id="{7554F321-0E6A-14B3-C1DE-33A0188B2634}"/>
              </a:ext>
            </a:extLst>
          </p:cNvPr>
          <p:cNvGrpSpPr>
            <a:grpSpLocks/>
          </p:cNvGrpSpPr>
          <p:nvPr/>
        </p:nvGrpSpPr>
        <p:grpSpPr bwMode="auto">
          <a:xfrm>
            <a:off x="3890963" y="1493838"/>
            <a:ext cx="571500" cy="569912"/>
            <a:chOff x="1389" y="1133"/>
            <a:chExt cx="360" cy="359"/>
          </a:xfrm>
        </p:grpSpPr>
        <p:sp>
          <p:nvSpPr>
            <p:cNvPr id="48157" name="Oval 29">
              <a:extLst>
                <a:ext uri="{FF2B5EF4-FFF2-40B4-BE49-F238E27FC236}">
                  <a16:creationId xmlns:a16="http://schemas.microsoft.com/office/drawing/2014/main" id="{04792FF8-BE1C-B4BA-0D5D-010684BEE677}"/>
                </a:ext>
              </a:extLst>
            </p:cNvPr>
            <p:cNvSpPr>
              <a:spLocks noChangeArrowheads="1"/>
            </p:cNvSpPr>
            <p:nvPr/>
          </p:nvSpPr>
          <p:spPr bwMode="auto">
            <a:xfrm>
              <a:off x="1389" y="11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58" name="Rectangle 30">
              <a:extLst>
                <a:ext uri="{FF2B5EF4-FFF2-40B4-BE49-F238E27FC236}">
                  <a16:creationId xmlns:a16="http://schemas.microsoft.com/office/drawing/2014/main" id="{EEAFB8E0-BCBC-55B6-D8C6-710D1A6BEDDC}"/>
                </a:ext>
              </a:extLst>
            </p:cNvPr>
            <p:cNvSpPr>
              <a:spLocks noChangeArrowheads="1"/>
            </p:cNvSpPr>
            <p:nvPr/>
          </p:nvSpPr>
          <p:spPr bwMode="auto">
            <a:xfrm>
              <a:off x="1458" y="1186"/>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a:solidFill>
                    <a:srgbClr val="006600"/>
                  </a:solidFill>
                </a:rPr>
                <a:t>A</a:t>
              </a:r>
            </a:p>
          </p:txBody>
        </p:sp>
      </p:grpSp>
      <p:grpSp>
        <p:nvGrpSpPr>
          <p:cNvPr id="48159" name="Group 31">
            <a:extLst>
              <a:ext uri="{FF2B5EF4-FFF2-40B4-BE49-F238E27FC236}">
                <a16:creationId xmlns:a16="http://schemas.microsoft.com/office/drawing/2014/main" id="{353E86F2-1552-4143-EA24-A33485E4D82A}"/>
              </a:ext>
            </a:extLst>
          </p:cNvPr>
          <p:cNvGrpSpPr>
            <a:grpSpLocks/>
          </p:cNvGrpSpPr>
          <p:nvPr/>
        </p:nvGrpSpPr>
        <p:grpSpPr bwMode="auto">
          <a:xfrm>
            <a:off x="3279775" y="2397126"/>
            <a:ext cx="571500" cy="569913"/>
            <a:chOff x="1004" y="1702"/>
            <a:chExt cx="360" cy="359"/>
          </a:xfrm>
        </p:grpSpPr>
        <p:sp>
          <p:nvSpPr>
            <p:cNvPr id="48160" name="Oval 32">
              <a:extLst>
                <a:ext uri="{FF2B5EF4-FFF2-40B4-BE49-F238E27FC236}">
                  <a16:creationId xmlns:a16="http://schemas.microsoft.com/office/drawing/2014/main" id="{86EFA7EA-50FC-5315-51F8-8208C2DF2AB5}"/>
                </a:ext>
              </a:extLst>
            </p:cNvPr>
            <p:cNvSpPr>
              <a:spLocks noChangeArrowheads="1"/>
            </p:cNvSpPr>
            <p:nvPr/>
          </p:nvSpPr>
          <p:spPr bwMode="auto">
            <a:xfrm>
              <a:off x="1004" y="17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61" name="Rectangle 33">
              <a:extLst>
                <a:ext uri="{FF2B5EF4-FFF2-40B4-BE49-F238E27FC236}">
                  <a16:creationId xmlns:a16="http://schemas.microsoft.com/office/drawing/2014/main" id="{B1CBC049-E03A-95C0-6EA6-89EFC6755AED}"/>
                </a:ext>
              </a:extLst>
            </p:cNvPr>
            <p:cNvSpPr>
              <a:spLocks noChangeArrowheads="1"/>
            </p:cNvSpPr>
            <p:nvPr/>
          </p:nvSpPr>
          <p:spPr bwMode="auto">
            <a:xfrm>
              <a:off x="1073" y="1755"/>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B</a:t>
              </a:r>
            </a:p>
          </p:txBody>
        </p:sp>
      </p:grpSp>
      <p:sp>
        <p:nvSpPr>
          <p:cNvPr id="48162" name="Line 34">
            <a:extLst>
              <a:ext uri="{FF2B5EF4-FFF2-40B4-BE49-F238E27FC236}">
                <a16:creationId xmlns:a16="http://schemas.microsoft.com/office/drawing/2014/main" id="{54FB9850-8ED7-103E-2A9D-D4612830A3E0}"/>
              </a:ext>
            </a:extLst>
          </p:cNvPr>
          <p:cNvSpPr>
            <a:spLocks noChangeShapeType="1"/>
          </p:cNvSpPr>
          <p:nvPr/>
        </p:nvSpPr>
        <p:spPr bwMode="auto">
          <a:xfrm flipH="1">
            <a:off x="3662363" y="2052639"/>
            <a:ext cx="341312"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163" name="Group 35">
            <a:extLst>
              <a:ext uri="{FF2B5EF4-FFF2-40B4-BE49-F238E27FC236}">
                <a16:creationId xmlns:a16="http://schemas.microsoft.com/office/drawing/2014/main" id="{7D09A38B-4BF4-D7AA-5AC2-37AD5EF5AA96}"/>
              </a:ext>
            </a:extLst>
          </p:cNvPr>
          <p:cNvGrpSpPr>
            <a:grpSpLocks/>
          </p:cNvGrpSpPr>
          <p:nvPr/>
        </p:nvGrpSpPr>
        <p:grpSpPr bwMode="auto">
          <a:xfrm>
            <a:off x="2428875" y="5200651"/>
            <a:ext cx="571500" cy="569913"/>
            <a:chOff x="468" y="3468"/>
            <a:chExt cx="360" cy="359"/>
          </a:xfrm>
        </p:grpSpPr>
        <p:sp>
          <p:nvSpPr>
            <p:cNvPr id="48164" name="Oval 36">
              <a:extLst>
                <a:ext uri="{FF2B5EF4-FFF2-40B4-BE49-F238E27FC236}">
                  <a16:creationId xmlns:a16="http://schemas.microsoft.com/office/drawing/2014/main" id="{2421D6E1-C841-6066-D9AD-E13AC95C6BB5}"/>
                </a:ext>
              </a:extLst>
            </p:cNvPr>
            <p:cNvSpPr>
              <a:spLocks noChangeArrowheads="1"/>
            </p:cNvSpPr>
            <p:nvPr/>
          </p:nvSpPr>
          <p:spPr bwMode="auto">
            <a:xfrm>
              <a:off x="468" y="346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65" name="Rectangle 37">
              <a:extLst>
                <a:ext uri="{FF2B5EF4-FFF2-40B4-BE49-F238E27FC236}">
                  <a16:creationId xmlns:a16="http://schemas.microsoft.com/office/drawing/2014/main" id="{FFE8A758-8C7C-B65E-EF93-B88FCDB80897}"/>
                </a:ext>
              </a:extLst>
            </p:cNvPr>
            <p:cNvSpPr>
              <a:spLocks noChangeArrowheads="1"/>
            </p:cNvSpPr>
            <p:nvPr/>
          </p:nvSpPr>
          <p:spPr bwMode="auto">
            <a:xfrm>
              <a:off x="537" y="3521"/>
              <a:ext cx="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E</a:t>
              </a:r>
            </a:p>
          </p:txBody>
        </p:sp>
      </p:grpSp>
      <p:sp>
        <p:nvSpPr>
          <p:cNvPr id="48166" name="Line 38">
            <a:extLst>
              <a:ext uri="{FF2B5EF4-FFF2-40B4-BE49-F238E27FC236}">
                <a16:creationId xmlns:a16="http://schemas.microsoft.com/office/drawing/2014/main" id="{7A0FFC31-E07A-3751-912C-FD87E6F943CC}"/>
              </a:ext>
            </a:extLst>
          </p:cNvPr>
          <p:cNvSpPr>
            <a:spLocks noChangeShapeType="1"/>
          </p:cNvSpPr>
          <p:nvPr/>
        </p:nvSpPr>
        <p:spPr bwMode="auto">
          <a:xfrm flipH="1">
            <a:off x="2641601" y="4770438"/>
            <a:ext cx="322263" cy="4445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167" name="Group 39">
            <a:extLst>
              <a:ext uri="{FF2B5EF4-FFF2-40B4-BE49-F238E27FC236}">
                <a16:creationId xmlns:a16="http://schemas.microsoft.com/office/drawing/2014/main" id="{D2A31A24-514E-D33A-7B5B-F78BC1116E53}"/>
              </a:ext>
            </a:extLst>
          </p:cNvPr>
          <p:cNvGrpSpPr>
            <a:grpSpLocks/>
          </p:cNvGrpSpPr>
          <p:nvPr/>
        </p:nvGrpSpPr>
        <p:grpSpPr bwMode="auto">
          <a:xfrm>
            <a:off x="3071813" y="3328988"/>
            <a:ext cx="571500" cy="569912"/>
            <a:chOff x="873" y="2289"/>
            <a:chExt cx="360" cy="359"/>
          </a:xfrm>
        </p:grpSpPr>
        <p:sp>
          <p:nvSpPr>
            <p:cNvPr id="48168" name="Oval 40">
              <a:extLst>
                <a:ext uri="{FF2B5EF4-FFF2-40B4-BE49-F238E27FC236}">
                  <a16:creationId xmlns:a16="http://schemas.microsoft.com/office/drawing/2014/main" id="{CE0E4FBF-E6F2-98FE-5222-041B05846496}"/>
                </a:ext>
              </a:extLst>
            </p:cNvPr>
            <p:cNvSpPr>
              <a:spLocks noChangeArrowheads="1"/>
            </p:cNvSpPr>
            <p:nvPr/>
          </p:nvSpPr>
          <p:spPr bwMode="auto">
            <a:xfrm>
              <a:off x="873" y="228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69" name="Rectangle 41">
              <a:extLst>
                <a:ext uri="{FF2B5EF4-FFF2-40B4-BE49-F238E27FC236}">
                  <a16:creationId xmlns:a16="http://schemas.microsoft.com/office/drawing/2014/main" id="{01668076-F5D5-ED07-4A43-8D7E999B4A66}"/>
                </a:ext>
              </a:extLst>
            </p:cNvPr>
            <p:cNvSpPr>
              <a:spLocks noChangeArrowheads="1"/>
            </p:cNvSpPr>
            <p:nvPr/>
          </p:nvSpPr>
          <p:spPr bwMode="auto">
            <a:xfrm>
              <a:off x="942" y="2342"/>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C</a:t>
              </a:r>
            </a:p>
          </p:txBody>
        </p:sp>
      </p:grpSp>
      <p:grpSp>
        <p:nvGrpSpPr>
          <p:cNvPr id="48170" name="Group 42">
            <a:extLst>
              <a:ext uri="{FF2B5EF4-FFF2-40B4-BE49-F238E27FC236}">
                <a16:creationId xmlns:a16="http://schemas.microsoft.com/office/drawing/2014/main" id="{41C52C4E-E92A-4F19-3C6D-A7862B27B11E}"/>
              </a:ext>
            </a:extLst>
          </p:cNvPr>
          <p:cNvGrpSpPr>
            <a:grpSpLocks/>
          </p:cNvGrpSpPr>
          <p:nvPr/>
        </p:nvGrpSpPr>
        <p:grpSpPr bwMode="auto">
          <a:xfrm>
            <a:off x="2714625" y="4194176"/>
            <a:ext cx="571500" cy="569913"/>
            <a:chOff x="648" y="2834"/>
            <a:chExt cx="360" cy="359"/>
          </a:xfrm>
        </p:grpSpPr>
        <p:sp>
          <p:nvSpPr>
            <p:cNvPr id="48171" name="Oval 43">
              <a:extLst>
                <a:ext uri="{FF2B5EF4-FFF2-40B4-BE49-F238E27FC236}">
                  <a16:creationId xmlns:a16="http://schemas.microsoft.com/office/drawing/2014/main" id="{68577589-2EE5-049D-5886-BC7B5AC2578E}"/>
                </a:ext>
              </a:extLst>
            </p:cNvPr>
            <p:cNvSpPr>
              <a:spLocks noChangeArrowheads="1"/>
            </p:cNvSpPr>
            <p:nvPr/>
          </p:nvSpPr>
          <p:spPr bwMode="auto">
            <a:xfrm>
              <a:off x="648" y="283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72" name="Rectangle 44">
              <a:extLst>
                <a:ext uri="{FF2B5EF4-FFF2-40B4-BE49-F238E27FC236}">
                  <a16:creationId xmlns:a16="http://schemas.microsoft.com/office/drawing/2014/main" id="{5CCC2FF8-8452-08B2-D843-728380B58343}"/>
                </a:ext>
              </a:extLst>
            </p:cNvPr>
            <p:cNvSpPr>
              <a:spLocks noChangeArrowheads="1"/>
            </p:cNvSpPr>
            <p:nvPr/>
          </p:nvSpPr>
          <p:spPr bwMode="auto">
            <a:xfrm>
              <a:off x="717" y="288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D</a:t>
              </a:r>
            </a:p>
          </p:txBody>
        </p:sp>
      </p:grpSp>
      <p:sp>
        <p:nvSpPr>
          <p:cNvPr id="48173" name="Line 45">
            <a:extLst>
              <a:ext uri="{FF2B5EF4-FFF2-40B4-BE49-F238E27FC236}">
                <a16:creationId xmlns:a16="http://schemas.microsoft.com/office/drawing/2014/main" id="{2A2FC2FE-DC1D-5356-9A81-FA45F0A04E46}"/>
              </a:ext>
            </a:extLst>
          </p:cNvPr>
          <p:cNvSpPr>
            <a:spLocks noChangeShapeType="1"/>
          </p:cNvSpPr>
          <p:nvPr/>
        </p:nvSpPr>
        <p:spPr bwMode="auto">
          <a:xfrm flipH="1">
            <a:off x="3336926" y="2987675"/>
            <a:ext cx="138113" cy="3381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74" name="Line 46">
            <a:extLst>
              <a:ext uri="{FF2B5EF4-FFF2-40B4-BE49-F238E27FC236}">
                <a16:creationId xmlns:a16="http://schemas.microsoft.com/office/drawing/2014/main" id="{0220139A-E1F2-68F3-6C50-E41864A6A10D}"/>
              </a:ext>
            </a:extLst>
          </p:cNvPr>
          <p:cNvSpPr>
            <a:spLocks noChangeShapeType="1"/>
          </p:cNvSpPr>
          <p:nvPr/>
        </p:nvSpPr>
        <p:spPr bwMode="auto">
          <a:xfrm flipH="1">
            <a:off x="3049589" y="3919538"/>
            <a:ext cx="168275" cy="2921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210" name="Group 82">
            <a:extLst>
              <a:ext uri="{FF2B5EF4-FFF2-40B4-BE49-F238E27FC236}">
                <a16:creationId xmlns:a16="http://schemas.microsoft.com/office/drawing/2014/main" id="{C441B8B5-3B76-8C35-39C6-57B5075FB219}"/>
              </a:ext>
            </a:extLst>
          </p:cNvPr>
          <p:cNvGrpSpPr>
            <a:grpSpLocks/>
          </p:cNvGrpSpPr>
          <p:nvPr/>
        </p:nvGrpSpPr>
        <p:grpSpPr bwMode="auto">
          <a:xfrm>
            <a:off x="7713663" y="2782888"/>
            <a:ext cx="571500" cy="569912"/>
            <a:chOff x="4229" y="1348"/>
            <a:chExt cx="360" cy="359"/>
          </a:xfrm>
        </p:grpSpPr>
        <p:sp>
          <p:nvSpPr>
            <p:cNvPr id="48211" name="Oval 83">
              <a:extLst>
                <a:ext uri="{FF2B5EF4-FFF2-40B4-BE49-F238E27FC236}">
                  <a16:creationId xmlns:a16="http://schemas.microsoft.com/office/drawing/2014/main" id="{49DA578C-5816-9B63-F58D-9F75EB5DBCA9}"/>
                </a:ext>
              </a:extLst>
            </p:cNvPr>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2" name="Rectangle 84">
              <a:extLst>
                <a:ext uri="{FF2B5EF4-FFF2-40B4-BE49-F238E27FC236}">
                  <a16:creationId xmlns:a16="http://schemas.microsoft.com/office/drawing/2014/main" id="{4C02421C-B309-E98C-C2DD-42F15423A31F}"/>
                </a:ext>
              </a:extLst>
            </p:cNvPr>
            <p:cNvSpPr>
              <a:spLocks noChangeArrowheads="1"/>
            </p:cNvSpPr>
            <p:nvPr/>
          </p:nvSpPr>
          <p:spPr bwMode="auto">
            <a:xfrm>
              <a:off x="4298" y="1401"/>
              <a:ext cx="2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A</a:t>
              </a:r>
            </a:p>
          </p:txBody>
        </p:sp>
      </p:grpSp>
      <p:grpSp>
        <p:nvGrpSpPr>
          <p:cNvPr id="48213" name="Group 85">
            <a:extLst>
              <a:ext uri="{FF2B5EF4-FFF2-40B4-BE49-F238E27FC236}">
                <a16:creationId xmlns:a16="http://schemas.microsoft.com/office/drawing/2014/main" id="{CBAC3F27-511C-B2CE-3014-7864ED38E79D}"/>
              </a:ext>
            </a:extLst>
          </p:cNvPr>
          <p:cNvGrpSpPr>
            <a:grpSpLocks/>
          </p:cNvGrpSpPr>
          <p:nvPr/>
        </p:nvGrpSpPr>
        <p:grpSpPr bwMode="auto">
          <a:xfrm>
            <a:off x="6743700" y="3924301"/>
            <a:ext cx="571500" cy="569913"/>
            <a:chOff x="3618" y="2067"/>
            <a:chExt cx="360" cy="359"/>
          </a:xfrm>
        </p:grpSpPr>
        <p:sp>
          <p:nvSpPr>
            <p:cNvPr id="48214" name="Oval 86">
              <a:extLst>
                <a:ext uri="{FF2B5EF4-FFF2-40B4-BE49-F238E27FC236}">
                  <a16:creationId xmlns:a16="http://schemas.microsoft.com/office/drawing/2014/main" id="{DCAEE075-CBB8-418D-FCF2-68EA82A8189C}"/>
                </a:ext>
              </a:extLst>
            </p:cNvPr>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5" name="Rectangle 87">
              <a:extLst>
                <a:ext uri="{FF2B5EF4-FFF2-40B4-BE49-F238E27FC236}">
                  <a16:creationId xmlns:a16="http://schemas.microsoft.com/office/drawing/2014/main" id="{81A78CC7-5668-A25A-0FA3-8BB41147CD28}"/>
                </a:ext>
              </a:extLst>
            </p:cNvPr>
            <p:cNvSpPr>
              <a:spLocks noChangeArrowheads="1"/>
            </p:cNvSpPr>
            <p:nvPr/>
          </p:nvSpPr>
          <p:spPr bwMode="auto">
            <a:xfrm>
              <a:off x="3687" y="2120"/>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B</a:t>
              </a:r>
            </a:p>
          </p:txBody>
        </p:sp>
      </p:grpSp>
      <p:sp>
        <p:nvSpPr>
          <p:cNvPr id="48216" name="Line 88">
            <a:extLst>
              <a:ext uri="{FF2B5EF4-FFF2-40B4-BE49-F238E27FC236}">
                <a16:creationId xmlns:a16="http://schemas.microsoft.com/office/drawing/2014/main" id="{A808AA59-BF04-94D0-B159-B51438C0D7E3}"/>
              </a:ext>
            </a:extLst>
          </p:cNvPr>
          <p:cNvSpPr>
            <a:spLocks noChangeShapeType="1"/>
          </p:cNvSpPr>
          <p:nvPr/>
        </p:nvSpPr>
        <p:spPr bwMode="auto">
          <a:xfrm flipH="1">
            <a:off x="7042151" y="3273426"/>
            <a:ext cx="765175" cy="646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217" name="Group 89">
            <a:extLst>
              <a:ext uri="{FF2B5EF4-FFF2-40B4-BE49-F238E27FC236}">
                <a16:creationId xmlns:a16="http://schemas.microsoft.com/office/drawing/2014/main" id="{A5889836-7A1F-C634-FCAB-A2CE50DDC840}"/>
              </a:ext>
            </a:extLst>
          </p:cNvPr>
          <p:cNvGrpSpPr>
            <a:grpSpLocks/>
          </p:cNvGrpSpPr>
          <p:nvPr/>
        </p:nvGrpSpPr>
        <p:grpSpPr bwMode="auto">
          <a:xfrm>
            <a:off x="8634413" y="3957638"/>
            <a:ext cx="571500" cy="569912"/>
            <a:chOff x="4809" y="2088"/>
            <a:chExt cx="360" cy="359"/>
          </a:xfrm>
        </p:grpSpPr>
        <p:sp>
          <p:nvSpPr>
            <p:cNvPr id="48218" name="Oval 90">
              <a:extLst>
                <a:ext uri="{FF2B5EF4-FFF2-40B4-BE49-F238E27FC236}">
                  <a16:creationId xmlns:a16="http://schemas.microsoft.com/office/drawing/2014/main" id="{B4C0231B-92AA-A45F-D6C0-984F036E7831}"/>
                </a:ext>
              </a:extLst>
            </p:cNvPr>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19" name="Rectangle 91">
              <a:extLst>
                <a:ext uri="{FF2B5EF4-FFF2-40B4-BE49-F238E27FC236}">
                  <a16:creationId xmlns:a16="http://schemas.microsoft.com/office/drawing/2014/main" id="{400DAB99-2851-EF5A-8BD7-089AECD11138}"/>
                </a:ext>
              </a:extLst>
            </p:cNvPr>
            <p:cNvSpPr>
              <a:spLocks noChangeArrowheads="1"/>
            </p:cNvSpPr>
            <p:nvPr/>
          </p:nvSpPr>
          <p:spPr bwMode="auto">
            <a:xfrm>
              <a:off x="4878" y="2141"/>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C</a:t>
              </a:r>
            </a:p>
          </p:txBody>
        </p:sp>
      </p:grpSp>
      <p:grpSp>
        <p:nvGrpSpPr>
          <p:cNvPr id="48220" name="Group 92">
            <a:extLst>
              <a:ext uri="{FF2B5EF4-FFF2-40B4-BE49-F238E27FC236}">
                <a16:creationId xmlns:a16="http://schemas.microsoft.com/office/drawing/2014/main" id="{9BC96BDB-4043-B7B3-2EBD-FF30C94DC7FF}"/>
              </a:ext>
            </a:extLst>
          </p:cNvPr>
          <p:cNvGrpSpPr>
            <a:grpSpLocks/>
          </p:cNvGrpSpPr>
          <p:nvPr/>
        </p:nvGrpSpPr>
        <p:grpSpPr bwMode="auto">
          <a:xfrm>
            <a:off x="9144000" y="5030788"/>
            <a:ext cx="571500" cy="569912"/>
            <a:chOff x="5130" y="2764"/>
            <a:chExt cx="360" cy="359"/>
          </a:xfrm>
        </p:grpSpPr>
        <p:sp>
          <p:nvSpPr>
            <p:cNvPr id="48221" name="Oval 93">
              <a:extLst>
                <a:ext uri="{FF2B5EF4-FFF2-40B4-BE49-F238E27FC236}">
                  <a16:creationId xmlns:a16="http://schemas.microsoft.com/office/drawing/2014/main" id="{AACBBE2C-EFF2-CCE5-A0E8-654ADA7F58D4}"/>
                </a:ext>
              </a:extLst>
            </p:cNvPr>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2" name="Rectangle 94">
              <a:extLst>
                <a:ext uri="{FF2B5EF4-FFF2-40B4-BE49-F238E27FC236}">
                  <a16:creationId xmlns:a16="http://schemas.microsoft.com/office/drawing/2014/main" id="{9696F12F-A5CD-4908-9DA2-8023DD22A6AE}"/>
                </a:ext>
              </a:extLst>
            </p:cNvPr>
            <p:cNvSpPr>
              <a:spLocks noChangeArrowheads="1"/>
            </p:cNvSpPr>
            <p:nvPr/>
          </p:nvSpPr>
          <p:spPr bwMode="auto">
            <a:xfrm>
              <a:off x="5199" y="2817"/>
              <a:ext cx="2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G</a:t>
              </a:r>
            </a:p>
          </p:txBody>
        </p:sp>
      </p:grpSp>
      <p:sp>
        <p:nvSpPr>
          <p:cNvPr id="48223" name="Line 95">
            <a:extLst>
              <a:ext uri="{FF2B5EF4-FFF2-40B4-BE49-F238E27FC236}">
                <a16:creationId xmlns:a16="http://schemas.microsoft.com/office/drawing/2014/main" id="{1486EA1A-6DC6-344E-3FBA-A8263C44A162}"/>
              </a:ext>
            </a:extLst>
          </p:cNvPr>
          <p:cNvSpPr>
            <a:spLocks noChangeShapeType="1"/>
          </p:cNvSpPr>
          <p:nvPr/>
        </p:nvSpPr>
        <p:spPr bwMode="auto">
          <a:xfrm>
            <a:off x="9085264" y="4516439"/>
            <a:ext cx="287337" cy="4921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224" name="Group 96">
            <a:extLst>
              <a:ext uri="{FF2B5EF4-FFF2-40B4-BE49-F238E27FC236}">
                <a16:creationId xmlns:a16="http://schemas.microsoft.com/office/drawing/2014/main" id="{2C194A3E-9251-AE65-76D1-1965D749E22A}"/>
              </a:ext>
            </a:extLst>
          </p:cNvPr>
          <p:cNvGrpSpPr>
            <a:grpSpLocks/>
          </p:cNvGrpSpPr>
          <p:nvPr/>
        </p:nvGrpSpPr>
        <p:grpSpPr bwMode="auto">
          <a:xfrm>
            <a:off x="7272338" y="5080001"/>
            <a:ext cx="571500" cy="569913"/>
            <a:chOff x="3951" y="2795"/>
            <a:chExt cx="360" cy="359"/>
          </a:xfrm>
        </p:grpSpPr>
        <p:sp>
          <p:nvSpPr>
            <p:cNvPr id="48225" name="Oval 97">
              <a:extLst>
                <a:ext uri="{FF2B5EF4-FFF2-40B4-BE49-F238E27FC236}">
                  <a16:creationId xmlns:a16="http://schemas.microsoft.com/office/drawing/2014/main" id="{D74030DE-AE39-5F52-99B0-AA5317B51BFB}"/>
                </a:ext>
              </a:extLst>
            </p:cNvPr>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6" name="Rectangle 98">
              <a:extLst>
                <a:ext uri="{FF2B5EF4-FFF2-40B4-BE49-F238E27FC236}">
                  <a16:creationId xmlns:a16="http://schemas.microsoft.com/office/drawing/2014/main" id="{D88E3C72-B65E-CE50-4C54-2E0FB4943F8A}"/>
                </a:ext>
              </a:extLst>
            </p:cNvPr>
            <p:cNvSpPr>
              <a:spLocks noChangeArrowheads="1"/>
            </p:cNvSpPr>
            <p:nvPr/>
          </p:nvSpPr>
          <p:spPr bwMode="auto">
            <a:xfrm>
              <a:off x="4020" y="2848"/>
              <a:ext cx="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E</a:t>
              </a:r>
            </a:p>
          </p:txBody>
        </p:sp>
      </p:grpSp>
      <p:grpSp>
        <p:nvGrpSpPr>
          <p:cNvPr id="48227" name="Group 99">
            <a:extLst>
              <a:ext uri="{FF2B5EF4-FFF2-40B4-BE49-F238E27FC236}">
                <a16:creationId xmlns:a16="http://schemas.microsoft.com/office/drawing/2014/main" id="{A5C435B4-5EDC-9A75-9B5A-08189B52C177}"/>
              </a:ext>
            </a:extLst>
          </p:cNvPr>
          <p:cNvGrpSpPr>
            <a:grpSpLocks/>
          </p:cNvGrpSpPr>
          <p:nvPr/>
        </p:nvGrpSpPr>
        <p:grpSpPr bwMode="auto">
          <a:xfrm>
            <a:off x="6813550" y="6288088"/>
            <a:ext cx="571500" cy="569912"/>
            <a:chOff x="3662" y="3556"/>
            <a:chExt cx="360" cy="359"/>
          </a:xfrm>
        </p:grpSpPr>
        <p:sp>
          <p:nvSpPr>
            <p:cNvPr id="48228" name="Oval 100">
              <a:extLst>
                <a:ext uri="{FF2B5EF4-FFF2-40B4-BE49-F238E27FC236}">
                  <a16:creationId xmlns:a16="http://schemas.microsoft.com/office/drawing/2014/main" id="{4292ABB8-E846-B1F1-2418-B311FE1D2A4A}"/>
                </a:ext>
              </a:extLst>
            </p:cNvPr>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29" name="Rectangle 101">
              <a:extLst>
                <a:ext uri="{FF2B5EF4-FFF2-40B4-BE49-F238E27FC236}">
                  <a16:creationId xmlns:a16="http://schemas.microsoft.com/office/drawing/2014/main" id="{74EB2CEE-12CE-B750-E935-01268039A878}"/>
                </a:ext>
              </a:extLst>
            </p:cNvPr>
            <p:cNvSpPr>
              <a:spLocks noChangeArrowheads="1"/>
            </p:cNvSpPr>
            <p:nvPr/>
          </p:nvSpPr>
          <p:spPr bwMode="auto">
            <a:xfrm>
              <a:off x="3731" y="3609"/>
              <a:ext cx="1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I</a:t>
              </a:r>
            </a:p>
          </p:txBody>
        </p:sp>
      </p:grpSp>
      <p:sp>
        <p:nvSpPr>
          <p:cNvPr id="48230" name="Line 102">
            <a:extLst>
              <a:ext uri="{FF2B5EF4-FFF2-40B4-BE49-F238E27FC236}">
                <a16:creationId xmlns:a16="http://schemas.microsoft.com/office/drawing/2014/main" id="{476042B2-AAAF-3A75-4A60-0764E9EE342A}"/>
              </a:ext>
            </a:extLst>
          </p:cNvPr>
          <p:cNvSpPr>
            <a:spLocks noChangeShapeType="1"/>
          </p:cNvSpPr>
          <p:nvPr/>
        </p:nvSpPr>
        <p:spPr bwMode="auto">
          <a:xfrm>
            <a:off x="6669088" y="5670551"/>
            <a:ext cx="423862" cy="612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231" name="Group 103">
            <a:extLst>
              <a:ext uri="{FF2B5EF4-FFF2-40B4-BE49-F238E27FC236}">
                <a16:creationId xmlns:a16="http://schemas.microsoft.com/office/drawing/2014/main" id="{D38DDC49-035A-ACCD-1908-19B8A6930FB1}"/>
              </a:ext>
            </a:extLst>
          </p:cNvPr>
          <p:cNvGrpSpPr>
            <a:grpSpLocks/>
          </p:cNvGrpSpPr>
          <p:nvPr/>
        </p:nvGrpSpPr>
        <p:grpSpPr bwMode="auto">
          <a:xfrm>
            <a:off x="6283325" y="5062538"/>
            <a:ext cx="571500" cy="569912"/>
            <a:chOff x="3328" y="2784"/>
            <a:chExt cx="360" cy="359"/>
          </a:xfrm>
        </p:grpSpPr>
        <p:sp>
          <p:nvSpPr>
            <p:cNvPr id="48232" name="Oval 104">
              <a:extLst>
                <a:ext uri="{FF2B5EF4-FFF2-40B4-BE49-F238E27FC236}">
                  <a16:creationId xmlns:a16="http://schemas.microsoft.com/office/drawing/2014/main" id="{013EBA29-A366-038D-C2F6-ABBDC9FC191A}"/>
                </a:ext>
              </a:extLst>
            </p:cNvPr>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33" name="Rectangle 105">
              <a:extLst>
                <a:ext uri="{FF2B5EF4-FFF2-40B4-BE49-F238E27FC236}">
                  <a16:creationId xmlns:a16="http://schemas.microsoft.com/office/drawing/2014/main" id="{2122E60C-669E-2CFA-B377-FA7DDB2E7270}"/>
                </a:ext>
              </a:extLst>
            </p:cNvPr>
            <p:cNvSpPr>
              <a:spLocks noChangeArrowheads="1"/>
            </p:cNvSpPr>
            <p:nvPr/>
          </p:nvSpPr>
          <p:spPr bwMode="auto">
            <a:xfrm>
              <a:off x="3397" y="283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D</a:t>
              </a:r>
            </a:p>
          </p:txBody>
        </p:sp>
      </p:grpSp>
      <p:grpSp>
        <p:nvGrpSpPr>
          <p:cNvPr id="48234" name="Group 106">
            <a:extLst>
              <a:ext uri="{FF2B5EF4-FFF2-40B4-BE49-F238E27FC236}">
                <a16:creationId xmlns:a16="http://schemas.microsoft.com/office/drawing/2014/main" id="{01730EFB-0692-4B95-050F-47CF4AF93260}"/>
              </a:ext>
            </a:extLst>
          </p:cNvPr>
          <p:cNvGrpSpPr>
            <a:grpSpLocks/>
          </p:cNvGrpSpPr>
          <p:nvPr/>
        </p:nvGrpSpPr>
        <p:grpSpPr bwMode="auto">
          <a:xfrm>
            <a:off x="5722938" y="6251576"/>
            <a:ext cx="571500" cy="569913"/>
            <a:chOff x="2975" y="3533"/>
            <a:chExt cx="360" cy="359"/>
          </a:xfrm>
        </p:grpSpPr>
        <p:sp>
          <p:nvSpPr>
            <p:cNvPr id="48235" name="Oval 107">
              <a:extLst>
                <a:ext uri="{FF2B5EF4-FFF2-40B4-BE49-F238E27FC236}">
                  <a16:creationId xmlns:a16="http://schemas.microsoft.com/office/drawing/2014/main" id="{574A4D2A-8349-8DFA-A11B-A130A1C90DC9}"/>
                </a:ext>
              </a:extLst>
            </p:cNvPr>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36" name="Rectangle 108">
              <a:extLst>
                <a:ext uri="{FF2B5EF4-FFF2-40B4-BE49-F238E27FC236}">
                  <a16:creationId xmlns:a16="http://schemas.microsoft.com/office/drawing/2014/main" id="{F92B6CA0-A544-BDCF-CD85-2EC03E5A0342}"/>
                </a:ext>
              </a:extLst>
            </p:cNvPr>
            <p:cNvSpPr>
              <a:spLocks noChangeArrowheads="1"/>
            </p:cNvSpPr>
            <p:nvPr/>
          </p:nvSpPr>
          <p:spPr bwMode="auto">
            <a:xfrm>
              <a:off x="3044" y="3586"/>
              <a:ext cx="2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H</a:t>
              </a:r>
            </a:p>
          </p:txBody>
        </p:sp>
      </p:grpSp>
      <p:grpSp>
        <p:nvGrpSpPr>
          <p:cNvPr id="48237" name="Group 109">
            <a:extLst>
              <a:ext uri="{FF2B5EF4-FFF2-40B4-BE49-F238E27FC236}">
                <a16:creationId xmlns:a16="http://schemas.microsoft.com/office/drawing/2014/main" id="{45AB6BBC-EF87-3443-838A-6F6C3236AEED}"/>
              </a:ext>
            </a:extLst>
          </p:cNvPr>
          <p:cNvGrpSpPr>
            <a:grpSpLocks/>
          </p:cNvGrpSpPr>
          <p:nvPr/>
        </p:nvGrpSpPr>
        <p:grpSpPr bwMode="auto">
          <a:xfrm>
            <a:off x="8172450" y="5029201"/>
            <a:ext cx="571500" cy="569913"/>
            <a:chOff x="4518" y="2763"/>
            <a:chExt cx="360" cy="359"/>
          </a:xfrm>
        </p:grpSpPr>
        <p:sp>
          <p:nvSpPr>
            <p:cNvPr id="48238" name="Oval 110">
              <a:extLst>
                <a:ext uri="{FF2B5EF4-FFF2-40B4-BE49-F238E27FC236}">
                  <a16:creationId xmlns:a16="http://schemas.microsoft.com/office/drawing/2014/main" id="{8033A4EC-AFFB-9AA1-B754-956D2941A1D6}"/>
                </a:ext>
              </a:extLst>
            </p:cNvPr>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39" name="Rectangle 111">
              <a:extLst>
                <a:ext uri="{FF2B5EF4-FFF2-40B4-BE49-F238E27FC236}">
                  <a16:creationId xmlns:a16="http://schemas.microsoft.com/office/drawing/2014/main" id="{89F9FC87-B60E-3525-B99F-22A521C13B63}"/>
                </a:ext>
              </a:extLst>
            </p:cNvPr>
            <p:cNvSpPr>
              <a:spLocks noChangeArrowheads="1"/>
            </p:cNvSpPr>
            <p:nvPr/>
          </p:nvSpPr>
          <p:spPr bwMode="auto">
            <a:xfrm>
              <a:off x="4587" y="2816"/>
              <a:ext cx="2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t>F</a:t>
              </a:r>
            </a:p>
          </p:txBody>
        </p:sp>
      </p:grpSp>
      <p:sp>
        <p:nvSpPr>
          <p:cNvPr id="48240" name="Line 112">
            <a:extLst>
              <a:ext uri="{FF2B5EF4-FFF2-40B4-BE49-F238E27FC236}">
                <a16:creationId xmlns:a16="http://schemas.microsoft.com/office/drawing/2014/main" id="{1A4DFEA2-8987-CCF3-2A7D-0547B7B23E4F}"/>
              </a:ext>
            </a:extLst>
          </p:cNvPr>
          <p:cNvSpPr>
            <a:spLocks noChangeShapeType="1"/>
          </p:cNvSpPr>
          <p:nvPr/>
        </p:nvSpPr>
        <p:spPr bwMode="auto">
          <a:xfrm flipH="1">
            <a:off x="8437563" y="4514851"/>
            <a:ext cx="322262" cy="4937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41" name="Line 113">
            <a:extLst>
              <a:ext uri="{FF2B5EF4-FFF2-40B4-BE49-F238E27FC236}">
                <a16:creationId xmlns:a16="http://schemas.microsoft.com/office/drawing/2014/main" id="{10EF01A3-A513-AC88-4CED-11B3AA7B58D4}"/>
              </a:ext>
            </a:extLst>
          </p:cNvPr>
          <p:cNvSpPr>
            <a:spLocks noChangeShapeType="1"/>
          </p:cNvSpPr>
          <p:nvPr/>
        </p:nvSpPr>
        <p:spPr bwMode="auto">
          <a:xfrm>
            <a:off x="7127876" y="4464051"/>
            <a:ext cx="373063" cy="612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42" name="Line 114">
            <a:extLst>
              <a:ext uri="{FF2B5EF4-FFF2-40B4-BE49-F238E27FC236}">
                <a16:creationId xmlns:a16="http://schemas.microsoft.com/office/drawing/2014/main" id="{A6553E66-1DEE-AE2F-8747-0365F93B3835}"/>
              </a:ext>
            </a:extLst>
          </p:cNvPr>
          <p:cNvSpPr>
            <a:spLocks noChangeShapeType="1"/>
          </p:cNvSpPr>
          <p:nvPr/>
        </p:nvSpPr>
        <p:spPr bwMode="auto">
          <a:xfrm flipH="1">
            <a:off x="6548438" y="4446589"/>
            <a:ext cx="323850" cy="612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43" name="Line 115">
            <a:extLst>
              <a:ext uri="{FF2B5EF4-FFF2-40B4-BE49-F238E27FC236}">
                <a16:creationId xmlns:a16="http://schemas.microsoft.com/office/drawing/2014/main" id="{7018C960-1DC0-16FA-1971-639C29CB8AB2}"/>
              </a:ext>
            </a:extLst>
          </p:cNvPr>
          <p:cNvSpPr>
            <a:spLocks noChangeShapeType="1"/>
          </p:cNvSpPr>
          <p:nvPr/>
        </p:nvSpPr>
        <p:spPr bwMode="auto">
          <a:xfrm flipH="1">
            <a:off x="6003925" y="5653089"/>
            <a:ext cx="425450" cy="5794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44" name="Line 116">
            <a:extLst>
              <a:ext uri="{FF2B5EF4-FFF2-40B4-BE49-F238E27FC236}">
                <a16:creationId xmlns:a16="http://schemas.microsoft.com/office/drawing/2014/main" id="{6C80B5E6-D532-6253-3A05-E3378DB1E812}"/>
              </a:ext>
            </a:extLst>
          </p:cNvPr>
          <p:cNvSpPr>
            <a:spLocks noChangeShapeType="1"/>
          </p:cNvSpPr>
          <p:nvPr/>
        </p:nvSpPr>
        <p:spPr bwMode="auto">
          <a:xfrm>
            <a:off x="8181976" y="3290889"/>
            <a:ext cx="714375" cy="663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245" name="Text Box 117">
            <a:extLst>
              <a:ext uri="{FF2B5EF4-FFF2-40B4-BE49-F238E27FC236}">
                <a16:creationId xmlns:a16="http://schemas.microsoft.com/office/drawing/2014/main" id="{283B110C-23BC-3E1E-2F71-11AFEC207657}"/>
              </a:ext>
            </a:extLst>
          </p:cNvPr>
          <p:cNvSpPr txBox="1">
            <a:spLocks noChangeArrowheads="1"/>
          </p:cNvSpPr>
          <p:nvPr/>
        </p:nvSpPr>
        <p:spPr bwMode="auto">
          <a:xfrm>
            <a:off x="6175375" y="1012826"/>
            <a:ext cx="29381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CC3300"/>
                </a:solidFill>
              </a:rPr>
              <a:t>(1) waste space</a:t>
            </a:r>
          </a:p>
          <a:p>
            <a:r>
              <a:rPr lang="en-US" altLang="zh-TW" sz="2400" b="1">
                <a:solidFill>
                  <a:srgbClr val="CC3300"/>
                </a:solidFill>
              </a:rPr>
              <a:t>(2) insertion/deletion</a:t>
            </a:r>
          </a:p>
          <a:p>
            <a:r>
              <a:rPr lang="en-US" altLang="zh-TW" sz="2400" b="1">
                <a:solidFill>
                  <a:srgbClr val="CC3300"/>
                </a:solidFill>
              </a:rPr>
              <a:t>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055-864C-AD65-C43B-CFBA1D7007AE}"/>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Linked List</a:t>
            </a:r>
          </a:p>
        </p:txBody>
      </p:sp>
      <p:sp>
        <p:nvSpPr>
          <p:cNvPr id="3" name="Content Placeholder 2">
            <a:extLst>
              <a:ext uri="{FF2B5EF4-FFF2-40B4-BE49-F238E27FC236}">
                <a16:creationId xmlns:a16="http://schemas.microsoft.com/office/drawing/2014/main" id="{B3B9B6D9-9132-52D4-B1E0-1269449E1DC6}"/>
              </a:ext>
            </a:extLst>
          </p:cNvPr>
          <p:cNvSpPr>
            <a:spLocks noGrp="1"/>
          </p:cNvSpPr>
          <p:nvPr>
            <p:ph idx="1"/>
          </p:nvPr>
        </p:nvSpPr>
        <p:spPr>
          <a:xfrm>
            <a:off x="838199" y="1690688"/>
            <a:ext cx="11156005" cy="44862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typedef struct node *</a:t>
            </a:r>
            <a:r>
              <a:rPr lang="en-US" dirty="0" err="1">
                <a:latin typeface="Times New Roman" panose="02020603050405020304" pitchFamily="18" charset="0"/>
                <a:cs typeface="Times New Roman" panose="02020603050405020304" pitchFamily="18" charset="0"/>
              </a:rPr>
              <a:t>tree_pointer</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typedef struct node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int data;</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tree_pointer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left_child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right_child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5F25-5678-BF97-C267-7CF90DE26C91}"/>
              </a:ext>
            </a:extLst>
          </p:cNvPr>
          <p:cNvPicPr>
            <a:picLocks noChangeAspect="1"/>
          </p:cNvPicPr>
          <p:nvPr/>
        </p:nvPicPr>
        <p:blipFill>
          <a:blip r:embed="rId2"/>
          <a:stretch>
            <a:fillRect/>
          </a:stretch>
        </p:blipFill>
        <p:spPr>
          <a:xfrm>
            <a:off x="7246885" y="1180660"/>
            <a:ext cx="3988562" cy="1173434"/>
          </a:xfrm>
          <a:prstGeom prst="rect">
            <a:avLst/>
          </a:prstGeom>
        </p:spPr>
      </p:pic>
      <p:pic>
        <p:nvPicPr>
          <p:cNvPr id="7" name="Picture 6">
            <a:extLst>
              <a:ext uri="{FF2B5EF4-FFF2-40B4-BE49-F238E27FC236}">
                <a16:creationId xmlns:a16="http://schemas.microsoft.com/office/drawing/2014/main" id="{E336819E-9A24-1D82-615E-6067D500B494}"/>
              </a:ext>
            </a:extLst>
          </p:cNvPr>
          <p:cNvPicPr>
            <a:picLocks noChangeAspect="1"/>
          </p:cNvPicPr>
          <p:nvPr/>
        </p:nvPicPr>
        <p:blipFill>
          <a:blip r:embed="rId3"/>
          <a:stretch>
            <a:fillRect/>
          </a:stretch>
        </p:blipFill>
        <p:spPr>
          <a:xfrm>
            <a:off x="7635943" y="3429000"/>
            <a:ext cx="3210397" cy="2248340"/>
          </a:xfrm>
          <a:prstGeom prst="rect">
            <a:avLst/>
          </a:prstGeom>
        </p:spPr>
      </p:pic>
    </p:spTree>
    <p:extLst>
      <p:ext uri="{BB962C8B-B14F-4D97-AF65-F5344CB8AC3E}">
        <p14:creationId xmlns:p14="http://schemas.microsoft.com/office/powerpoint/2010/main" val="73579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52D197D-8491-4BFC-7828-E424510B8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9050"/>
            <a:ext cx="12192000" cy="42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3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BBC8-E986-A829-DE08-61B4486C1414}"/>
              </a:ext>
            </a:extLst>
          </p:cNvPr>
          <p:cNvSpPr>
            <a:spLocks noGrp="1"/>
          </p:cNvSpPr>
          <p:nvPr>
            <p:ph type="title"/>
          </p:nvPr>
        </p:nvSpPr>
        <p:spPr>
          <a:xfrm>
            <a:off x="0" y="0"/>
            <a:ext cx="10515600" cy="802194"/>
          </a:xfrm>
        </p:spPr>
        <p:txBody>
          <a:bodyPr/>
          <a:lstStyle/>
          <a:p>
            <a:r>
              <a:rPr lang="en-IN" b="1" i="1" dirty="0">
                <a:latin typeface="Times New Roman" panose="02020603050405020304" pitchFamily="18" charset="0"/>
                <a:cs typeface="Times New Roman" panose="02020603050405020304" pitchFamily="18" charset="0"/>
              </a:rPr>
              <a:t>Binary Tree Traversals</a:t>
            </a:r>
          </a:p>
        </p:txBody>
      </p:sp>
      <p:sp>
        <p:nvSpPr>
          <p:cNvPr id="3" name="Content Placeholder 2">
            <a:extLst>
              <a:ext uri="{FF2B5EF4-FFF2-40B4-BE49-F238E27FC236}">
                <a16:creationId xmlns:a16="http://schemas.microsoft.com/office/drawing/2014/main" id="{50900B5A-E380-4879-E81B-C5A6EDDB3BA7}"/>
              </a:ext>
            </a:extLst>
          </p:cNvPr>
          <p:cNvSpPr>
            <a:spLocks noGrp="1"/>
          </p:cNvSpPr>
          <p:nvPr>
            <p:ph idx="1"/>
          </p:nvPr>
        </p:nvSpPr>
        <p:spPr>
          <a:xfrm>
            <a:off x="215630" y="1008501"/>
            <a:ext cx="11778574" cy="5849499"/>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Tree traversal (also known as tree search and walking the tree) is a form of graph traversal and refers to the process of visiting (e.g. retrieving, updating, or deleting) each node in a tree data structure, exactly once. Such traversals are classified by the order in which the nodes are visited.</a:t>
            </a:r>
          </a:p>
          <a:p>
            <a:pPr algn="just">
              <a:lnSpc>
                <a:spcPct val="100000"/>
              </a:lnSpc>
            </a:pPr>
            <a:r>
              <a:rPr lang="en-IN" dirty="0">
                <a:latin typeface="Times New Roman" panose="02020603050405020304" pitchFamily="18" charset="0"/>
                <a:cs typeface="Times New Roman" panose="02020603050405020304" pitchFamily="18" charset="0"/>
              </a:rPr>
              <a:t>Let L, V, and R stand for moving left, visiting the node, and moving right.</a:t>
            </a:r>
          </a:p>
          <a:p>
            <a:pPr algn="just">
              <a:lnSpc>
                <a:spcPct val="100000"/>
              </a:lnSpc>
            </a:pPr>
            <a:r>
              <a:rPr lang="en-IN" dirty="0">
                <a:latin typeface="Times New Roman" panose="02020603050405020304" pitchFamily="18" charset="0"/>
                <a:cs typeface="Times New Roman" panose="02020603050405020304" pitchFamily="18" charset="0"/>
              </a:rPr>
              <a:t>There are six possible combinations of traversal LVR, LRV, VLR, VRL, RVL, RLV</a:t>
            </a:r>
          </a:p>
          <a:p>
            <a:pPr algn="just">
              <a:lnSpc>
                <a:spcPct val="100000"/>
              </a:lnSpc>
            </a:pPr>
            <a:r>
              <a:rPr lang="en-IN" dirty="0">
                <a:latin typeface="Times New Roman" panose="02020603050405020304" pitchFamily="18" charset="0"/>
                <a:cs typeface="Times New Roman" panose="02020603050405020304" pitchFamily="18" charset="0"/>
              </a:rPr>
              <a:t>Adopt convention that we traverse left before right, only 3 traversals remain LVR, LRV, VLR</a:t>
            </a:r>
          </a:p>
          <a:p>
            <a:pPr algn="just">
              <a:lnSpc>
                <a:spcPct val="100000"/>
              </a:lnSpc>
            </a:pPr>
            <a:r>
              <a:rPr lang="en-IN" dirty="0" err="1">
                <a:latin typeface="Times New Roman" panose="02020603050405020304" pitchFamily="18" charset="0"/>
                <a:cs typeface="Times New Roman" panose="02020603050405020304" pitchFamily="18" charset="0"/>
              </a:rPr>
              <a:t>inorder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postorder</a:t>
            </a:r>
            <a:r>
              <a:rPr lang="en-IN" dirty="0">
                <a:latin typeface="Times New Roman" panose="02020603050405020304" pitchFamily="18" charset="0"/>
                <a:cs typeface="Times New Roman" panose="02020603050405020304" pitchFamily="18" charset="0"/>
              </a:rPr>
              <a:t>, preorder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375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5542-0605-AE63-F091-EF7DABD54F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039BE1-8EDC-9F7C-B47B-03F9C68CBFD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554AD2-780D-4BE2-3AA7-EA5AB712CAB3}"/>
              </a:ext>
            </a:extLst>
          </p:cNvPr>
          <p:cNvPicPr>
            <a:picLocks noChangeAspect="1"/>
          </p:cNvPicPr>
          <p:nvPr/>
        </p:nvPicPr>
        <p:blipFill>
          <a:blip r:embed="rId2"/>
          <a:stretch>
            <a:fillRect/>
          </a:stretch>
        </p:blipFill>
        <p:spPr>
          <a:xfrm>
            <a:off x="943583" y="486383"/>
            <a:ext cx="9367736" cy="6006492"/>
          </a:xfrm>
          <a:prstGeom prst="rect">
            <a:avLst/>
          </a:prstGeom>
        </p:spPr>
      </p:pic>
    </p:spTree>
    <p:extLst>
      <p:ext uri="{BB962C8B-B14F-4D97-AF65-F5344CB8AC3E}">
        <p14:creationId xmlns:p14="http://schemas.microsoft.com/office/powerpoint/2010/main" val="194350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1FF-3A02-9C3A-5F97-5B6BC2B5BF36}"/>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Inorder Traversal </a:t>
            </a:r>
            <a:r>
              <a:rPr lang="en-US" altLang="zh-TW" sz="4400" b="1" i="1" dirty="0">
                <a:latin typeface="Times New Roman" panose="02020603050405020304" pitchFamily="18" charset="0"/>
                <a:cs typeface="Times New Roman" panose="02020603050405020304" pitchFamily="18" charset="0"/>
              </a:rPr>
              <a:t>(recursive version)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8E5578-C707-E161-904C-9B9C629A032F}"/>
              </a:ext>
            </a:extLst>
          </p:cNvPr>
          <p:cNvSpPr>
            <a:spLocks noGrp="1"/>
          </p:cNvSpPr>
          <p:nvPr>
            <p:ph idx="1"/>
          </p:nvPr>
        </p:nvSpPr>
        <p:spPr/>
        <p:txBody>
          <a:bodyPr>
            <a:normAutofit lnSpcReduction="10000"/>
          </a:bodyPr>
          <a:lstStyle/>
          <a:p>
            <a:pPr>
              <a:buFont typeface="Monotype Sorts" pitchFamily="2" charset="2"/>
              <a:buNone/>
            </a:pPr>
            <a:r>
              <a:rPr lang="en-US" altLang="zh-TW" sz="2800" dirty="0">
                <a:solidFill>
                  <a:srgbClr val="0070C0"/>
                </a:solidFill>
                <a:latin typeface="Times New Roman" panose="02020603050405020304" pitchFamily="18" charset="0"/>
                <a:cs typeface="Times New Roman" panose="02020603050405020304" pitchFamily="18" charset="0"/>
              </a:rPr>
              <a:t>void </a:t>
            </a:r>
            <a:r>
              <a:rPr lang="en-US" altLang="zh-TW" sz="2800" dirty="0" err="1">
                <a:solidFill>
                  <a:srgbClr val="0070C0"/>
                </a:solidFill>
                <a:latin typeface="Times New Roman" panose="02020603050405020304" pitchFamily="18" charset="0"/>
                <a:cs typeface="Times New Roman" panose="02020603050405020304" pitchFamily="18" charset="0"/>
              </a:rPr>
              <a:t>inorder</a:t>
            </a:r>
            <a:r>
              <a:rPr lang="en-US" altLang="zh-TW" sz="2800" dirty="0">
                <a:solidFill>
                  <a:srgbClr val="0070C0"/>
                </a:solidFill>
                <a:latin typeface="Times New Roman" panose="02020603050405020304" pitchFamily="18" charset="0"/>
                <a:cs typeface="Times New Roman" panose="02020603050405020304" pitchFamily="18" charset="0"/>
              </a:rPr>
              <a:t>(</a:t>
            </a:r>
            <a:r>
              <a:rPr lang="en-US" altLang="zh-TW" sz="2800" dirty="0" err="1">
                <a:solidFill>
                  <a:srgbClr val="0070C0"/>
                </a:solidFill>
                <a:latin typeface="Times New Roman" panose="02020603050405020304" pitchFamily="18" charset="0"/>
                <a:cs typeface="Times New Roman" panose="02020603050405020304" pitchFamily="18" charset="0"/>
              </a:rPr>
              <a:t>tree_pointer</a:t>
            </a:r>
            <a:r>
              <a:rPr lang="en-US" altLang="zh-TW" sz="2800" dirty="0">
                <a:solidFill>
                  <a:srgbClr val="0070C0"/>
                </a:solidFill>
                <a:latin typeface="Times New Roman" panose="02020603050405020304" pitchFamily="18" charset="0"/>
                <a:cs typeface="Times New Roman" panose="02020603050405020304" pitchFamily="18" charset="0"/>
              </a:rPr>
              <a:t> </a:t>
            </a:r>
            <a:r>
              <a:rPr lang="en-US" altLang="zh-TW" sz="2800" dirty="0" err="1">
                <a:solidFill>
                  <a:srgbClr val="0070C0"/>
                </a:solidFill>
                <a:latin typeface="Times New Roman" panose="02020603050405020304" pitchFamily="18" charset="0"/>
                <a:cs typeface="Times New Roman" panose="02020603050405020304" pitchFamily="18" charset="0"/>
              </a:rPr>
              <a:t>ptr</a:t>
            </a:r>
            <a:r>
              <a:rPr lang="en-US" altLang="zh-TW" sz="2800" dirty="0">
                <a:solidFill>
                  <a:srgbClr val="0070C0"/>
                </a:solidFill>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inorder</a:t>
            </a:r>
            <a:r>
              <a:rPr lang="en-US" altLang="zh-TW" sz="2800" dirty="0">
                <a:latin typeface="Times New Roman" panose="02020603050405020304" pitchFamily="18" charset="0"/>
                <a:cs typeface="Times New Roman" panose="02020603050405020304" pitchFamily="18" charset="0"/>
              </a:rPr>
              <a:t> tree traversal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inorder</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(“%d”,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-&gt;data);</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indorder</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171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1FF-3A02-9C3A-5F97-5B6BC2B5BF36}"/>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Preorder Traversal (recursive version)</a:t>
            </a:r>
          </a:p>
        </p:txBody>
      </p:sp>
      <p:sp>
        <p:nvSpPr>
          <p:cNvPr id="3" name="Content Placeholder 2">
            <a:extLst>
              <a:ext uri="{FF2B5EF4-FFF2-40B4-BE49-F238E27FC236}">
                <a16:creationId xmlns:a16="http://schemas.microsoft.com/office/drawing/2014/main" id="{DE8E5578-C707-E161-904C-9B9C629A032F}"/>
              </a:ext>
            </a:extLst>
          </p:cNvPr>
          <p:cNvSpPr>
            <a:spLocks noGrp="1"/>
          </p:cNvSpPr>
          <p:nvPr>
            <p:ph idx="1"/>
          </p:nvPr>
        </p:nvSpPr>
        <p:spPr/>
        <p:txBody>
          <a:bodyPr>
            <a:normAutofit fontScale="92500" lnSpcReduction="10000"/>
          </a:bodyPr>
          <a:lstStyle/>
          <a:p>
            <a:pPr>
              <a:lnSpc>
                <a:spcPct val="100000"/>
              </a:lnSpc>
              <a:buNone/>
            </a:pPr>
            <a:r>
              <a:rPr lang="en-US" altLang="zh-TW" dirty="0">
                <a:solidFill>
                  <a:srgbClr val="0070C0"/>
                </a:solidFill>
                <a:latin typeface="Times New Roman" panose="02020603050405020304" pitchFamily="18" charset="0"/>
                <a:cs typeface="Times New Roman" panose="02020603050405020304" pitchFamily="18" charset="0"/>
              </a:rPr>
              <a:t>void preorder(</a:t>
            </a:r>
            <a:r>
              <a:rPr lang="en-US" altLang="zh-TW" dirty="0" err="1">
                <a:solidFill>
                  <a:srgbClr val="0070C0"/>
                </a:solidFill>
                <a:latin typeface="Times New Roman" panose="02020603050405020304" pitchFamily="18" charset="0"/>
                <a:cs typeface="Times New Roman" panose="02020603050405020304" pitchFamily="18" charset="0"/>
              </a:rPr>
              <a:t>tree_pointer</a:t>
            </a:r>
            <a:r>
              <a:rPr lang="en-US" altLang="zh-TW" dirty="0">
                <a:solidFill>
                  <a:srgbClr val="0070C0"/>
                </a:solidFill>
                <a:latin typeface="Times New Roman" panose="02020603050405020304" pitchFamily="18" charset="0"/>
                <a:cs typeface="Times New Roman" panose="02020603050405020304" pitchFamily="18" charset="0"/>
              </a:rPr>
              <a:t> </a:t>
            </a:r>
            <a:r>
              <a:rPr lang="en-US" altLang="zh-TW" dirty="0" err="1">
                <a:solidFill>
                  <a:srgbClr val="0070C0"/>
                </a:solidFill>
                <a:latin typeface="Times New Roman" panose="02020603050405020304" pitchFamily="18" charset="0"/>
                <a:cs typeface="Times New Roman" panose="02020603050405020304" pitchFamily="18" charset="0"/>
              </a:rPr>
              <a:t>ptr</a:t>
            </a:r>
            <a:r>
              <a:rPr lang="en-US" altLang="zh-TW" dirty="0">
                <a:solidFill>
                  <a:srgbClr val="0070C0"/>
                </a:solidFill>
                <a:latin typeface="Times New Roman" panose="02020603050405020304" pitchFamily="18" charset="0"/>
                <a:cs typeface="Times New Roman" panose="02020603050405020304" pitchFamily="18" charset="0"/>
              </a:rPr>
              <a:t>)</a:t>
            </a:r>
          </a:p>
          <a:p>
            <a:pPr>
              <a:lnSpc>
                <a:spcPct val="100000"/>
              </a:lnSpc>
              <a:buNone/>
            </a:pPr>
            <a:r>
              <a:rPr lang="en-US" altLang="zh-TW" dirty="0">
                <a:solidFill>
                  <a:srgbClr val="0070C0"/>
                </a:solidFill>
                <a:latin typeface="Times New Roman" panose="02020603050405020304" pitchFamily="18" charset="0"/>
                <a:cs typeface="Times New Roman" panose="02020603050405020304" pitchFamily="18" charset="0"/>
              </a:rPr>
              <a:t>/* preorder tree traversal */</a:t>
            </a:r>
          </a:p>
          <a:p>
            <a:pPr>
              <a:lnSpc>
                <a:spcPct val="100000"/>
              </a:lnSpc>
              <a:buNone/>
            </a:pPr>
            <a:r>
              <a:rPr lang="en-US" altLang="zh-TW" dirty="0">
                <a:latin typeface="Times New Roman" panose="02020603050405020304" pitchFamily="18" charset="0"/>
                <a:cs typeface="Times New Roman" panose="02020603050405020304" pitchFamily="18" charset="0"/>
              </a:rPr>
              <a:t>{</a:t>
            </a:r>
          </a:p>
          <a:p>
            <a:pPr>
              <a:lnSpc>
                <a:spcPct val="100000"/>
              </a:lnSpc>
              <a:buNone/>
            </a:pPr>
            <a:r>
              <a:rPr lang="en-US" altLang="zh-TW" dirty="0">
                <a:latin typeface="Times New Roman" panose="02020603050405020304" pitchFamily="18" charset="0"/>
                <a:cs typeface="Times New Roman" panose="02020603050405020304" pitchFamily="18" charset="0"/>
              </a:rPr>
              <a:t>    	if (</a:t>
            </a:r>
            <a:r>
              <a:rPr lang="en-US" altLang="zh-TW" dirty="0" err="1">
                <a:latin typeface="Times New Roman" panose="02020603050405020304" pitchFamily="18" charset="0"/>
                <a:cs typeface="Times New Roman" panose="02020603050405020304" pitchFamily="18" charset="0"/>
              </a:rPr>
              <a:t>ptr</a:t>
            </a:r>
            <a:r>
              <a:rPr lang="en-US" altLang="zh-TW" dirty="0">
                <a:latin typeface="Times New Roman" panose="02020603050405020304" pitchFamily="18" charset="0"/>
                <a:cs typeface="Times New Roman" panose="02020603050405020304" pitchFamily="18" charset="0"/>
              </a:rPr>
              <a:t>) {</a:t>
            </a:r>
          </a:p>
          <a:p>
            <a:pPr>
              <a:lnSpc>
                <a:spcPct val="100000"/>
              </a:lnSpc>
              <a:buNone/>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printf</a:t>
            </a:r>
            <a:r>
              <a:rPr lang="en-US" altLang="zh-TW" dirty="0">
                <a:latin typeface="Times New Roman" panose="02020603050405020304" pitchFamily="18" charset="0"/>
                <a:cs typeface="Times New Roman" panose="02020603050405020304" pitchFamily="18" charset="0"/>
              </a:rPr>
              <a:t>(“%d”, </a:t>
            </a:r>
            <a:r>
              <a:rPr lang="en-US" altLang="zh-TW" dirty="0" err="1">
                <a:latin typeface="Times New Roman" panose="02020603050405020304" pitchFamily="18" charset="0"/>
                <a:cs typeface="Times New Roman" panose="02020603050405020304" pitchFamily="18" charset="0"/>
              </a:rPr>
              <a:t>ptr</a:t>
            </a:r>
            <a:r>
              <a:rPr lang="en-US" altLang="zh-TW" dirty="0">
                <a:latin typeface="Times New Roman" panose="02020603050405020304" pitchFamily="18" charset="0"/>
                <a:cs typeface="Times New Roman" panose="02020603050405020304" pitchFamily="18" charset="0"/>
              </a:rPr>
              <a:t>-&gt;data);</a:t>
            </a:r>
          </a:p>
          <a:p>
            <a:pPr>
              <a:lnSpc>
                <a:spcPct val="100000"/>
              </a:lnSpc>
              <a:buNone/>
            </a:pPr>
            <a:r>
              <a:rPr lang="en-US" altLang="zh-TW" dirty="0">
                <a:latin typeface="Times New Roman" panose="02020603050405020304" pitchFamily="18" charset="0"/>
                <a:cs typeface="Times New Roman" panose="02020603050405020304" pitchFamily="18" charset="0"/>
              </a:rPr>
              <a:t>        		preorder(</a:t>
            </a:r>
            <a:r>
              <a:rPr lang="en-US" altLang="zh-TW" dirty="0" err="1">
                <a:latin typeface="Times New Roman" panose="02020603050405020304" pitchFamily="18" charset="0"/>
                <a:cs typeface="Times New Roman" panose="02020603050405020304" pitchFamily="18" charset="0"/>
              </a:rPr>
              <a:t>ptr</a:t>
            </a:r>
            <a:r>
              <a:rPr lang="en-US" altLang="zh-TW" dirty="0">
                <a:latin typeface="Times New Roman" panose="02020603050405020304" pitchFamily="18" charset="0"/>
                <a:cs typeface="Times New Roman" panose="02020603050405020304" pitchFamily="18" charset="0"/>
              </a:rPr>
              <a:t>-&gt;</a:t>
            </a:r>
            <a:r>
              <a:rPr lang="en-US" altLang="zh-TW" dirty="0" err="1">
                <a:latin typeface="Times New Roman" panose="02020603050405020304" pitchFamily="18" charset="0"/>
                <a:cs typeface="Times New Roman" panose="02020603050405020304" pitchFamily="18" charset="0"/>
              </a:rPr>
              <a:t>left_child</a:t>
            </a:r>
            <a:r>
              <a:rPr lang="en-US" altLang="zh-TW" dirty="0">
                <a:latin typeface="Times New Roman" panose="02020603050405020304" pitchFamily="18" charset="0"/>
                <a:cs typeface="Times New Roman" panose="02020603050405020304" pitchFamily="18" charset="0"/>
              </a:rPr>
              <a:t>);</a:t>
            </a:r>
          </a:p>
          <a:p>
            <a:pPr>
              <a:lnSpc>
                <a:spcPct val="100000"/>
              </a:lnSpc>
              <a:buNone/>
            </a:pP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predorder</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ptr</a:t>
            </a:r>
            <a:r>
              <a:rPr lang="en-US" altLang="zh-TW" dirty="0">
                <a:latin typeface="Times New Roman" panose="02020603050405020304" pitchFamily="18" charset="0"/>
                <a:cs typeface="Times New Roman" panose="02020603050405020304" pitchFamily="18" charset="0"/>
              </a:rPr>
              <a:t>-&gt;</a:t>
            </a:r>
            <a:r>
              <a:rPr lang="en-US" altLang="zh-TW" dirty="0" err="1">
                <a:latin typeface="Times New Roman" panose="02020603050405020304" pitchFamily="18" charset="0"/>
                <a:cs typeface="Times New Roman" panose="02020603050405020304" pitchFamily="18" charset="0"/>
              </a:rPr>
              <a:t>right_child</a:t>
            </a:r>
            <a:r>
              <a:rPr lang="en-US" altLang="zh-TW" dirty="0">
                <a:latin typeface="Times New Roman" panose="02020603050405020304" pitchFamily="18" charset="0"/>
                <a:cs typeface="Times New Roman" panose="02020603050405020304" pitchFamily="18" charset="0"/>
              </a:rPr>
              <a:t>);</a:t>
            </a:r>
          </a:p>
          <a:p>
            <a:pPr>
              <a:lnSpc>
                <a:spcPct val="100000"/>
              </a:lnSpc>
              <a:buNone/>
            </a:pPr>
            <a:r>
              <a:rPr lang="en-US" altLang="zh-TW" dirty="0">
                <a:latin typeface="Times New Roman" panose="02020603050405020304" pitchFamily="18" charset="0"/>
                <a:cs typeface="Times New Roman" panose="02020603050405020304" pitchFamily="18" charset="0"/>
              </a:rPr>
              <a:t>    	}</a:t>
            </a:r>
          </a:p>
          <a:p>
            <a:pPr>
              <a:lnSpc>
                <a:spcPct val="100000"/>
              </a:lnSpc>
              <a:buNone/>
            </a:pPr>
            <a:r>
              <a:rPr lang="en-US" altLang="zh-TW"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311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1FF-3A02-9C3A-5F97-5B6BC2B5BF36}"/>
              </a:ext>
            </a:extLst>
          </p:cNvPr>
          <p:cNvSpPr>
            <a:spLocks noGrp="1"/>
          </p:cNvSpPr>
          <p:nvPr>
            <p:ph type="title"/>
          </p:nvPr>
        </p:nvSpPr>
        <p:spPr/>
        <p:txBody>
          <a:bodyPr/>
          <a:lstStyle/>
          <a:p>
            <a:r>
              <a:rPr lang="en-US" altLang="zh-TW" b="1" i="1" dirty="0" err="1">
                <a:latin typeface="Times New Roman" panose="02020603050405020304" pitchFamily="18" charset="0"/>
                <a:cs typeface="Times New Roman" panose="02020603050405020304" pitchFamily="18" charset="0"/>
              </a:rPr>
              <a:t>Postorder</a:t>
            </a:r>
            <a:r>
              <a:rPr lang="en-US" altLang="zh-TW" b="1" i="1" dirty="0">
                <a:latin typeface="Times New Roman" panose="02020603050405020304" pitchFamily="18" charset="0"/>
                <a:cs typeface="Times New Roman" panose="02020603050405020304" pitchFamily="18" charset="0"/>
              </a:rPr>
              <a:t> Traversal (recursive version)</a:t>
            </a:r>
          </a:p>
        </p:txBody>
      </p:sp>
      <p:sp>
        <p:nvSpPr>
          <p:cNvPr id="3" name="Content Placeholder 2">
            <a:extLst>
              <a:ext uri="{FF2B5EF4-FFF2-40B4-BE49-F238E27FC236}">
                <a16:creationId xmlns:a16="http://schemas.microsoft.com/office/drawing/2014/main" id="{DE8E5578-C707-E161-904C-9B9C629A032F}"/>
              </a:ext>
            </a:extLst>
          </p:cNvPr>
          <p:cNvSpPr>
            <a:spLocks noGrp="1"/>
          </p:cNvSpPr>
          <p:nvPr>
            <p:ph idx="1"/>
          </p:nvPr>
        </p:nvSpPr>
        <p:spPr/>
        <p:txBody>
          <a:bodyPr>
            <a:normAutofit lnSpcReduction="10000"/>
          </a:bodyPr>
          <a:lstStyle/>
          <a:p>
            <a:pPr>
              <a:buFont typeface="Monotype Sorts" pitchFamily="2" charset="2"/>
              <a:buNone/>
            </a:pPr>
            <a:r>
              <a:rPr lang="en-US" altLang="zh-TW" sz="2800" dirty="0">
                <a:solidFill>
                  <a:srgbClr val="0070C0"/>
                </a:solidFill>
                <a:latin typeface="Times New Roman" panose="02020603050405020304" pitchFamily="18" charset="0"/>
                <a:cs typeface="Times New Roman" panose="02020603050405020304" pitchFamily="18" charset="0"/>
              </a:rPr>
              <a:t>void </a:t>
            </a:r>
            <a:r>
              <a:rPr lang="en-US" altLang="zh-TW" sz="2800" dirty="0" err="1">
                <a:solidFill>
                  <a:srgbClr val="0070C0"/>
                </a:solidFill>
                <a:latin typeface="Times New Roman" panose="02020603050405020304" pitchFamily="18" charset="0"/>
                <a:cs typeface="Times New Roman" panose="02020603050405020304" pitchFamily="18" charset="0"/>
              </a:rPr>
              <a:t>postorder</a:t>
            </a:r>
            <a:r>
              <a:rPr lang="en-US" altLang="zh-TW" sz="2800" dirty="0">
                <a:solidFill>
                  <a:srgbClr val="0070C0"/>
                </a:solidFill>
                <a:latin typeface="Times New Roman" panose="02020603050405020304" pitchFamily="18" charset="0"/>
                <a:cs typeface="Times New Roman" panose="02020603050405020304" pitchFamily="18" charset="0"/>
              </a:rPr>
              <a:t>(</a:t>
            </a:r>
            <a:r>
              <a:rPr lang="en-US" altLang="zh-TW" sz="2800" dirty="0" err="1">
                <a:solidFill>
                  <a:srgbClr val="0070C0"/>
                </a:solidFill>
                <a:latin typeface="Times New Roman" panose="02020603050405020304" pitchFamily="18" charset="0"/>
                <a:cs typeface="Times New Roman" panose="02020603050405020304" pitchFamily="18" charset="0"/>
              </a:rPr>
              <a:t>tree_pointer</a:t>
            </a:r>
            <a:r>
              <a:rPr lang="en-US" altLang="zh-TW" sz="2800" dirty="0">
                <a:solidFill>
                  <a:srgbClr val="0070C0"/>
                </a:solidFill>
                <a:latin typeface="Times New Roman" panose="02020603050405020304" pitchFamily="18" charset="0"/>
                <a:cs typeface="Times New Roman" panose="02020603050405020304" pitchFamily="18" charset="0"/>
              </a:rPr>
              <a:t> </a:t>
            </a:r>
            <a:r>
              <a:rPr lang="en-US" altLang="zh-TW" sz="2800" dirty="0" err="1">
                <a:solidFill>
                  <a:srgbClr val="0070C0"/>
                </a:solidFill>
                <a:latin typeface="Times New Roman" panose="02020603050405020304" pitchFamily="18" charset="0"/>
                <a:cs typeface="Times New Roman" panose="02020603050405020304" pitchFamily="18" charset="0"/>
              </a:rPr>
              <a:t>ptr</a:t>
            </a:r>
            <a:r>
              <a:rPr lang="en-US" altLang="zh-TW" sz="2800" dirty="0">
                <a:solidFill>
                  <a:srgbClr val="0070C0"/>
                </a:solidFill>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postorder</a:t>
            </a:r>
            <a:r>
              <a:rPr lang="en-US" altLang="zh-TW" sz="2800" dirty="0">
                <a:latin typeface="Times New Roman" panose="02020603050405020304" pitchFamily="18" charset="0"/>
                <a:cs typeface="Times New Roman" panose="02020603050405020304" pitchFamily="18" charset="0"/>
              </a:rPr>
              <a:t> tree traversal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postorder</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postdorder</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(“%d”,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-&gt;data);</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663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FB7-337E-FC2D-58F9-187C4FEAF715}"/>
              </a:ext>
            </a:extLst>
          </p:cNvPr>
          <p:cNvSpPr>
            <a:spLocks noGrp="1"/>
          </p:cNvSpPr>
          <p:nvPr>
            <p:ph type="title"/>
          </p:nvPr>
        </p:nvSpPr>
        <p:spPr/>
        <p:txBody>
          <a:bodyPr/>
          <a:lstStyle/>
          <a:p>
            <a:r>
              <a:rPr lang="en-US" sz="4400" b="1" i="1" dirty="0">
                <a:effectLst/>
                <a:latin typeface="Times New Roman" panose="02020603050405020304" pitchFamily="18" charset="0"/>
                <a:ea typeface="Times New Roman" panose="02020603050405020304" pitchFamily="18" charset="0"/>
              </a:rPr>
              <a:t>Trees: Introduction</a:t>
            </a:r>
            <a:endParaRPr lang="en-IN" b="1" i="1" dirty="0"/>
          </a:p>
        </p:txBody>
      </p:sp>
      <p:sp>
        <p:nvSpPr>
          <p:cNvPr id="3" name="Content Placeholder 2">
            <a:extLst>
              <a:ext uri="{FF2B5EF4-FFF2-40B4-BE49-F238E27FC236}">
                <a16:creationId xmlns:a16="http://schemas.microsoft.com/office/drawing/2014/main" id="{78281FB4-3709-8F3F-261D-06038540CAE0}"/>
              </a:ext>
            </a:extLst>
          </p:cNvPr>
          <p:cNvSpPr>
            <a:spLocks noGrp="1"/>
          </p:cNvSpPr>
          <p:nvPr>
            <p:ph idx="1"/>
          </p:nvPr>
        </p:nvSpPr>
        <p:spPr/>
        <p:txBody>
          <a:bodyPr/>
          <a:lstStyle/>
          <a:p>
            <a:pPr algn="l" rtl="0" fontAlgn="base"/>
            <a:r>
              <a:rPr lang="en-US" i="1" dirty="0">
                <a:solidFill>
                  <a:srgbClr val="273239"/>
                </a:solidFill>
                <a:latin typeface="Times New Roman" panose="02020603050405020304" pitchFamily="18" charset="0"/>
                <a:cs typeface="Times New Roman" panose="02020603050405020304" pitchFamily="18" charset="0"/>
              </a:rPr>
              <a:t>T</a:t>
            </a:r>
            <a:r>
              <a:rPr lang="en-US" b="1" i="1" dirty="0">
                <a:solidFill>
                  <a:srgbClr val="273239"/>
                </a:solidFill>
                <a:effectLst/>
                <a:latin typeface="Times New Roman" panose="02020603050405020304" pitchFamily="18" charset="0"/>
                <a:cs typeface="Times New Roman" panose="02020603050405020304" pitchFamily="18" charset="0"/>
              </a:rPr>
              <a:t>ree data structure</a:t>
            </a:r>
            <a:r>
              <a:rPr lang="en-US" b="0" i="1" dirty="0">
                <a:solidFill>
                  <a:srgbClr val="273239"/>
                </a:solidFill>
                <a:effectLst/>
                <a:latin typeface="Times New Roman" panose="02020603050405020304" pitchFamily="18" charset="0"/>
                <a:cs typeface="Times New Roman" panose="02020603050405020304" pitchFamily="18" charset="0"/>
              </a:rPr>
              <a:t> is a hierarchical structure that is used to represent and organize data in a way that is easy to navigate and search. It is a collection of nodes that are connected by edges and has a hierarchical relationship between the nodes. </a:t>
            </a:r>
          </a:p>
          <a:p>
            <a:pPr algn="l" rtl="0" fontAlgn="base"/>
            <a:r>
              <a:rPr lang="en-US" b="0" i="1" dirty="0">
                <a:solidFill>
                  <a:srgbClr val="273239"/>
                </a:solidFill>
                <a:effectLst/>
                <a:latin typeface="Times New Roman" panose="02020603050405020304" pitchFamily="18" charset="0"/>
                <a:cs typeface="Times New Roman" panose="02020603050405020304" pitchFamily="18" charset="0"/>
              </a:rPr>
              <a:t>The topmost node of the tree is called the root, and the nodes below it are called the child nodes. Each node can have multiple child nodes, and these child nodes can also have their own child nodes, forming a recursive structure.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788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DE03-9E7C-87F9-5DAC-38F315040561}"/>
              </a:ext>
            </a:extLst>
          </p:cNvPr>
          <p:cNvSpPr>
            <a:spLocks noGrp="1"/>
          </p:cNvSpPr>
          <p:nvPr>
            <p:ph type="title"/>
          </p:nvPr>
        </p:nvSpPr>
        <p:spPr/>
        <p:txBody>
          <a:bodyPr/>
          <a:lstStyle/>
          <a:p>
            <a:r>
              <a:rPr lang="en-IN" b="1" i="1" dirty="0" err="1">
                <a:latin typeface="Times New Roman" panose="02020603050405020304" pitchFamily="18" charset="0"/>
                <a:cs typeface="Times New Roman" panose="02020603050405020304" pitchFamily="18" charset="0"/>
              </a:rPr>
              <a:t>Inorder</a:t>
            </a:r>
            <a:r>
              <a:rPr lang="en-IN" b="1" i="1" dirty="0">
                <a:latin typeface="Times New Roman" panose="02020603050405020304" pitchFamily="18" charset="0"/>
                <a:cs typeface="Times New Roman" panose="02020603050405020304" pitchFamily="18" charset="0"/>
              </a:rPr>
              <a:t> Traversal – Iterative Method</a:t>
            </a:r>
          </a:p>
        </p:txBody>
      </p:sp>
      <p:sp>
        <p:nvSpPr>
          <p:cNvPr id="3" name="Content Placeholder 2">
            <a:extLst>
              <a:ext uri="{FF2B5EF4-FFF2-40B4-BE49-F238E27FC236}">
                <a16:creationId xmlns:a16="http://schemas.microsoft.com/office/drawing/2014/main" id="{EAB82E75-40DF-5F13-F2C8-C3B8E6CD2277}"/>
              </a:ext>
            </a:extLst>
          </p:cNvPr>
          <p:cNvSpPr>
            <a:spLocks noGrp="1"/>
          </p:cNvSpPr>
          <p:nvPr>
            <p:ph idx="1"/>
          </p:nvPr>
        </p:nvSpPr>
        <p:spPr/>
        <p:txBody>
          <a:bodyPr/>
          <a:lstStyle/>
          <a:p>
            <a:pPr algn="l"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  Create an empty stack (say </a:t>
            </a:r>
            <a:r>
              <a:rPr lang="en-US" b="1" i="0" dirty="0">
                <a:solidFill>
                  <a:srgbClr val="273239"/>
                </a:solidFill>
                <a:effectLst/>
                <a:latin typeface="Times New Roman" panose="02020603050405020304" pitchFamily="18" charset="0"/>
                <a:cs typeface="Times New Roman" panose="02020603050405020304" pitchFamily="18" charset="0"/>
              </a:rPr>
              <a:t>S</a:t>
            </a:r>
            <a:r>
              <a:rPr lang="en-US"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mj-lt"/>
              <a:buAutoNum type="arabicPeriod" startAt="2"/>
            </a:pPr>
            <a:r>
              <a:rPr lang="en-US" b="0" i="0" dirty="0">
                <a:solidFill>
                  <a:srgbClr val="273239"/>
                </a:solidFill>
                <a:effectLst/>
                <a:latin typeface="Times New Roman" panose="02020603050405020304" pitchFamily="18" charset="0"/>
                <a:cs typeface="Times New Roman" panose="02020603050405020304" pitchFamily="18" charset="0"/>
              </a:rPr>
              <a:t>  Initialize the </a:t>
            </a:r>
            <a:r>
              <a:rPr lang="en-US" b="1" i="0" dirty="0">
                <a:solidFill>
                  <a:srgbClr val="273239"/>
                </a:solidFill>
                <a:effectLst/>
                <a:latin typeface="Times New Roman" panose="02020603050405020304" pitchFamily="18" charset="0"/>
                <a:cs typeface="Times New Roman" panose="02020603050405020304" pitchFamily="18" charset="0"/>
              </a:rPr>
              <a:t>current</a:t>
            </a:r>
            <a:r>
              <a:rPr lang="en-US" b="0" i="0" dirty="0">
                <a:solidFill>
                  <a:srgbClr val="273239"/>
                </a:solidFill>
                <a:effectLst/>
                <a:latin typeface="Times New Roman" panose="02020603050405020304" pitchFamily="18" charset="0"/>
                <a:cs typeface="Times New Roman" panose="02020603050405020304" pitchFamily="18" charset="0"/>
              </a:rPr>
              <a:t> node as </a:t>
            </a:r>
            <a:r>
              <a:rPr lang="en-US" b="1" i="0" dirty="0">
                <a:solidFill>
                  <a:srgbClr val="273239"/>
                </a:solidFill>
                <a:effectLst/>
                <a:latin typeface="Times New Roman" panose="02020603050405020304" pitchFamily="18" charset="0"/>
                <a:cs typeface="Times New Roman" panose="02020603050405020304" pitchFamily="18" charset="0"/>
              </a:rPr>
              <a:t>root</a:t>
            </a:r>
            <a:r>
              <a:rPr lang="en-US"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mj-lt"/>
              <a:buAutoNum type="arabicPeriod" startAt="3"/>
            </a:pPr>
            <a:r>
              <a:rPr lang="en-US" b="0" i="0" dirty="0">
                <a:solidFill>
                  <a:srgbClr val="273239"/>
                </a:solidFill>
                <a:effectLst/>
                <a:latin typeface="Times New Roman" panose="02020603050405020304" pitchFamily="18" charset="0"/>
                <a:cs typeface="Times New Roman" panose="02020603050405020304" pitchFamily="18" charset="0"/>
              </a:rPr>
              <a:t>  Push the </a:t>
            </a:r>
            <a:r>
              <a:rPr lang="en-US" b="1" i="0" dirty="0">
                <a:solidFill>
                  <a:srgbClr val="273239"/>
                </a:solidFill>
                <a:effectLst/>
                <a:latin typeface="Times New Roman" panose="02020603050405020304" pitchFamily="18" charset="0"/>
                <a:cs typeface="Times New Roman" panose="02020603050405020304" pitchFamily="18" charset="0"/>
              </a:rPr>
              <a:t>current</a:t>
            </a:r>
            <a:r>
              <a:rPr lang="en-US" b="0" i="0" dirty="0">
                <a:solidFill>
                  <a:srgbClr val="273239"/>
                </a:solidFill>
                <a:effectLst/>
                <a:latin typeface="Times New Roman" panose="02020603050405020304" pitchFamily="18" charset="0"/>
                <a:cs typeface="Times New Roman" panose="02020603050405020304" pitchFamily="18" charset="0"/>
              </a:rPr>
              <a:t> node to </a:t>
            </a:r>
            <a:r>
              <a:rPr lang="en-US" b="1" i="0" dirty="0">
                <a:solidFill>
                  <a:srgbClr val="273239"/>
                </a:solidFill>
                <a:effectLst/>
                <a:latin typeface="Times New Roman" panose="02020603050405020304" pitchFamily="18" charset="0"/>
                <a:cs typeface="Times New Roman" panose="02020603050405020304" pitchFamily="18" charset="0"/>
              </a:rPr>
              <a:t>S</a:t>
            </a:r>
            <a:r>
              <a:rPr lang="en-US" b="0" i="0" dirty="0">
                <a:solidFill>
                  <a:srgbClr val="273239"/>
                </a:solidFill>
                <a:effectLst/>
                <a:latin typeface="Times New Roman" panose="02020603050405020304" pitchFamily="18" charset="0"/>
                <a:cs typeface="Times New Roman" panose="02020603050405020304" pitchFamily="18" charset="0"/>
              </a:rPr>
              <a:t> and set current = current-&gt;left until current is NULL</a:t>
            </a:r>
          </a:p>
          <a:p>
            <a:pPr algn="l" fontAlgn="base">
              <a:buFont typeface="+mj-lt"/>
              <a:buAutoNum type="arabicPeriod" startAt="4"/>
            </a:pPr>
            <a:r>
              <a:rPr lang="en-US" b="0" i="0" dirty="0">
                <a:solidFill>
                  <a:srgbClr val="273239"/>
                </a:solidFill>
                <a:effectLst/>
                <a:latin typeface="Times New Roman" panose="02020603050405020304" pitchFamily="18" charset="0"/>
                <a:cs typeface="Times New Roman" panose="02020603050405020304" pitchFamily="18" charset="0"/>
              </a:rPr>
              <a:t>  If </a:t>
            </a:r>
            <a:r>
              <a:rPr lang="en-US" b="1" i="0" dirty="0">
                <a:solidFill>
                  <a:srgbClr val="273239"/>
                </a:solidFill>
                <a:effectLst/>
                <a:latin typeface="Times New Roman" panose="02020603050405020304" pitchFamily="18" charset="0"/>
                <a:cs typeface="Times New Roman" panose="02020603050405020304" pitchFamily="18" charset="0"/>
              </a:rPr>
              <a:t>current</a:t>
            </a:r>
            <a:r>
              <a:rPr lang="en-US" b="0" i="0" dirty="0">
                <a:solidFill>
                  <a:srgbClr val="273239"/>
                </a:solidFill>
                <a:effectLst/>
                <a:latin typeface="Times New Roman" panose="02020603050405020304" pitchFamily="18" charset="0"/>
                <a:cs typeface="Times New Roman" panose="02020603050405020304" pitchFamily="18" charset="0"/>
              </a:rPr>
              <a:t> is NULL and the stack is not empty then:</a:t>
            </a:r>
          </a:p>
          <a:p>
            <a:pPr marL="457200" lvl="1" indent="0" algn="l" fontAlgn="base">
              <a:buNone/>
            </a:pPr>
            <a:r>
              <a:rPr lang="en-US" b="0" i="0" dirty="0">
                <a:solidFill>
                  <a:srgbClr val="273239"/>
                </a:solidFill>
                <a:effectLst/>
                <a:latin typeface="Times New Roman" panose="02020603050405020304" pitchFamily="18" charset="0"/>
                <a:cs typeface="Times New Roman" panose="02020603050405020304" pitchFamily="18" charset="0"/>
              </a:rPr>
              <a:t>Pop the top item from the stack.</a:t>
            </a:r>
          </a:p>
          <a:p>
            <a:pPr marL="457200" lvl="1" indent="0" algn="l" fontAlgn="base">
              <a:buNone/>
            </a:pPr>
            <a:r>
              <a:rPr lang="en-US" b="0" i="0" dirty="0">
                <a:solidFill>
                  <a:srgbClr val="273239"/>
                </a:solidFill>
                <a:effectLst/>
                <a:latin typeface="Times New Roman" panose="02020603050405020304" pitchFamily="18" charset="0"/>
                <a:cs typeface="Times New Roman" panose="02020603050405020304" pitchFamily="18" charset="0"/>
              </a:rPr>
              <a:t>Print the popped item and set current = </a:t>
            </a:r>
            <a:r>
              <a:rPr lang="en-US" b="0" i="0" dirty="0" err="1">
                <a:solidFill>
                  <a:srgbClr val="273239"/>
                </a:solidFill>
                <a:effectLst/>
                <a:latin typeface="Times New Roman" panose="02020603050405020304" pitchFamily="18" charset="0"/>
                <a:cs typeface="Times New Roman" panose="02020603050405020304" pitchFamily="18" charset="0"/>
              </a:rPr>
              <a:t>popped_item</a:t>
            </a:r>
            <a:r>
              <a:rPr lang="en-US" b="0" i="0" dirty="0">
                <a:solidFill>
                  <a:srgbClr val="273239"/>
                </a:solidFill>
                <a:effectLst/>
                <a:latin typeface="Times New Roman" panose="02020603050405020304" pitchFamily="18" charset="0"/>
                <a:cs typeface="Times New Roman" panose="02020603050405020304" pitchFamily="18" charset="0"/>
              </a:rPr>
              <a:t>-&gt;right </a:t>
            </a:r>
          </a:p>
          <a:p>
            <a:pPr marL="457200" lvl="1" indent="0" algn="l" fontAlgn="base">
              <a:buNone/>
            </a:pPr>
            <a:r>
              <a:rPr lang="en-US" b="0" i="0" dirty="0">
                <a:solidFill>
                  <a:srgbClr val="273239"/>
                </a:solidFill>
                <a:effectLst/>
                <a:latin typeface="Times New Roman" panose="02020603050405020304" pitchFamily="18" charset="0"/>
                <a:cs typeface="Times New Roman" panose="02020603050405020304" pitchFamily="18" charset="0"/>
              </a:rPr>
              <a:t>Go to step 3.</a:t>
            </a:r>
          </a:p>
          <a:p>
            <a:pPr algn="l" fontAlgn="base">
              <a:buFont typeface="+mj-lt"/>
              <a:buAutoNum type="arabicPeriod" startAt="5"/>
            </a:pPr>
            <a:r>
              <a:rPr lang="en-US" b="0" i="0" dirty="0">
                <a:solidFill>
                  <a:srgbClr val="273239"/>
                </a:solidFill>
                <a:effectLst/>
                <a:latin typeface="Times New Roman" panose="02020603050405020304" pitchFamily="18" charset="0"/>
                <a:cs typeface="Times New Roman" panose="02020603050405020304" pitchFamily="18" charset="0"/>
              </a:rPr>
              <a:t>  If </a:t>
            </a:r>
            <a:r>
              <a:rPr lang="en-US" b="1" i="0" dirty="0">
                <a:solidFill>
                  <a:srgbClr val="273239"/>
                </a:solidFill>
                <a:effectLst/>
                <a:latin typeface="Times New Roman" panose="02020603050405020304" pitchFamily="18" charset="0"/>
                <a:cs typeface="Times New Roman" panose="02020603050405020304" pitchFamily="18" charset="0"/>
              </a:rPr>
              <a:t>current</a:t>
            </a:r>
            <a:r>
              <a:rPr lang="en-US" b="0" i="0" dirty="0">
                <a:solidFill>
                  <a:srgbClr val="273239"/>
                </a:solidFill>
                <a:effectLst/>
                <a:latin typeface="Times New Roman" panose="02020603050405020304" pitchFamily="18" charset="0"/>
                <a:cs typeface="Times New Roman" panose="02020603050405020304" pitchFamily="18" charset="0"/>
              </a:rPr>
              <a:t> is NULL and the stack is empty then we are done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518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B8863-4BA9-E6AE-356F-DE611839E303}"/>
              </a:ext>
            </a:extLst>
          </p:cNvPr>
          <p:cNvSpPr>
            <a:spLocks noGrp="1"/>
          </p:cNvSpPr>
          <p:nvPr>
            <p:ph idx="1"/>
          </p:nvPr>
        </p:nvSpPr>
        <p:spPr>
          <a:xfrm>
            <a:off x="838200" y="408562"/>
            <a:ext cx="10515600" cy="6225702"/>
          </a:xfrm>
        </p:spPr>
        <p:txBody>
          <a:bodyPr>
            <a:normAutofit/>
          </a:bodyPr>
          <a:lstStyle/>
          <a:p>
            <a:pPr>
              <a:lnSpc>
                <a:spcPct val="70000"/>
              </a:lnSpc>
              <a:buFont typeface="Monotype Sorts" pitchFamily="2" charset="2"/>
              <a:buNone/>
            </a:pPr>
            <a:r>
              <a:rPr lang="en-US" altLang="zh-TW" sz="2800" b="1" dirty="0">
                <a:latin typeface="Times New Roman" panose="02020603050405020304" pitchFamily="18" charset="0"/>
                <a:cs typeface="Times New Roman" panose="02020603050405020304" pitchFamily="18" charset="0"/>
              </a:rPr>
              <a:t>void </a:t>
            </a:r>
            <a:r>
              <a:rPr lang="en-US" altLang="zh-TW" sz="2800" b="1" dirty="0" err="1">
                <a:latin typeface="Times New Roman" panose="02020603050405020304" pitchFamily="18" charset="0"/>
                <a:cs typeface="Times New Roman" panose="02020603050405020304" pitchFamily="18" charset="0"/>
              </a:rPr>
              <a:t>iter_inorder</a:t>
            </a:r>
            <a:r>
              <a:rPr lang="en-US" altLang="zh-TW" sz="2800" b="1" dirty="0">
                <a:latin typeface="Times New Roman" panose="02020603050405020304" pitchFamily="18" charset="0"/>
                <a:cs typeface="Times New Roman" panose="02020603050405020304" pitchFamily="18" charset="0"/>
              </a:rPr>
              <a:t>(</a:t>
            </a:r>
            <a:r>
              <a:rPr lang="en-US" altLang="zh-TW" sz="2800" b="1" dirty="0" err="1">
                <a:latin typeface="Times New Roman" panose="02020603050405020304" pitchFamily="18" charset="0"/>
                <a:cs typeface="Times New Roman" panose="02020603050405020304" pitchFamily="18" charset="0"/>
              </a:rPr>
              <a:t>tree_pointer</a:t>
            </a:r>
            <a:r>
              <a:rPr lang="en-US" altLang="zh-TW" sz="2800" b="1" dirty="0">
                <a:latin typeface="Times New Roman" panose="02020603050405020304" pitchFamily="18" charset="0"/>
                <a:cs typeface="Times New Roman" panose="02020603050405020304" pitchFamily="18" charset="0"/>
              </a:rPr>
              <a:t> node)</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int top= -1; /* initialize stack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stack[MAX_STACK_SIZE];</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for (;;)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for (; node; node=node-&gt;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push(node);/* </a:t>
            </a:r>
            <a:r>
              <a:rPr lang="en-US" altLang="zh-TW" sz="2800" dirty="0">
                <a:solidFill>
                  <a:srgbClr val="CC3300"/>
                </a:solidFill>
                <a:latin typeface="Times New Roman" panose="02020603050405020304" pitchFamily="18" charset="0"/>
                <a:cs typeface="Times New Roman" panose="02020603050405020304" pitchFamily="18" charset="0"/>
              </a:rPr>
              <a:t>add to stack</a:t>
            </a:r>
            <a:r>
              <a:rPr lang="en-US" altLang="zh-TW" sz="2800" dirty="0">
                <a:latin typeface="Times New Roman" panose="02020603050405020304" pitchFamily="18" charset="0"/>
                <a:cs typeface="Times New Roman" panose="02020603050405020304" pitchFamily="18" charset="0"/>
              </a:rPr>
              <a:t>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node= pop(); /* </a:t>
            </a:r>
            <a:r>
              <a:rPr lang="en-US" altLang="zh-TW" sz="2800" dirty="0">
                <a:solidFill>
                  <a:srgbClr val="CC3300"/>
                </a:solidFill>
                <a:latin typeface="Times New Roman" panose="02020603050405020304" pitchFamily="18" charset="0"/>
                <a:cs typeface="Times New Roman" panose="02020603050405020304" pitchFamily="18" charset="0"/>
              </a:rPr>
              <a:t>delete from stack</a:t>
            </a:r>
            <a:r>
              <a:rPr lang="en-US" altLang="zh-TW" sz="2800" dirty="0">
                <a:latin typeface="Times New Roman" panose="02020603050405020304" pitchFamily="18" charset="0"/>
                <a:cs typeface="Times New Roman" panose="02020603050405020304" pitchFamily="18" charset="0"/>
              </a:rPr>
              <a:t>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(!node) break; /* </a:t>
            </a:r>
            <a:r>
              <a:rPr lang="en-US" altLang="zh-TW" sz="2800" dirty="0">
                <a:solidFill>
                  <a:srgbClr val="CC3300"/>
                </a:solidFill>
                <a:latin typeface="Times New Roman" panose="02020603050405020304" pitchFamily="18" charset="0"/>
                <a:cs typeface="Times New Roman" panose="02020603050405020304" pitchFamily="18" charset="0"/>
              </a:rPr>
              <a:t>empty stack</a:t>
            </a:r>
            <a:r>
              <a:rPr lang="en-US" altLang="zh-TW" sz="2800" dirty="0">
                <a:latin typeface="Times New Roman" panose="02020603050405020304" pitchFamily="18" charset="0"/>
                <a:cs typeface="Times New Roman" panose="02020603050405020304" pitchFamily="18" charset="0"/>
              </a:rPr>
              <a:t>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(“%d”, node-&gt;data);</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node = node-&gt;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940535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C1FF-3A02-9C3A-5F97-5B6BC2B5BF36}"/>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Trace Operations of Inorder Traversal</a:t>
            </a:r>
          </a:p>
        </p:txBody>
      </p:sp>
      <p:graphicFrame>
        <p:nvGraphicFramePr>
          <p:cNvPr id="6" name="Object 3">
            <a:extLst>
              <a:ext uri="{FF2B5EF4-FFF2-40B4-BE49-F238E27FC236}">
                <a16:creationId xmlns:a16="http://schemas.microsoft.com/office/drawing/2014/main" id="{C33E3680-24F7-A90A-9C02-68607BFF189F}"/>
              </a:ext>
            </a:extLst>
          </p:cNvPr>
          <p:cNvGraphicFramePr>
            <a:graphicFrameLocks/>
          </p:cNvGraphicFramePr>
          <p:nvPr>
            <p:extLst>
              <p:ext uri="{D42A27DB-BD31-4B8C-83A1-F6EECF244321}">
                <p14:modId xmlns:p14="http://schemas.microsoft.com/office/powerpoint/2010/main" val="827212965"/>
              </p:ext>
            </p:extLst>
          </p:nvPr>
        </p:nvGraphicFramePr>
        <p:xfrm>
          <a:off x="1484583" y="1690688"/>
          <a:ext cx="8574087" cy="4967287"/>
        </p:xfrm>
        <a:graphic>
          <a:graphicData uri="http://schemas.openxmlformats.org/presentationml/2006/ole">
            <mc:AlternateContent xmlns:mc="http://schemas.openxmlformats.org/markup-compatibility/2006">
              <mc:Choice xmlns:v="urn:schemas-microsoft-com:vml" Requires="v">
                <p:oleObj name="文件" r:id="rId2" imgW="8589960" imgH="4983120" progId="Word.Document.6">
                  <p:embed/>
                </p:oleObj>
              </mc:Choice>
              <mc:Fallback>
                <p:oleObj name="文件" r:id="rId2" imgW="8589960" imgH="4983120" progId="Word.Document.6">
                  <p:embed/>
                  <p:pic>
                    <p:nvPicPr>
                      <p:cNvPr id="53251" name="Object 3">
                        <a:extLst>
                          <a:ext uri="{FF2B5EF4-FFF2-40B4-BE49-F238E27FC236}">
                            <a16:creationId xmlns:a16="http://schemas.microsoft.com/office/drawing/2014/main" id="{C57650E7-14DB-6072-1EA2-7CD8C8DB0AB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583" y="1690688"/>
                        <a:ext cx="8574087"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5241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8173-E702-2296-F74C-064E52416F15}"/>
              </a:ext>
            </a:extLst>
          </p:cNvPr>
          <p:cNvSpPr>
            <a:spLocks noGrp="1"/>
          </p:cNvSpPr>
          <p:nvPr>
            <p:ph type="title"/>
          </p:nvPr>
        </p:nvSpPr>
        <p:spPr/>
        <p:txBody>
          <a:bodyPr/>
          <a:lstStyle/>
          <a:p>
            <a:r>
              <a:rPr lang="en-US" b="1" i="1" dirty="0">
                <a:solidFill>
                  <a:srgbClr val="4D5156"/>
                </a:solidFill>
                <a:effectLst/>
                <a:latin typeface="Times New Roman" panose="02020603050405020304" pitchFamily="18" charset="0"/>
                <a:cs typeface="Times New Roman" panose="02020603050405020304" pitchFamily="18" charset="0"/>
              </a:rPr>
              <a:t>Level order traversal</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11967-443C-B15B-4B09-B6D2D5B3FFF3}"/>
              </a:ext>
            </a:extLst>
          </p:cNvPr>
          <p:cNvSpPr>
            <a:spLocks noGrp="1"/>
          </p:cNvSpPr>
          <p:nvPr>
            <p:ph idx="1"/>
          </p:nvPr>
        </p:nvSpPr>
        <p:spPr/>
        <p:txBody>
          <a:bodyPr/>
          <a:lstStyle/>
          <a:p>
            <a:pPr marL="0" indent="0" algn="just">
              <a:buNone/>
            </a:pPr>
            <a:r>
              <a:rPr lang="en-US" b="0" i="0" dirty="0">
                <a:solidFill>
                  <a:srgbClr val="4D5156"/>
                </a:solidFill>
                <a:effectLst/>
                <a:latin typeface="Times New Roman" panose="02020603050405020304" pitchFamily="18" charset="0"/>
                <a:cs typeface="Times New Roman" panose="02020603050405020304" pitchFamily="18" charset="0"/>
              </a:rPr>
              <a:t>Level order traversal is actually a Breadth First Search, which is not recursive by nature. Breadth-first search can be used </a:t>
            </a:r>
            <a:r>
              <a:rPr lang="en-US" b="0" i="0" dirty="0">
                <a:solidFill>
                  <a:srgbClr val="040C28"/>
                </a:solidFill>
                <a:effectLst/>
                <a:latin typeface="Times New Roman" panose="02020603050405020304" pitchFamily="18" charset="0"/>
                <a:cs typeface="Times New Roman" panose="02020603050405020304" pitchFamily="18" charset="0"/>
              </a:rPr>
              <a:t>to solve many problems in graph theory</a:t>
            </a:r>
            <a:r>
              <a:rPr lang="en-US" b="0" i="0" dirty="0">
                <a:solidFill>
                  <a:srgbClr val="4D5156"/>
                </a:solidFill>
                <a:effectLst/>
                <a:latin typeface="Times New Roman" panose="02020603050405020304" pitchFamily="18" charset="0"/>
                <a:cs typeface="Times New Roman" panose="02020603050405020304" pitchFamily="18" charset="0"/>
              </a:rPr>
              <a:t>, for example: Finding all nodes within one connected component.</a:t>
            </a:r>
            <a:endParaRPr lang="en-IN" dirty="0">
              <a:latin typeface="Times New Roman" panose="02020603050405020304" pitchFamily="18" charset="0"/>
              <a:cs typeface="Times New Roman" panose="02020603050405020304" pitchFamily="18" charset="0"/>
            </a:endParaRPr>
          </a:p>
        </p:txBody>
      </p:sp>
      <p:pic>
        <p:nvPicPr>
          <p:cNvPr id="3074" name="Picture 2" descr="Level Order Traversal in a Binary Tree | DigitalOcean">
            <a:extLst>
              <a:ext uri="{FF2B5EF4-FFF2-40B4-BE49-F238E27FC236}">
                <a16:creationId xmlns:a16="http://schemas.microsoft.com/office/drawing/2014/main" id="{BBCBFE17-0F3B-8FFC-AA46-3D77755AC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569" y="3073941"/>
            <a:ext cx="5749047" cy="297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65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1AD54-22A1-24B4-EC68-C9ECF055490A}"/>
              </a:ext>
            </a:extLst>
          </p:cNvPr>
          <p:cNvSpPr>
            <a:spLocks noGrp="1"/>
          </p:cNvSpPr>
          <p:nvPr>
            <p:ph idx="1"/>
          </p:nvPr>
        </p:nvSpPr>
        <p:spPr>
          <a:xfrm>
            <a:off x="458821" y="424841"/>
            <a:ext cx="10515600" cy="5995413"/>
          </a:xfrm>
        </p:spPr>
        <p:txBody>
          <a:bodyPr/>
          <a:lstStyle/>
          <a:p>
            <a:pPr>
              <a:lnSpc>
                <a:spcPct val="90000"/>
              </a:lnSpc>
              <a:buFont typeface="Monotype Sorts" pitchFamily="2" charset="2"/>
              <a:buNone/>
            </a:pPr>
            <a:r>
              <a:rPr lang="en-US" altLang="zh-TW" sz="2800" b="1" dirty="0">
                <a:latin typeface="Times New Roman" panose="02020603050405020304" pitchFamily="18" charset="0"/>
                <a:cs typeface="Times New Roman" panose="02020603050405020304" pitchFamily="18" charset="0"/>
              </a:rPr>
              <a:t>void </a:t>
            </a:r>
            <a:r>
              <a:rPr lang="en-US" altLang="zh-TW" sz="2800" b="1" dirty="0" err="1">
                <a:latin typeface="Times New Roman" panose="02020603050405020304" pitchFamily="18" charset="0"/>
                <a:cs typeface="Times New Roman" panose="02020603050405020304" pitchFamily="18" charset="0"/>
              </a:rPr>
              <a:t>level_order</a:t>
            </a:r>
            <a:r>
              <a:rPr lang="en-US" altLang="zh-TW" sz="2800" b="1" dirty="0">
                <a:latin typeface="Times New Roman" panose="02020603050405020304" pitchFamily="18" charset="0"/>
                <a:cs typeface="Times New Roman" panose="02020603050405020304" pitchFamily="18" charset="0"/>
              </a:rPr>
              <a:t>(</a:t>
            </a:r>
            <a:r>
              <a:rPr lang="en-US" altLang="zh-TW" sz="2800" b="1" dirty="0" err="1">
                <a:latin typeface="Times New Roman" panose="02020603050405020304" pitchFamily="18" charset="0"/>
                <a:cs typeface="Times New Roman" panose="02020603050405020304" pitchFamily="18" charset="0"/>
              </a:rPr>
              <a:t>tree_pointer</a:t>
            </a:r>
            <a:r>
              <a:rPr lang="en-US" altLang="zh-TW" sz="2800" b="1" dirty="0">
                <a:latin typeface="Times New Roman" panose="02020603050405020304" pitchFamily="18" charset="0"/>
                <a:cs typeface="Times New Roman" panose="02020603050405020304" pitchFamily="18" charset="0"/>
              </a:rPr>
              <a:t> </a:t>
            </a:r>
            <a:r>
              <a:rPr lang="en-US" altLang="zh-TW" sz="2800" b="1" dirty="0" err="1">
                <a:latin typeface="Times New Roman" panose="02020603050405020304" pitchFamily="18" charset="0"/>
                <a:cs typeface="Times New Roman" panose="02020603050405020304" pitchFamily="18" charset="0"/>
              </a:rPr>
              <a:t>ptr</a:t>
            </a:r>
            <a:r>
              <a:rPr lang="en-US" altLang="zh-TW" sz="2800" b="1" dirty="0">
                <a:latin typeface="Times New Roman" panose="02020603050405020304" pitchFamily="18" charset="0"/>
                <a:cs typeface="Times New Roman" panose="02020603050405020304" pitchFamily="18" charset="0"/>
              </a:rPr>
              <a:t>)</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level order tree traversal */</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int front = rear = 0;</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queue[MAX_QUEUE_SIZE];</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 </a:t>
            </a:r>
          </a:p>
          <a:p>
            <a:pPr>
              <a:lnSpc>
                <a:spcPct val="90000"/>
              </a:lnSpc>
              <a:buFont typeface="Monotype Sorts" pitchFamily="2" charset="2"/>
              <a:buNone/>
            </a:pPr>
            <a:r>
              <a:rPr lang="en-US" altLang="zh-TW"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return; /* empty queue */</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addq</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for (;;) {</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 = </a:t>
            </a:r>
            <a:r>
              <a:rPr lang="en-US" altLang="zh-TW" sz="2800" dirty="0" err="1">
                <a:latin typeface="Times New Roman" panose="02020603050405020304" pitchFamily="18" charset="0"/>
                <a:cs typeface="Times New Roman" panose="02020603050405020304" pitchFamily="18" charset="0"/>
              </a:rPr>
              <a:t>deleteq</a:t>
            </a:r>
            <a:r>
              <a:rPr lang="en-US" altLang="zh-TW" sz="28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41594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71308-6A03-3651-2A3C-A6EF2C26E48E}"/>
              </a:ext>
            </a:extLst>
          </p:cNvPr>
          <p:cNvSpPr>
            <a:spLocks noGrp="1"/>
          </p:cNvSpPr>
          <p:nvPr>
            <p:ph idx="1"/>
          </p:nvPr>
        </p:nvSpPr>
        <p:spPr>
          <a:xfrm>
            <a:off x="838200" y="311285"/>
            <a:ext cx="10515600" cy="5865678"/>
          </a:xfrm>
        </p:spPr>
        <p:txBody>
          <a:bodyPr/>
          <a:lstStyle/>
          <a:p>
            <a:pPr>
              <a:lnSpc>
                <a:spcPct val="80000"/>
              </a:lnSpc>
              <a:buFont typeface="Monotype Sorts" pitchFamily="2" charset="2"/>
              <a:buNone/>
            </a:pPr>
            <a:r>
              <a:rPr lang="en-US" altLang="zh-TW" sz="2800" b="1" dirty="0">
                <a:latin typeface="Courier New" panose="02070309020205020404" pitchFamily="49" charset="0"/>
              </a:rPr>
              <a:t>		</a:t>
            </a:r>
            <a:r>
              <a:rPr lang="en-US" altLang="zh-TW" sz="2800" dirty="0">
                <a:latin typeface="Times New Roman" panose="02020603050405020304" pitchFamily="18" charset="0"/>
                <a:cs typeface="Times New Roman" panose="02020603050405020304" pitchFamily="18" charset="0"/>
              </a:rPr>
              <a:t>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 </a:t>
            </a:r>
          </a:p>
          <a:p>
            <a:pPr>
              <a:lnSpc>
                <a:spcPct val="80000"/>
              </a:lnSpc>
              <a:buFont typeface="Monotype Sorts" pitchFamily="2" charset="2"/>
              <a:buNone/>
            </a:pPr>
            <a:r>
              <a:rPr lang="en-US" altLang="zh-TW"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a:t>
            </a:r>
          </a:p>
          <a:p>
            <a:pPr>
              <a:lnSpc>
                <a:spcPct val="9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(“%d”,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-&gt;data);</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addq</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addq</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ptr</a:t>
            </a:r>
            <a:r>
              <a:rPr lang="en-US" altLang="zh-TW" sz="2800" dirty="0">
                <a:latin typeface="Times New Roman" panose="02020603050405020304" pitchFamily="18" charset="0"/>
                <a:cs typeface="Times New Roman" panose="02020603050405020304" pitchFamily="18" charset="0"/>
              </a:rPr>
              <a:t>-&gt;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else </a:t>
            </a:r>
          </a:p>
          <a:p>
            <a:pPr>
              <a:lnSpc>
                <a:spcPct val="80000"/>
              </a:lnSpc>
              <a:buFont typeface="Monotype Sorts" pitchFamily="2" charset="2"/>
              <a:buNone/>
            </a:pPr>
            <a:r>
              <a:rPr lang="en-US" altLang="zh-TW"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break;</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lnSpc>
                <a:spcPct val="8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784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700-B40B-2D9A-4239-D9A4D99BCBA8}"/>
              </a:ext>
            </a:extLst>
          </p:cNvPr>
          <p:cNvSpPr>
            <a:spLocks noGrp="1"/>
          </p:cNvSpPr>
          <p:nvPr>
            <p:ph type="title"/>
          </p:nvPr>
        </p:nvSpPr>
        <p:spPr>
          <a:xfrm>
            <a:off x="186447" y="141390"/>
            <a:ext cx="10515600" cy="802194"/>
          </a:xfrm>
        </p:spPr>
        <p:txBody>
          <a:bodyPr/>
          <a:lstStyle/>
          <a:p>
            <a:r>
              <a:rPr lang="en-US" altLang="zh-TW" b="1" i="1" dirty="0">
                <a:latin typeface="Times New Roman" panose="02020603050405020304" pitchFamily="18" charset="0"/>
                <a:cs typeface="Times New Roman" panose="02020603050405020304" pitchFamily="18" charset="0"/>
              </a:rPr>
              <a:t>Copying Binary Trees</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03E830-8016-CC6A-B246-C6658A1C7472}"/>
              </a:ext>
            </a:extLst>
          </p:cNvPr>
          <p:cNvSpPr>
            <a:spLocks noGrp="1"/>
          </p:cNvSpPr>
          <p:nvPr>
            <p:ph idx="1"/>
          </p:nvPr>
        </p:nvSpPr>
        <p:spPr>
          <a:xfrm>
            <a:off x="303179" y="1222510"/>
            <a:ext cx="11739664" cy="5635490"/>
          </a:xfrm>
        </p:spPr>
        <p:txBody>
          <a:bodyPr>
            <a:normAutofit/>
          </a:bodyPr>
          <a:lstStyle/>
          <a:p>
            <a:pPr>
              <a:lnSpc>
                <a:spcPct val="70000"/>
              </a:lnSpc>
              <a:buFont typeface="Monotype Sorts" pitchFamily="2" charset="2"/>
              <a:buNone/>
            </a:pPr>
            <a:r>
              <a:rPr lang="en-US" altLang="zh-TW" sz="2800" b="1" dirty="0" err="1">
                <a:latin typeface="Times New Roman" panose="02020603050405020304" pitchFamily="18" charset="0"/>
                <a:cs typeface="Times New Roman" panose="02020603050405020304" pitchFamily="18" charset="0"/>
              </a:rPr>
              <a:t>tree_poointer</a:t>
            </a:r>
            <a:r>
              <a:rPr lang="en-US" altLang="zh-TW" sz="2800" b="1" dirty="0">
                <a:latin typeface="Times New Roman" panose="02020603050405020304" pitchFamily="18" charset="0"/>
                <a:cs typeface="Times New Roman" panose="02020603050405020304" pitchFamily="18" charset="0"/>
              </a:rPr>
              <a:t> copy(</a:t>
            </a:r>
            <a:r>
              <a:rPr lang="en-US" altLang="zh-TW" sz="2800" b="1" dirty="0" err="1">
                <a:latin typeface="Times New Roman" panose="02020603050405020304" pitchFamily="18" charset="0"/>
                <a:cs typeface="Times New Roman" panose="02020603050405020304" pitchFamily="18" charset="0"/>
              </a:rPr>
              <a:t>tree_pointer</a:t>
            </a:r>
            <a:r>
              <a:rPr lang="en-US" altLang="zh-TW" sz="2800" b="1" dirty="0">
                <a:latin typeface="Times New Roman" panose="02020603050405020304" pitchFamily="18" charset="0"/>
                <a:cs typeface="Times New Roman" panose="02020603050405020304" pitchFamily="18" charset="0"/>
              </a:rPr>
              <a:t> original)</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temp;</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if (original) {</a:t>
            </a:r>
          </a:p>
          <a:p>
            <a:pPr>
              <a:lnSpc>
                <a:spcPct val="70000"/>
              </a:lnSpc>
              <a:buFont typeface="Monotype Sorts" pitchFamily="2" charset="2"/>
              <a:buNone/>
            </a:pPr>
            <a:r>
              <a:rPr lang="en-US" altLang="zh-TW" dirty="0">
                <a:latin typeface="Times New Roman" panose="02020603050405020304" pitchFamily="18" charset="0"/>
                <a:cs typeface="Times New Roman" panose="02020603050405020304" pitchFamily="18" charset="0"/>
              </a:rPr>
              <a:t>			MALLOC(</a:t>
            </a:r>
            <a:r>
              <a:rPr lang="en-US" altLang="zh-TW" dirty="0" err="1">
                <a:latin typeface="Times New Roman" panose="02020603050405020304" pitchFamily="18" charset="0"/>
                <a:cs typeface="Times New Roman" panose="02020603050405020304" pitchFamily="18" charset="0"/>
              </a:rPr>
              <a:t>temp,sizeof</a:t>
            </a:r>
            <a:r>
              <a:rPr lang="en-US" altLang="zh-TW" dirty="0">
                <a:latin typeface="Times New Roman" panose="02020603050405020304" pitchFamily="18" charset="0"/>
                <a:cs typeface="Times New Roman" panose="02020603050405020304" pitchFamily="18" charset="0"/>
              </a:rPr>
              <a:t>(*temp));</a:t>
            </a:r>
            <a:endParaRPr lang="en-US" altLang="zh-TW" sz="2800" dirty="0">
              <a:latin typeface="Times New Roman" panose="02020603050405020304" pitchFamily="18" charset="0"/>
              <a:cs typeface="Times New Roman" panose="02020603050405020304" pitchFamily="18" charset="0"/>
            </a:endParaRP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temp-&gt;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=copy(original-&gt;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temp-&gt;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=copy(original-&gt;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temp-&gt;data=original-&gt;data;</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return temp;</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		return NULL;</a:t>
            </a:r>
          </a:p>
          <a:p>
            <a:pPr>
              <a:lnSpc>
                <a:spcPct val="70000"/>
              </a:lnSpc>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093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700-B40B-2D9A-4239-D9A4D99BCBA8}"/>
              </a:ext>
            </a:extLst>
          </p:cNvPr>
          <p:cNvSpPr>
            <a:spLocks noGrp="1"/>
          </p:cNvSpPr>
          <p:nvPr>
            <p:ph type="title"/>
          </p:nvPr>
        </p:nvSpPr>
        <p:spPr>
          <a:xfrm>
            <a:off x="186447" y="141390"/>
            <a:ext cx="10515600" cy="802194"/>
          </a:xfrm>
        </p:spPr>
        <p:txBody>
          <a:bodyPr/>
          <a:lstStyle/>
          <a:p>
            <a:r>
              <a:rPr lang="en-US" altLang="zh-TW" b="1" i="1" dirty="0">
                <a:latin typeface="Times New Roman" panose="02020603050405020304" pitchFamily="18" charset="0"/>
                <a:cs typeface="Times New Roman" panose="02020603050405020304" pitchFamily="18" charset="0"/>
              </a:rPr>
              <a:t>Equality of Binary Trees</a:t>
            </a:r>
          </a:p>
        </p:txBody>
      </p:sp>
      <p:sp>
        <p:nvSpPr>
          <p:cNvPr id="3" name="Content Placeholder 2">
            <a:extLst>
              <a:ext uri="{FF2B5EF4-FFF2-40B4-BE49-F238E27FC236}">
                <a16:creationId xmlns:a16="http://schemas.microsoft.com/office/drawing/2014/main" id="{C203E830-8016-CC6A-B246-C6658A1C7472}"/>
              </a:ext>
            </a:extLst>
          </p:cNvPr>
          <p:cNvSpPr>
            <a:spLocks noGrp="1"/>
          </p:cNvSpPr>
          <p:nvPr>
            <p:ph idx="1"/>
          </p:nvPr>
        </p:nvSpPr>
        <p:spPr>
          <a:xfrm>
            <a:off x="303179" y="1222510"/>
            <a:ext cx="12196864" cy="5635490"/>
          </a:xfrm>
        </p:spPr>
        <p:txBody>
          <a:bodyPr>
            <a:normAutofit/>
          </a:bodyPr>
          <a:lstStyle/>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int equal(</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first, </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second)</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function returns FALSE if the binary trees </a:t>
            </a:r>
            <a:r>
              <a:rPr lang="en-US" altLang="zh-TW" sz="2800" i="1" dirty="0">
                <a:latin typeface="Times New Roman" panose="02020603050405020304" pitchFamily="18" charset="0"/>
                <a:cs typeface="Times New Roman" panose="02020603050405020304" pitchFamily="18" charset="0"/>
              </a:rPr>
              <a:t>first</a:t>
            </a:r>
            <a:r>
              <a:rPr lang="en-US" altLang="zh-TW" sz="2800" dirty="0">
                <a:latin typeface="Times New Roman" panose="02020603050405020304" pitchFamily="18" charset="0"/>
                <a:cs typeface="Times New Roman" panose="02020603050405020304" pitchFamily="18" charset="0"/>
              </a:rPr>
              <a:t> and </a:t>
            </a:r>
            <a:r>
              <a:rPr lang="en-US" altLang="zh-TW" sz="2800" i="1" dirty="0">
                <a:latin typeface="Times New Roman" panose="02020603050405020304" pitchFamily="18" charset="0"/>
                <a:cs typeface="Times New Roman" panose="02020603050405020304" pitchFamily="18" charset="0"/>
              </a:rPr>
              <a:t>second</a:t>
            </a:r>
            <a:r>
              <a:rPr lang="en-US" altLang="zh-TW" sz="2800" dirty="0">
                <a:latin typeface="Times New Roman" panose="02020603050405020304" pitchFamily="18" charset="0"/>
                <a:cs typeface="Times New Roman" panose="02020603050405020304" pitchFamily="18" charset="0"/>
              </a:rPr>
              <a:t> are not equal, otherwise it returns TRUE */</a:t>
            </a:r>
          </a:p>
          <a:p>
            <a:pPr>
              <a:buFont typeface="Monotype Sorts" pitchFamily="2" charset="2"/>
              <a:buNone/>
            </a:pPr>
            <a:endParaRPr lang="en-US" altLang="zh-TW" sz="2800" dirty="0">
              <a:latin typeface="Times New Roman" panose="02020603050405020304" pitchFamily="18" charset="0"/>
              <a:cs typeface="Times New Roman" panose="02020603050405020304" pitchFamily="18" charset="0"/>
            </a:endParaRP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return ((!first &amp;&amp; !second) || (first &amp;&amp; second &amp;&amp;(first-&gt;data == second-&gt;data)            &amp;&amp; equal(first-&gt;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 second-&gt;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 &amp;&amp;</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       equal(first-&gt;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 second-&gt;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p>
          <a:p>
            <a:pPr>
              <a:buFont typeface="Monotype Sorts" pitchFamily="2" charset="2"/>
              <a:buNone/>
            </a:pPr>
            <a:r>
              <a:rPr lang="en-US" altLang="zh-TW"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1322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BC5D-D11C-0852-71A6-FEFCB5A77B67}"/>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Satisfiability Problem</a:t>
            </a:r>
          </a:p>
        </p:txBody>
      </p:sp>
      <p:sp>
        <p:nvSpPr>
          <p:cNvPr id="3" name="Content Placeholder 2">
            <a:extLst>
              <a:ext uri="{FF2B5EF4-FFF2-40B4-BE49-F238E27FC236}">
                <a16:creationId xmlns:a16="http://schemas.microsoft.com/office/drawing/2014/main" id="{3487D5DA-74E2-85DE-4C2B-F4E57F5E3060}"/>
              </a:ext>
            </a:extLst>
          </p:cNvPr>
          <p:cNvSpPr>
            <a:spLocks noGrp="1"/>
          </p:cNvSpPr>
          <p:nvPr>
            <p:ph idx="1"/>
          </p:nvPr>
        </p:nvSpPr>
        <p:spPr/>
        <p:txBody>
          <a:bodyPr/>
          <a:lstStyle/>
          <a:p>
            <a:pPr marL="0" indent="0">
              <a:buNone/>
            </a:pPr>
            <a:r>
              <a:rPr lang="en-US" dirty="0">
                <a:solidFill>
                  <a:srgbClr val="202124"/>
                </a:solidFill>
                <a:latin typeface="Times New Roman" panose="02020603050405020304" pitchFamily="18" charset="0"/>
                <a:cs typeface="Times New Roman" panose="02020603050405020304" pitchFamily="18" charset="0"/>
              </a:rPr>
              <a:t>V</a:t>
            </a:r>
            <a:r>
              <a:rPr lang="en-US" b="0" i="0" dirty="0">
                <a:solidFill>
                  <a:srgbClr val="202124"/>
                </a:solidFill>
                <a:effectLst/>
                <a:latin typeface="Times New Roman" panose="02020603050405020304" pitchFamily="18" charset="0"/>
                <a:cs typeface="Times New Roman" panose="02020603050405020304" pitchFamily="18" charset="0"/>
              </a:rPr>
              <a:t>ariables of a given Boolean formula can be assigned in such a way as to make the formula evaluate to true.</a:t>
            </a:r>
          </a:p>
          <a:p>
            <a:pPr marL="0" indent="0">
              <a:buNone/>
            </a:pPr>
            <a:r>
              <a:rPr lang="en-US" dirty="0">
                <a:latin typeface="Times New Roman" panose="02020603050405020304" pitchFamily="18" charset="0"/>
                <a:cs typeface="Times New Roman" panose="02020603050405020304" pitchFamily="18" charset="0"/>
              </a:rPr>
              <a:t>Is there an assignment to make an expression 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 x1 ˄ (x2˅ x3)</a:t>
            </a:r>
          </a:p>
          <a:p>
            <a:pPr marL="0" indent="0">
              <a:buNone/>
            </a:pPr>
            <a:r>
              <a:rPr lang="en-US" dirty="0">
                <a:latin typeface="Times New Roman" panose="02020603050405020304" pitchFamily="18" charset="0"/>
                <a:cs typeface="Times New Roman" panose="02020603050405020304" pitchFamily="18" charset="0"/>
              </a:rPr>
              <a:t>What values of x1,x2 and x3 makes the expression output true.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59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52DB5-7A79-AE45-A743-776A099943C9}"/>
              </a:ext>
            </a:extLst>
          </p:cNvPr>
          <p:cNvSpPr>
            <a:spLocks noGrp="1"/>
          </p:cNvSpPr>
          <p:nvPr>
            <p:ph idx="1"/>
          </p:nvPr>
        </p:nvSpPr>
        <p:spPr>
          <a:xfrm>
            <a:off x="838200" y="690664"/>
            <a:ext cx="10515600" cy="5486299"/>
          </a:xfrm>
        </p:spPr>
        <p:txBody>
          <a:bodyPr/>
          <a:lstStyle/>
          <a:p>
            <a:pPr marL="0" indent="0">
              <a:buNone/>
            </a:pPr>
            <a:r>
              <a:rPr lang="en-IN" dirty="0">
                <a:latin typeface="Times New Roman" panose="02020603050405020304" pitchFamily="18" charset="0"/>
                <a:cs typeface="Times New Roman" panose="02020603050405020304" pitchFamily="18" charset="0"/>
              </a:rPr>
              <a:t>Set of expressions that we can form using these variables(x1….</a:t>
            </a:r>
            <a:r>
              <a:rPr lang="en-IN" dirty="0" err="1">
                <a:latin typeface="Times New Roman" panose="02020603050405020304" pitchFamily="18" charset="0"/>
                <a:cs typeface="Times New Roman" panose="02020603050405020304" pitchFamily="18" charset="0"/>
              </a:rPr>
              <a:t>xn</a:t>
            </a:r>
            <a:r>
              <a:rPr lang="en-IN" dirty="0">
                <a:latin typeface="Times New Roman" panose="02020603050405020304" pitchFamily="18" charset="0"/>
                <a:cs typeface="Times New Roman" panose="02020603050405020304" pitchFamily="18" charset="0"/>
              </a:rPr>
              <a:t>) and operators (</a:t>
            </a:r>
            <a:r>
              <a:rPr lang="he-IL"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a:t>
            </a:r>
            <a:r>
              <a:rPr lang="he-IL"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a:t>
            </a:r>
            <a:r>
              <a:rPr lang="he-IL"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is defined by following rules:</a:t>
            </a:r>
          </a:p>
          <a:p>
            <a:pPr eaLnBrk="1" hangingPunct="1"/>
            <a:r>
              <a:rPr lang="en-US" altLang="zh-TW" dirty="0">
                <a:latin typeface="Times New Roman" panose="02020603050405020304" pitchFamily="18" charset="0"/>
                <a:cs typeface="Times New Roman" panose="02020603050405020304" pitchFamily="18" charset="0"/>
              </a:rPr>
              <a:t>A variable is an expression.</a:t>
            </a:r>
          </a:p>
          <a:p>
            <a:pPr eaLnBrk="1" hangingPunct="1"/>
            <a:r>
              <a:rPr lang="en-US" altLang="zh-TW" dirty="0">
                <a:latin typeface="Times New Roman" panose="02020603050405020304" pitchFamily="18" charset="0"/>
                <a:cs typeface="Times New Roman" panose="02020603050405020304" pitchFamily="18" charset="0"/>
              </a:rPr>
              <a:t>If x and y are expressions, then ¬x, </a:t>
            </a:r>
            <a:r>
              <a:rPr lang="en-US" altLang="zh-TW" dirty="0" err="1">
                <a:latin typeface="Times New Roman" panose="02020603050405020304" pitchFamily="18" charset="0"/>
                <a:cs typeface="Times New Roman" panose="02020603050405020304" pitchFamily="18" charset="0"/>
              </a:rPr>
              <a:t>x</a:t>
            </a:r>
            <a:r>
              <a:rPr lang="en-US" altLang="zh-TW"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TW" dirty="0">
                <a:latin typeface="Times New Roman" panose="02020603050405020304" pitchFamily="18" charset="0"/>
                <a:cs typeface="Times New Roman" panose="02020603050405020304" pitchFamily="18" charset="0"/>
                <a:sym typeface="Symbol" panose="05050102010706020507" pitchFamily="18" charset="2"/>
              </a:rPr>
              <a:t>,  </a:t>
            </a:r>
            <a:r>
              <a:rPr lang="en-US" altLang="zh-TW"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TW" dirty="0">
                <a:latin typeface="Times New Roman" panose="02020603050405020304" pitchFamily="18" charset="0"/>
                <a:cs typeface="Times New Roman" panose="02020603050405020304" pitchFamily="18" charset="0"/>
                <a:sym typeface="Symbol" panose="05050102010706020507" pitchFamily="18" charset="2"/>
              </a:rPr>
              <a:t> are expressions.</a:t>
            </a:r>
          </a:p>
          <a:p>
            <a:pPr eaLnBrk="1" hangingPunct="1"/>
            <a:r>
              <a:rPr lang="en-US" altLang="zh-TW" dirty="0">
                <a:latin typeface="Times New Roman" panose="02020603050405020304" pitchFamily="18" charset="0"/>
                <a:cs typeface="Times New Roman" panose="02020603050405020304" pitchFamily="18" charset="0"/>
                <a:sym typeface="Symbol" panose="05050102010706020507" pitchFamily="18" charset="2"/>
              </a:rPr>
              <a:t>Parentheses can be used to alter the normal order of evaluation (</a:t>
            </a:r>
            <a:r>
              <a:rPr lang="en-US" altLang="zh-TW" dirty="0">
                <a:latin typeface="Times New Roman" panose="02020603050405020304" pitchFamily="18" charset="0"/>
                <a:cs typeface="Times New Roman" panose="02020603050405020304" pitchFamily="18" charset="0"/>
              </a:rPr>
              <a:t>¬ &gt; </a:t>
            </a:r>
            <a:r>
              <a:rPr lang="en-US" altLang="zh-TW" dirty="0">
                <a:latin typeface="Times New Roman" panose="02020603050405020304" pitchFamily="18" charset="0"/>
                <a:cs typeface="Times New Roman" panose="02020603050405020304" pitchFamily="18" charset="0"/>
                <a:sym typeface="Symbol" panose="05050102010706020507" pitchFamily="18" charset="2"/>
              </a:rPr>
              <a:t> &gt;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42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A804-2A29-0FED-F0B8-8DB789C1D2F0}"/>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Tree Example </a:t>
            </a:r>
          </a:p>
        </p:txBody>
      </p:sp>
      <p:graphicFrame>
        <p:nvGraphicFramePr>
          <p:cNvPr id="4" name="Object 4">
            <a:extLst>
              <a:ext uri="{FF2B5EF4-FFF2-40B4-BE49-F238E27FC236}">
                <a16:creationId xmlns:a16="http://schemas.microsoft.com/office/drawing/2014/main" id="{B41FE481-D9C9-9952-809C-482EB9C89594}"/>
              </a:ext>
            </a:extLst>
          </p:cNvPr>
          <p:cNvGraphicFramePr>
            <a:graphicFrameLocks/>
          </p:cNvGraphicFramePr>
          <p:nvPr>
            <p:extLst>
              <p:ext uri="{D42A27DB-BD31-4B8C-83A1-F6EECF244321}">
                <p14:modId xmlns:p14="http://schemas.microsoft.com/office/powerpoint/2010/main" val="60468284"/>
              </p:ext>
            </p:extLst>
          </p:nvPr>
        </p:nvGraphicFramePr>
        <p:xfrm>
          <a:off x="0" y="2134006"/>
          <a:ext cx="6750996" cy="3527492"/>
        </p:xfrm>
        <a:graphic>
          <a:graphicData uri="http://schemas.openxmlformats.org/presentationml/2006/ole">
            <mc:AlternateContent xmlns:mc="http://schemas.openxmlformats.org/markup-compatibility/2006">
              <mc:Choice xmlns:v="urn:schemas-microsoft-com:vml" Requires="v">
                <p:oleObj name="MS Org Chart" r:id="rId2" imgW="6076800" imgH="1746000" progId="OrgPlusWOPX.4">
                  <p:embed followColorScheme="full"/>
                </p:oleObj>
              </mc:Choice>
              <mc:Fallback>
                <p:oleObj name="MS Org Chart" r:id="rId2" imgW="6076800" imgH="1746000" progId="OrgPlusWOPX.4">
                  <p:embed followColorScheme="full"/>
                  <p:pic>
                    <p:nvPicPr>
                      <p:cNvPr id="33796" name="Object 4">
                        <a:extLst>
                          <a:ext uri="{FF2B5EF4-FFF2-40B4-BE49-F238E27FC236}">
                            <a16:creationId xmlns:a16="http://schemas.microsoft.com/office/drawing/2014/main" id="{54081BE6-5C28-01CB-4904-7F53134C92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4006"/>
                        <a:ext cx="6750996" cy="3527492"/>
                      </a:xfrm>
                      <a:prstGeom prst="rect">
                        <a:avLst/>
                      </a:prstGeom>
                      <a:noFill/>
                      <a:ln>
                        <a:noFill/>
                      </a:ln>
                      <a:effectLst/>
                    </p:spPr>
                  </p:pic>
                </p:oleObj>
              </mc:Fallback>
            </mc:AlternateContent>
          </a:graphicData>
        </a:graphic>
      </p:graphicFrame>
      <p:sp>
        <p:nvSpPr>
          <p:cNvPr id="5" name="TextBox 4">
            <a:extLst>
              <a:ext uri="{FF2B5EF4-FFF2-40B4-BE49-F238E27FC236}">
                <a16:creationId xmlns:a16="http://schemas.microsoft.com/office/drawing/2014/main" id="{13BD713F-03EC-ABB7-E25E-43C536C7ED26}"/>
              </a:ext>
            </a:extLst>
          </p:cNvPr>
          <p:cNvSpPr txBox="1"/>
          <p:nvPr/>
        </p:nvSpPr>
        <p:spPr>
          <a:xfrm>
            <a:off x="6848272" y="437745"/>
            <a:ext cx="5155660" cy="5798510"/>
          </a:xfrm>
          <a:prstGeom prst="rect">
            <a:avLst/>
          </a:prstGeom>
          <a:noFill/>
        </p:spPr>
        <p:txBody>
          <a:bodyPr wrap="square" rtlCol="0">
            <a:spAutoFit/>
          </a:bodyPr>
          <a:lstStyle/>
          <a:p>
            <a:pPr>
              <a:lnSpc>
                <a:spcPct val="90000"/>
              </a:lnSpc>
            </a:pPr>
            <a:r>
              <a:rPr lang="en-US" altLang="zh-TW" sz="3200" dirty="0">
                <a:latin typeface="Times New Roman" panose="02020603050405020304" pitchFamily="18" charset="0"/>
                <a:cs typeface="Times New Roman" panose="02020603050405020304" pitchFamily="18" charset="0"/>
              </a:rPr>
              <a:t>A tree is a finite set of one or more nodes such that:</a:t>
            </a:r>
          </a:p>
          <a:p>
            <a:pPr marL="457200" indent="-457200">
              <a:lnSpc>
                <a:spcPct val="90000"/>
              </a:lnSpc>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There is a specially designated node called </a:t>
            </a:r>
            <a:br>
              <a:rPr lang="en-US" altLang="zh-TW" sz="3200" dirty="0">
                <a:latin typeface="Times New Roman" panose="02020603050405020304" pitchFamily="18" charset="0"/>
                <a:cs typeface="Times New Roman" panose="02020603050405020304" pitchFamily="18" charset="0"/>
              </a:rPr>
            </a:br>
            <a:r>
              <a:rPr lang="en-US" altLang="zh-TW" sz="3200" dirty="0">
                <a:latin typeface="Times New Roman" panose="02020603050405020304" pitchFamily="18" charset="0"/>
                <a:cs typeface="Times New Roman" panose="02020603050405020304" pitchFamily="18" charset="0"/>
              </a:rPr>
              <a:t>the root.</a:t>
            </a:r>
          </a:p>
          <a:p>
            <a:pPr marL="457200" indent="-457200">
              <a:lnSpc>
                <a:spcPct val="90000"/>
              </a:lnSpc>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The remaining nodes are partitioned into n&gt;=0 disjoint sets T1, ..., T</a:t>
            </a:r>
            <a:r>
              <a:rPr lang="en-US" altLang="zh-TW" sz="3600" dirty="0">
                <a:latin typeface="Times New Roman" panose="02020603050405020304" pitchFamily="18" charset="0"/>
                <a:cs typeface="Times New Roman" panose="02020603050405020304" pitchFamily="18" charset="0"/>
              </a:rPr>
              <a:t>n</a:t>
            </a:r>
            <a:r>
              <a:rPr lang="en-US" altLang="zh-TW" sz="3200" dirty="0">
                <a:latin typeface="Times New Roman" panose="02020603050405020304" pitchFamily="18" charset="0"/>
                <a:cs typeface="Times New Roman" panose="02020603050405020304" pitchFamily="18" charset="0"/>
              </a:rPr>
              <a:t>, where each of these sets is a tree.</a:t>
            </a:r>
          </a:p>
          <a:p>
            <a:pPr marL="457200" indent="-457200">
              <a:lnSpc>
                <a:spcPct val="90000"/>
              </a:lnSpc>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We call T1, ..., T</a:t>
            </a:r>
            <a:r>
              <a:rPr lang="en-US" altLang="zh-TW" sz="3600" dirty="0">
                <a:latin typeface="Times New Roman" panose="02020603050405020304" pitchFamily="18" charset="0"/>
                <a:cs typeface="Times New Roman" panose="02020603050405020304" pitchFamily="18" charset="0"/>
              </a:rPr>
              <a:t>n</a:t>
            </a:r>
            <a:r>
              <a:rPr lang="en-US" altLang="zh-TW" sz="3200" dirty="0">
                <a:latin typeface="Times New Roman" panose="02020603050405020304" pitchFamily="18" charset="0"/>
                <a:cs typeface="Times New Roman" panose="02020603050405020304" pitchFamily="18" charset="0"/>
              </a:rPr>
              <a:t> the subtrees of the root.</a:t>
            </a:r>
          </a:p>
          <a:p>
            <a:endParaRPr lang="en-IN" dirty="0"/>
          </a:p>
        </p:txBody>
      </p:sp>
    </p:spTree>
    <p:extLst>
      <p:ext uri="{BB962C8B-B14F-4D97-AF65-F5344CB8AC3E}">
        <p14:creationId xmlns:p14="http://schemas.microsoft.com/office/powerpoint/2010/main" val="2520072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2">
            <a:extLst>
              <a:ext uri="{FF2B5EF4-FFF2-40B4-BE49-F238E27FC236}">
                <a16:creationId xmlns:a16="http://schemas.microsoft.com/office/drawing/2014/main" id="{5ED0117F-DC16-831B-C553-9BD978A550EE}"/>
              </a:ext>
            </a:extLst>
          </p:cNvPr>
          <p:cNvSpPr>
            <a:spLocks noChangeArrowheads="1"/>
          </p:cNvSpPr>
          <p:nvPr/>
        </p:nvSpPr>
        <p:spPr bwMode="auto">
          <a:xfrm>
            <a:off x="7620000" y="13906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59" name="Oval 4">
            <a:extLst>
              <a:ext uri="{FF2B5EF4-FFF2-40B4-BE49-F238E27FC236}">
                <a16:creationId xmlns:a16="http://schemas.microsoft.com/office/drawing/2014/main" id="{F227A016-88FE-ED04-4A95-1B1086B40BC4}"/>
              </a:ext>
            </a:extLst>
          </p:cNvPr>
          <p:cNvSpPr>
            <a:spLocks noChangeArrowheads="1"/>
          </p:cNvSpPr>
          <p:nvPr/>
        </p:nvSpPr>
        <p:spPr bwMode="auto">
          <a:xfrm>
            <a:off x="8915400" y="21526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60" name="Oval 5">
            <a:extLst>
              <a:ext uri="{FF2B5EF4-FFF2-40B4-BE49-F238E27FC236}">
                <a16:creationId xmlns:a16="http://schemas.microsoft.com/office/drawing/2014/main" id="{1B002DF2-1704-C6C2-F8E1-90A7D63D8DD8}"/>
              </a:ext>
            </a:extLst>
          </p:cNvPr>
          <p:cNvSpPr>
            <a:spLocks noChangeArrowheads="1"/>
          </p:cNvSpPr>
          <p:nvPr/>
        </p:nvSpPr>
        <p:spPr bwMode="auto">
          <a:xfrm>
            <a:off x="6324600" y="21526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61" name="Oval 6">
            <a:extLst>
              <a:ext uri="{FF2B5EF4-FFF2-40B4-BE49-F238E27FC236}">
                <a16:creationId xmlns:a16="http://schemas.microsoft.com/office/drawing/2014/main" id="{821B35A4-6165-0F88-CC5C-C1F445194AE4}"/>
              </a:ext>
            </a:extLst>
          </p:cNvPr>
          <p:cNvSpPr>
            <a:spLocks noChangeArrowheads="1"/>
          </p:cNvSpPr>
          <p:nvPr/>
        </p:nvSpPr>
        <p:spPr bwMode="auto">
          <a:xfrm>
            <a:off x="7239000" y="30670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endParaRPr lang="en-US" altLang="en-US" sz="2400" b="1">
              <a:solidFill>
                <a:schemeClr val="tx1"/>
              </a:solidFill>
            </a:endParaRPr>
          </a:p>
        </p:txBody>
      </p:sp>
      <p:sp>
        <p:nvSpPr>
          <p:cNvPr id="45062" name="Oval 7">
            <a:extLst>
              <a:ext uri="{FF2B5EF4-FFF2-40B4-BE49-F238E27FC236}">
                <a16:creationId xmlns:a16="http://schemas.microsoft.com/office/drawing/2014/main" id="{3D1FEF00-BBFC-D270-B74F-9CAD2B9E06D9}"/>
              </a:ext>
            </a:extLst>
          </p:cNvPr>
          <p:cNvSpPr>
            <a:spLocks noChangeArrowheads="1"/>
          </p:cNvSpPr>
          <p:nvPr/>
        </p:nvSpPr>
        <p:spPr bwMode="auto">
          <a:xfrm>
            <a:off x="5334000" y="30670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63" name="Oval 8">
            <a:extLst>
              <a:ext uri="{FF2B5EF4-FFF2-40B4-BE49-F238E27FC236}">
                <a16:creationId xmlns:a16="http://schemas.microsoft.com/office/drawing/2014/main" id="{3A0B4AA6-466A-1771-A221-AB0B5D23A044}"/>
              </a:ext>
            </a:extLst>
          </p:cNvPr>
          <p:cNvSpPr>
            <a:spLocks noChangeArrowheads="1"/>
          </p:cNvSpPr>
          <p:nvPr/>
        </p:nvSpPr>
        <p:spPr bwMode="auto">
          <a:xfrm>
            <a:off x="8305800" y="39814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rPr>
              <a:t>X</a:t>
            </a:r>
            <a:r>
              <a:rPr lang="en-US" altLang="zh-TW" sz="2400" b="1" baseline="-25000">
                <a:solidFill>
                  <a:schemeClr val="tx1"/>
                </a:solidFill>
              </a:rPr>
              <a:t>3</a:t>
            </a:r>
            <a:endParaRPr lang="en-US" altLang="zh-TW" sz="2400" b="1">
              <a:solidFill>
                <a:schemeClr val="tx1"/>
              </a:solidFill>
            </a:endParaRPr>
          </a:p>
        </p:txBody>
      </p:sp>
      <p:sp>
        <p:nvSpPr>
          <p:cNvPr id="45064" name="Oval 9">
            <a:extLst>
              <a:ext uri="{FF2B5EF4-FFF2-40B4-BE49-F238E27FC236}">
                <a16:creationId xmlns:a16="http://schemas.microsoft.com/office/drawing/2014/main" id="{DDA9E4E7-520B-6CAE-95B6-69F7E64862FE}"/>
              </a:ext>
            </a:extLst>
          </p:cNvPr>
          <p:cNvSpPr>
            <a:spLocks noChangeArrowheads="1"/>
          </p:cNvSpPr>
          <p:nvPr/>
        </p:nvSpPr>
        <p:spPr bwMode="auto">
          <a:xfrm>
            <a:off x="6858000" y="39814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65" name="Oval 10">
            <a:extLst>
              <a:ext uri="{FF2B5EF4-FFF2-40B4-BE49-F238E27FC236}">
                <a16:creationId xmlns:a16="http://schemas.microsoft.com/office/drawing/2014/main" id="{C5A4FDA4-9004-E16F-F18B-54E95D1CEF55}"/>
              </a:ext>
            </a:extLst>
          </p:cNvPr>
          <p:cNvSpPr>
            <a:spLocks noChangeArrowheads="1"/>
          </p:cNvSpPr>
          <p:nvPr/>
        </p:nvSpPr>
        <p:spPr bwMode="auto">
          <a:xfrm>
            <a:off x="5791200" y="39814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sym typeface="Symbol" panose="05050102010706020507" pitchFamily="18" charset="2"/>
              </a:rPr>
              <a:t></a:t>
            </a:r>
            <a:endParaRPr lang="en-US" altLang="zh-TW" sz="2400" b="1">
              <a:solidFill>
                <a:schemeClr val="tx1"/>
              </a:solidFill>
            </a:endParaRPr>
          </a:p>
        </p:txBody>
      </p:sp>
      <p:sp>
        <p:nvSpPr>
          <p:cNvPr id="45066" name="Oval 11">
            <a:extLst>
              <a:ext uri="{FF2B5EF4-FFF2-40B4-BE49-F238E27FC236}">
                <a16:creationId xmlns:a16="http://schemas.microsoft.com/office/drawing/2014/main" id="{482A696C-6076-B151-292E-042A43DE3A16}"/>
              </a:ext>
            </a:extLst>
          </p:cNvPr>
          <p:cNvSpPr>
            <a:spLocks noChangeArrowheads="1"/>
          </p:cNvSpPr>
          <p:nvPr/>
        </p:nvSpPr>
        <p:spPr bwMode="auto">
          <a:xfrm>
            <a:off x="4267200" y="39814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rPr>
              <a:t>X</a:t>
            </a:r>
            <a:r>
              <a:rPr lang="en-US" altLang="zh-TW" sz="2400" b="1" baseline="-25000">
                <a:solidFill>
                  <a:schemeClr val="tx1"/>
                </a:solidFill>
              </a:rPr>
              <a:t>1</a:t>
            </a:r>
            <a:endParaRPr lang="en-US" altLang="zh-TW" sz="2400" b="1">
              <a:solidFill>
                <a:schemeClr val="tx1"/>
              </a:solidFill>
            </a:endParaRPr>
          </a:p>
        </p:txBody>
      </p:sp>
      <p:sp>
        <p:nvSpPr>
          <p:cNvPr id="45067" name="Oval 12">
            <a:extLst>
              <a:ext uri="{FF2B5EF4-FFF2-40B4-BE49-F238E27FC236}">
                <a16:creationId xmlns:a16="http://schemas.microsoft.com/office/drawing/2014/main" id="{FD2D9121-51F2-72AC-DFB7-C20AB5C2AF7B}"/>
              </a:ext>
            </a:extLst>
          </p:cNvPr>
          <p:cNvSpPr>
            <a:spLocks noChangeArrowheads="1"/>
          </p:cNvSpPr>
          <p:nvPr/>
        </p:nvSpPr>
        <p:spPr bwMode="auto">
          <a:xfrm>
            <a:off x="6477000" y="50482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rPr>
              <a:t>X</a:t>
            </a:r>
            <a:r>
              <a:rPr lang="en-US" altLang="zh-TW" sz="2400" b="1" baseline="-25000">
                <a:solidFill>
                  <a:schemeClr val="tx1"/>
                </a:solidFill>
              </a:rPr>
              <a:t>2</a:t>
            </a:r>
            <a:endParaRPr lang="en-US" altLang="zh-TW" sz="2400" b="1">
              <a:solidFill>
                <a:schemeClr val="tx1"/>
              </a:solidFill>
            </a:endParaRPr>
          </a:p>
        </p:txBody>
      </p:sp>
      <p:sp>
        <p:nvSpPr>
          <p:cNvPr id="45068" name="Oval 13">
            <a:extLst>
              <a:ext uri="{FF2B5EF4-FFF2-40B4-BE49-F238E27FC236}">
                <a16:creationId xmlns:a16="http://schemas.microsoft.com/office/drawing/2014/main" id="{92527C8D-3E7B-63AC-CCF2-CA5F7908D68A}"/>
              </a:ext>
            </a:extLst>
          </p:cNvPr>
          <p:cNvSpPr>
            <a:spLocks noChangeArrowheads="1"/>
          </p:cNvSpPr>
          <p:nvPr/>
        </p:nvSpPr>
        <p:spPr bwMode="auto">
          <a:xfrm>
            <a:off x="7772400" y="50482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rPr>
              <a:t>X</a:t>
            </a:r>
            <a:r>
              <a:rPr lang="en-US" altLang="zh-TW" sz="2400" b="1" baseline="-25000">
                <a:solidFill>
                  <a:schemeClr val="tx1"/>
                </a:solidFill>
              </a:rPr>
              <a:t>1</a:t>
            </a:r>
            <a:endParaRPr lang="en-US" altLang="zh-TW" sz="2400" b="1">
              <a:solidFill>
                <a:schemeClr val="tx1"/>
              </a:solidFill>
            </a:endParaRPr>
          </a:p>
        </p:txBody>
      </p:sp>
      <p:sp>
        <p:nvSpPr>
          <p:cNvPr id="45069" name="Rectangle 14">
            <a:extLst>
              <a:ext uri="{FF2B5EF4-FFF2-40B4-BE49-F238E27FC236}">
                <a16:creationId xmlns:a16="http://schemas.microsoft.com/office/drawing/2014/main" id="{CD4726D9-1B6E-20C0-7D0C-96B633583539}"/>
              </a:ext>
            </a:extLst>
          </p:cNvPr>
          <p:cNvSpPr>
            <a:spLocks noChangeArrowheads="1"/>
          </p:cNvSpPr>
          <p:nvPr/>
        </p:nvSpPr>
        <p:spPr bwMode="auto">
          <a:xfrm>
            <a:off x="7315200" y="314325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b="1">
                <a:solidFill>
                  <a:schemeClr val="tx1"/>
                </a:solidFill>
                <a:sym typeface="Symbol" panose="05050102010706020507" pitchFamily="18" charset="2"/>
              </a:rPr>
              <a:t></a:t>
            </a:r>
          </a:p>
        </p:txBody>
      </p:sp>
      <p:sp>
        <p:nvSpPr>
          <p:cNvPr id="45070" name="Oval 15">
            <a:extLst>
              <a:ext uri="{FF2B5EF4-FFF2-40B4-BE49-F238E27FC236}">
                <a16:creationId xmlns:a16="http://schemas.microsoft.com/office/drawing/2014/main" id="{1C0DBADF-5961-C65B-1678-84884F2DA68D}"/>
              </a:ext>
            </a:extLst>
          </p:cNvPr>
          <p:cNvSpPr>
            <a:spLocks noChangeArrowheads="1"/>
          </p:cNvSpPr>
          <p:nvPr/>
        </p:nvSpPr>
        <p:spPr bwMode="auto">
          <a:xfrm>
            <a:off x="10058400" y="306705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b="1">
                <a:solidFill>
                  <a:schemeClr val="tx1"/>
                </a:solidFill>
              </a:rPr>
              <a:t>X</a:t>
            </a:r>
            <a:r>
              <a:rPr lang="en-US" altLang="zh-TW" sz="2400" b="1" baseline="-25000">
                <a:solidFill>
                  <a:schemeClr val="tx1"/>
                </a:solidFill>
              </a:rPr>
              <a:t>3</a:t>
            </a:r>
            <a:endParaRPr lang="en-US" altLang="zh-TW" sz="2400" b="1">
              <a:solidFill>
                <a:schemeClr val="tx1"/>
              </a:solidFill>
            </a:endParaRPr>
          </a:p>
        </p:txBody>
      </p:sp>
      <p:sp>
        <p:nvSpPr>
          <p:cNvPr id="45071" name="Line 16">
            <a:extLst>
              <a:ext uri="{FF2B5EF4-FFF2-40B4-BE49-F238E27FC236}">
                <a16:creationId xmlns:a16="http://schemas.microsoft.com/office/drawing/2014/main" id="{CB3F4BE9-68CD-0D07-2ED1-CE21E48BEA6F}"/>
              </a:ext>
            </a:extLst>
          </p:cNvPr>
          <p:cNvSpPr>
            <a:spLocks noChangeShapeType="1"/>
          </p:cNvSpPr>
          <p:nvPr/>
        </p:nvSpPr>
        <p:spPr bwMode="auto">
          <a:xfrm flipH="1">
            <a:off x="6858000" y="177165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2" name="Line 17">
            <a:extLst>
              <a:ext uri="{FF2B5EF4-FFF2-40B4-BE49-F238E27FC236}">
                <a16:creationId xmlns:a16="http://schemas.microsoft.com/office/drawing/2014/main" id="{7B3D6B4A-83BC-4233-8479-4B82FF61B4B6}"/>
              </a:ext>
            </a:extLst>
          </p:cNvPr>
          <p:cNvSpPr>
            <a:spLocks noChangeShapeType="1"/>
          </p:cNvSpPr>
          <p:nvPr/>
        </p:nvSpPr>
        <p:spPr bwMode="auto">
          <a:xfrm flipH="1">
            <a:off x="5867400" y="268605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3" name="Line 18">
            <a:extLst>
              <a:ext uri="{FF2B5EF4-FFF2-40B4-BE49-F238E27FC236}">
                <a16:creationId xmlns:a16="http://schemas.microsoft.com/office/drawing/2014/main" id="{FA34CE9F-EA1F-15D8-CD5B-4EF972F3B165}"/>
              </a:ext>
            </a:extLst>
          </p:cNvPr>
          <p:cNvSpPr>
            <a:spLocks noChangeShapeType="1"/>
          </p:cNvSpPr>
          <p:nvPr/>
        </p:nvSpPr>
        <p:spPr bwMode="auto">
          <a:xfrm flipH="1">
            <a:off x="4724400" y="3524250"/>
            <a:ext cx="609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4" name="Line 19">
            <a:extLst>
              <a:ext uri="{FF2B5EF4-FFF2-40B4-BE49-F238E27FC236}">
                <a16:creationId xmlns:a16="http://schemas.microsoft.com/office/drawing/2014/main" id="{2DC13769-0DF4-67AF-907C-3780492F9BD0}"/>
              </a:ext>
            </a:extLst>
          </p:cNvPr>
          <p:cNvSpPr>
            <a:spLocks noChangeShapeType="1"/>
          </p:cNvSpPr>
          <p:nvPr/>
        </p:nvSpPr>
        <p:spPr bwMode="auto">
          <a:xfrm>
            <a:off x="5791200" y="360045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5" name="Line 20">
            <a:extLst>
              <a:ext uri="{FF2B5EF4-FFF2-40B4-BE49-F238E27FC236}">
                <a16:creationId xmlns:a16="http://schemas.microsoft.com/office/drawing/2014/main" id="{EB4E7DEA-97D8-993D-71BE-A53D24DB60EE}"/>
              </a:ext>
            </a:extLst>
          </p:cNvPr>
          <p:cNvSpPr>
            <a:spLocks noChangeShapeType="1"/>
          </p:cNvSpPr>
          <p:nvPr/>
        </p:nvSpPr>
        <p:spPr bwMode="auto">
          <a:xfrm>
            <a:off x="6248400" y="45148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6" name="Line 21">
            <a:extLst>
              <a:ext uri="{FF2B5EF4-FFF2-40B4-BE49-F238E27FC236}">
                <a16:creationId xmlns:a16="http://schemas.microsoft.com/office/drawing/2014/main" id="{3030A5A4-64F3-8A76-6C85-6FD24F55E100}"/>
              </a:ext>
            </a:extLst>
          </p:cNvPr>
          <p:cNvSpPr>
            <a:spLocks noChangeShapeType="1"/>
          </p:cNvSpPr>
          <p:nvPr/>
        </p:nvSpPr>
        <p:spPr bwMode="auto">
          <a:xfrm>
            <a:off x="7391400" y="451485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7" name="Line 22">
            <a:extLst>
              <a:ext uri="{FF2B5EF4-FFF2-40B4-BE49-F238E27FC236}">
                <a16:creationId xmlns:a16="http://schemas.microsoft.com/office/drawing/2014/main" id="{2CF37CB5-A492-83CD-3B31-8BEE8129A159}"/>
              </a:ext>
            </a:extLst>
          </p:cNvPr>
          <p:cNvSpPr>
            <a:spLocks noChangeShapeType="1"/>
          </p:cNvSpPr>
          <p:nvPr/>
        </p:nvSpPr>
        <p:spPr bwMode="auto">
          <a:xfrm flipH="1">
            <a:off x="7162800" y="360045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8" name="Line 23">
            <a:extLst>
              <a:ext uri="{FF2B5EF4-FFF2-40B4-BE49-F238E27FC236}">
                <a16:creationId xmlns:a16="http://schemas.microsoft.com/office/drawing/2014/main" id="{1371F74D-278C-DBB3-841B-68AC30863CD5}"/>
              </a:ext>
            </a:extLst>
          </p:cNvPr>
          <p:cNvSpPr>
            <a:spLocks noChangeShapeType="1"/>
          </p:cNvSpPr>
          <p:nvPr/>
        </p:nvSpPr>
        <p:spPr bwMode="auto">
          <a:xfrm>
            <a:off x="7848600" y="352425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79" name="Line 24">
            <a:extLst>
              <a:ext uri="{FF2B5EF4-FFF2-40B4-BE49-F238E27FC236}">
                <a16:creationId xmlns:a16="http://schemas.microsoft.com/office/drawing/2014/main" id="{C1B04AAB-B1A3-6CF1-929C-835B2370F48A}"/>
              </a:ext>
            </a:extLst>
          </p:cNvPr>
          <p:cNvSpPr>
            <a:spLocks noChangeShapeType="1"/>
          </p:cNvSpPr>
          <p:nvPr/>
        </p:nvSpPr>
        <p:spPr bwMode="auto">
          <a:xfrm>
            <a:off x="6858000" y="260985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0" name="Line 25">
            <a:extLst>
              <a:ext uri="{FF2B5EF4-FFF2-40B4-BE49-F238E27FC236}">
                <a16:creationId xmlns:a16="http://schemas.microsoft.com/office/drawing/2014/main" id="{094E550F-2EFC-6B23-4226-6DB6C8B43287}"/>
              </a:ext>
            </a:extLst>
          </p:cNvPr>
          <p:cNvSpPr>
            <a:spLocks noChangeShapeType="1"/>
          </p:cNvSpPr>
          <p:nvPr/>
        </p:nvSpPr>
        <p:spPr bwMode="auto">
          <a:xfrm>
            <a:off x="8229600" y="177165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1" name="Line 26">
            <a:extLst>
              <a:ext uri="{FF2B5EF4-FFF2-40B4-BE49-F238E27FC236}">
                <a16:creationId xmlns:a16="http://schemas.microsoft.com/office/drawing/2014/main" id="{B5109BE4-DDF3-4B8D-54D7-D0DEB938C8C0}"/>
              </a:ext>
            </a:extLst>
          </p:cNvPr>
          <p:cNvSpPr>
            <a:spLocks noChangeShapeType="1"/>
          </p:cNvSpPr>
          <p:nvPr/>
        </p:nvSpPr>
        <p:spPr bwMode="auto">
          <a:xfrm>
            <a:off x="9525000" y="260985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82" name="Text Box 28">
            <a:extLst>
              <a:ext uri="{FF2B5EF4-FFF2-40B4-BE49-F238E27FC236}">
                <a16:creationId xmlns:a16="http://schemas.microsoft.com/office/drawing/2014/main" id="{D9889BB7-A719-A0D4-8D9D-9189A4D1C391}"/>
              </a:ext>
            </a:extLst>
          </p:cNvPr>
          <p:cNvSpPr txBox="1">
            <a:spLocks noChangeArrowheads="1"/>
          </p:cNvSpPr>
          <p:nvPr/>
        </p:nvSpPr>
        <p:spPr bwMode="auto">
          <a:xfrm>
            <a:off x="3184525" y="439739"/>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US" altLang="en-US" sz="3200">
              <a:solidFill>
                <a:srgbClr val="CC3300"/>
              </a:solidFill>
            </a:endParaRPr>
          </a:p>
        </p:txBody>
      </p:sp>
      <p:sp>
        <p:nvSpPr>
          <p:cNvPr id="45083" name="Text Box 29">
            <a:extLst>
              <a:ext uri="{FF2B5EF4-FFF2-40B4-BE49-F238E27FC236}">
                <a16:creationId xmlns:a16="http://schemas.microsoft.com/office/drawing/2014/main" id="{E2C5419B-2692-60DD-4079-8923B37D418E}"/>
              </a:ext>
            </a:extLst>
          </p:cNvPr>
          <p:cNvSpPr txBox="1">
            <a:spLocks noChangeArrowheads="1"/>
          </p:cNvSpPr>
          <p:nvPr/>
        </p:nvSpPr>
        <p:spPr bwMode="auto">
          <a:xfrm>
            <a:off x="3508375" y="258764"/>
            <a:ext cx="50401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3200">
                <a:solidFill>
                  <a:schemeClr val="tx1"/>
                </a:solidFill>
                <a:sym typeface="Symbol" panose="05050102010706020507" pitchFamily="18" charset="2"/>
              </a:rPr>
              <a:t>(x</a:t>
            </a:r>
            <a:r>
              <a:rPr lang="en-US" altLang="zh-TW" sz="3200" baseline="-25000">
                <a:solidFill>
                  <a:schemeClr val="tx1"/>
                </a:solidFill>
                <a:sym typeface="Symbol" panose="05050102010706020507" pitchFamily="18" charset="2"/>
              </a:rPr>
              <a:t>1</a:t>
            </a:r>
            <a:r>
              <a:rPr lang="en-US" altLang="zh-TW" sz="3200">
                <a:solidFill>
                  <a:schemeClr val="tx1"/>
                </a:solidFill>
                <a:sym typeface="Symbol" panose="05050102010706020507" pitchFamily="18" charset="2"/>
              </a:rPr>
              <a:t>  </a:t>
            </a:r>
            <a:r>
              <a:rPr lang="en-US" altLang="zh-TW" sz="3200">
                <a:solidFill>
                  <a:schemeClr val="tx1"/>
                </a:solidFill>
              </a:rPr>
              <a:t>¬x</a:t>
            </a:r>
            <a:r>
              <a:rPr lang="en-US" altLang="zh-TW" sz="3200" baseline="-25000">
                <a:solidFill>
                  <a:schemeClr val="tx1"/>
                </a:solidFill>
              </a:rPr>
              <a:t>2</a:t>
            </a:r>
            <a:r>
              <a:rPr lang="en-US" altLang="zh-TW" sz="3200">
                <a:solidFill>
                  <a:schemeClr val="tx1"/>
                </a:solidFill>
              </a:rPr>
              <a:t>)</a:t>
            </a:r>
            <a:r>
              <a:rPr lang="en-US" altLang="zh-TW" sz="3200">
                <a:solidFill>
                  <a:schemeClr val="tx1"/>
                </a:solidFill>
                <a:sym typeface="Symbol" panose="05050102010706020507" pitchFamily="18" charset="2"/>
              </a:rPr>
              <a:t>  (</a:t>
            </a:r>
            <a:r>
              <a:rPr lang="en-US" altLang="zh-TW" sz="3200">
                <a:solidFill>
                  <a:schemeClr val="tx1"/>
                </a:solidFill>
              </a:rPr>
              <a:t>¬</a:t>
            </a:r>
            <a:r>
              <a:rPr lang="en-US" altLang="zh-TW" sz="3200">
                <a:solidFill>
                  <a:schemeClr val="tx1"/>
                </a:solidFill>
                <a:sym typeface="Symbol" panose="05050102010706020507" pitchFamily="18" charset="2"/>
              </a:rPr>
              <a:t> x</a:t>
            </a:r>
            <a:r>
              <a:rPr lang="en-US" altLang="zh-TW" sz="3200" baseline="-25000">
                <a:solidFill>
                  <a:schemeClr val="tx1"/>
                </a:solidFill>
                <a:sym typeface="Symbol" panose="05050102010706020507" pitchFamily="18" charset="2"/>
              </a:rPr>
              <a:t>1</a:t>
            </a:r>
            <a:r>
              <a:rPr lang="en-US" altLang="zh-TW" sz="3200">
                <a:solidFill>
                  <a:schemeClr val="tx1"/>
                </a:solidFill>
                <a:sym typeface="Symbol" panose="05050102010706020507" pitchFamily="18" charset="2"/>
              </a:rPr>
              <a:t>  </a:t>
            </a:r>
            <a:r>
              <a:rPr lang="en-US" altLang="zh-TW" sz="3200">
                <a:solidFill>
                  <a:schemeClr val="tx1"/>
                </a:solidFill>
              </a:rPr>
              <a:t>x</a:t>
            </a:r>
            <a:r>
              <a:rPr lang="en-US" altLang="zh-TW" sz="3200" baseline="-25000">
                <a:solidFill>
                  <a:schemeClr val="tx1"/>
                </a:solidFill>
              </a:rPr>
              <a:t>3</a:t>
            </a:r>
            <a:r>
              <a:rPr lang="en-US" altLang="zh-TW" sz="3200">
                <a:solidFill>
                  <a:schemeClr val="tx1"/>
                </a:solidFill>
              </a:rPr>
              <a:t>) </a:t>
            </a:r>
            <a:r>
              <a:rPr lang="en-US" altLang="zh-TW" sz="3200">
                <a:solidFill>
                  <a:schemeClr val="tx1"/>
                </a:solidFill>
                <a:sym typeface="Symbol" panose="05050102010706020507" pitchFamily="18" charset="2"/>
              </a:rPr>
              <a:t> </a:t>
            </a:r>
            <a:r>
              <a:rPr lang="en-US" altLang="zh-TW" sz="3200">
                <a:solidFill>
                  <a:schemeClr val="tx1"/>
                </a:solidFill>
              </a:rPr>
              <a:t>¬x</a:t>
            </a:r>
            <a:r>
              <a:rPr lang="en-US" altLang="zh-TW" sz="3200" baseline="-25000">
                <a:solidFill>
                  <a:schemeClr val="tx1"/>
                </a:solidFill>
              </a:rPr>
              <a:t>3</a:t>
            </a:r>
          </a:p>
        </p:txBody>
      </p:sp>
      <p:sp>
        <p:nvSpPr>
          <p:cNvPr id="45084" name="Text Box 30">
            <a:extLst>
              <a:ext uri="{FF2B5EF4-FFF2-40B4-BE49-F238E27FC236}">
                <a16:creationId xmlns:a16="http://schemas.microsoft.com/office/drawing/2014/main" id="{33C0D61A-4608-64F4-5ED2-27970700119A}"/>
              </a:ext>
            </a:extLst>
          </p:cNvPr>
          <p:cNvSpPr txBox="1">
            <a:spLocks noChangeArrowheads="1"/>
          </p:cNvSpPr>
          <p:nvPr/>
        </p:nvSpPr>
        <p:spPr bwMode="auto">
          <a:xfrm>
            <a:off x="2022476" y="1285875"/>
            <a:ext cx="3736975"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800">
                <a:solidFill>
                  <a:schemeClr val="tx1"/>
                </a:solidFill>
              </a:rPr>
              <a:t>(t,t,t)</a:t>
            </a:r>
          </a:p>
          <a:p>
            <a:pPr eaLnBrk="1" hangingPunct="1"/>
            <a:r>
              <a:rPr lang="en-US" altLang="zh-TW" sz="2800">
                <a:solidFill>
                  <a:schemeClr val="tx1"/>
                </a:solidFill>
              </a:rPr>
              <a:t>(t,t,f)</a:t>
            </a:r>
          </a:p>
          <a:p>
            <a:pPr eaLnBrk="1" hangingPunct="1"/>
            <a:r>
              <a:rPr lang="en-US" altLang="zh-TW" sz="2800">
                <a:solidFill>
                  <a:schemeClr val="tx1"/>
                </a:solidFill>
              </a:rPr>
              <a:t>(t,f,t)</a:t>
            </a:r>
          </a:p>
          <a:p>
            <a:pPr eaLnBrk="1" hangingPunct="1"/>
            <a:r>
              <a:rPr lang="en-US" altLang="zh-TW" sz="2800">
                <a:solidFill>
                  <a:schemeClr val="tx1"/>
                </a:solidFill>
              </a:rPr>
              <a:t>(t,f,f)</a:t>
            </a:r>
          </a:p>
          <a:p>
            <a:pPr eaLnBrk="1" hangingPunct="1"/>
            <a:r>
              <a:rPr lang="en-US" altLang="zh-TW" sz="2800">
                <a:solidFill>
                  <a:schemeClr val="tx1"/>
                </a:solidFill>
              </a:rPr>
              <a:t>(f,t,t)</a:t>
            </a:r>
          </a:p>
          <a:p>
            <a:pPr eaLnBrk="1" hangingPunct="1"/>
            <a:r>
              <a:rPr lang="en-US" altLang="zh-TW" sz="2800">
                <a:solidFill>
                  <a:schemeClr val="tx1"/>
                </a:solidFill>
              </a:rPr>
              <a:t>(f,t,f)</a:t>
            </a:r>
          </a:p>
          <a:p>
            <a:pPr eaLnBrk="1" hangingPunct="1"/>
            <a:r>
              <a:rPr lang="en-US" altLang="zh-TW" sz="2800">
                <a:solidFill>
                  <a:schemeClr val="tx1"/>
                </a:solidFill>
              </a:rPr>
              <a:t>(f,f,t)</a:t>
            </a:r>
          </a:p>
          <a:p>
            <a:pPr eaLnBrk="1" hangingPunct="1"/>
            <a:r>
              <a:rPr lang="en-US" altLang="zh-TW" sz="2800">
                <a:solidFill>
                  <a:schemeClr val="tx1"/>
                </a:solidFill>
              </a:rPr>
              <a:t>(f,f,f)</a:t>
            </a:r>
          </a:p>
          <a:p>
            <a:pPr eaLnBrk="1" hangingPunct="1"/>
            <a:endParaRPr lang="en-US" altLang="zh-TW" sz="2800">
              <a:solidFill>
                <a:schemeClr val="tx1"/>
              </a:solidFill>
            </a:endParaRPr>
          </a:p>
          <a:p>
            <a:pPr eaLnBrk="1" hangingPunct="1"/>
            <a:r>
              <a:rPr lang="en-US" altLang="zh-TW" sz="2800"/>
              <a:t>2</a:t>
            </a:r>
            <a:r>
              <a:rPr lang="en-US" altLang="zh-TW" sz="2800" baseline="30000"/>
              <a:t>n</a:t>
            </a:r>
            <a:r>
              <a:rPr lang="en-US" altLang="zh-TW" sz="2800"/>
              <a:t> possible combinations</a:t>
            </a:r>
          </a:p>
          <a:p>
            <a:pPr eaLnBrk="1" hangingPunct="1"/>
            <a:r>
              <a:rPr lang="en-US" altLang="zh-TW" sz="2800"/>
              <a:t>for n variables</a:t>
            </a:r>
            <a:endParaRPr lang="en-US" altLang="zh-TW" sz="2800">
              <a:solidFill>
                <a:schemeClr val="tx1"/>
              </a:solidFill>
            </a:endParaRPr>
          </a:p>
        </p:txBody>
      </p:sp>
      <p:sp>
        <p:nvSpPr>
          <p:cNvPr id="45085" name="Text Box 31">
            <a:extLst>
              <a:ext uri="{FF2B5EF4-FFF2-40B4-BE49-F238E27FC236}">
                <a16:creationId xmlns:a16="http://schemas.microsoft.com/office/drawing/2014/main" id="{3C7D87B5-0440-BF81-2B7D-6CF189F9B11E}"/>
              </a:ext>
            </a:extLst>
          </p:cNvPr>
          <p:cNvSpPr txBox="1">
            <a:spLocks noChangeArrowheads="1"/>
          </p:cNvSpPr>
          <p:nvPr/>
        </p:nvSpPr>
        <p:spPr bwMode="auto">
          <a:xfrm>
            <a:off x="4700588" y="5895976"/>
            <a:ext cx="5719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800">
                <a:solidFill>
                  <a:srgbClr val="CC3300"/>
                </a:solidFill>
              </a:rPr>
              <a:t>postorder traversal (postfix evaluation)</a:t>
            </a:r>
            <a:endParaRPr lang="en-US" altLang="zh-TW" sz="3200">
              <a:solidFill>
                <a:srgbClr val="CC33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6">
            <a:extLst>
              <a:ext uri="{FF2B5EF4-FFF2-40B4-BE49-F238E27FC236}">
                <a16:creationId xmlns:a16="http://schemas.microsoft.com/office/drawing/2014/main" id="{EDE2469F-70EA-4AD8-FBC3-FA40D3F59A04}"/>
              </a:ext>
            </a:extLst>
          </p:cNvPr>
          <p:cNvGrpSpPr>
            <a:grpSpLocks/>
          </p:cNvGrpSpPr>
          <p:nvPr/>
        </p:nvGrpSpPr>
        <p:grpSpPr bwMode="auto">
          <a:xfrm>
            <a:off x="2971800" y="1352550"/>
            <a:ext cx="5943600" cy="609600"/>
            <a:chOff x="624" y="1872"/>
            <a:chExt cx="3744" cy="384"/>
          </a:xfrm>
        </p:grpSpPr>
        <p:sp>
          <p:nvSpPr>
            <p:cNvPr id="46086" name="Rectangle 2">
              <a:extLst>
                <a:ext uri="{FF2B5EF4-FFF2-40B4-BE49-F238E27FC236}">
                  <a16:creationId xmlns:a16="http://schemas.microsoft.com/office/drawing/2014/main" id="{48C02056-5885-7C92-72E3-B2D1E8246FA1}"/>
                </a:ext>
              </a:extLst>
            </p:cNvPr>
            <p:cNvSpPr>
              <a:spLocks noChangeArrowheads="1"/>
            </p:cNvSpPr>
            <p:nvPr/>
          </p:nvSpPr>
          <p:spPr bwMode="auto">
            <a:xfrm>
              <a:off x="624" y="1872"/>
              <a:ext cx="374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46087" name="Line 3">
              <a:extLst>
                <a:ext uri="{FF2B5EF4-FFF2-40B4-BE49-F238E27FC236}">
                  <a16:creationId xmlns:a16="http://schemas.microsoft.com/office/drawing/2014/main" id="{3B5AB393-E41A-22D6-B70B-867E3437741F}"/>
                </a:ext>
              </a:extLst>
            </p:cNvPr>
            <p:cNvSpPr>
              <a:spLocks noChangeShapeType="1"/>
            </p:cNvSpPr>
            <p:nvPr/>
          </p:nvSpPr>
          <p:spPr bwMode="auto">
            <a:xfrm>
              <a:off x="1584" y="18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8" name="Line 4">
              <a:extLst>
                <a:ext uri="{FF2B5EF4-FFF2-40B4-BE49-F238E27FC236}">
                  <a16:creationId xmlns:a16="http://schemas.microsoft.com/office/drawing/2014/main" id="{1F8855CF-080B-DEBB-C682-7BEDF6245501}"/>
                </a:ext>
              </a:extLst>
            </p:cNvPr>
            <p:cNvSpPr>
              <a:spLocks noChangeShapeType="1"/>
            </p:cNvSpPr>
            <p:nvPr/>
          </p:nvSpPr>
          <p:spPr bwMode="auto">
            <a:xfrm>
              <a:off x="2496" y="18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9" name="Line 5">
              <a:extLst>
                <a:ext uri="{FF2B5EF4-FFF2-40B4-BE49-F238E27FC236}">
                  <a16:creationId xmlns:a16="http://schemas.microsoft.com/office/drawing/2014/main" id="{9B6B0C11-F889-888A-3FE4-7D83D67242EB}"/>
                </a:ext>
              </a:extLst>
            </p:cNvPr>
            <p:cNvSpPr>
              <a:spLocks noChangeShapeType="1"/>
            </p:cNvSpPr>
            <p:nvPr/>
          </p:nvSpPr>
          <p:spPr bwMode="auto">
            <a:xfrm>
              <a:off x="3408" y="187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6083" name="Text Box 7">
            <a:extLst>
              <a:ext uri="{FF2B5EF4-FFF2-40B4-BE49-F238E27FC236}">
                <a16:creationId xmlns:a16="http://schemas.microsoft.com/office/drawing/2014/main" id="{26958F1C-CC93-1AD8-BB5D-30A3AEF2B6B3}"/>
              </a:ext>
            </a:extLst>
          </p:cNvPr>
          <p:cNvSpPr txBox="1">
            <a:spLocks noChangeArrowheads="1"/>
          </p:cNvSpPr>
          <p:nvPr/>
        </p:nvSpPr>
        <p:spPr bwMode="auto">
          <a:xfrm>
            <a:off x="2879726" y="1470025"/>
            <a:ext cx="610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b="1">
                <a:solidFill>
                  <a:schemeClr val="tx1"/>
                </a:solidFill>
              </a:rPr>
              <a:t>   </a:t>
            </a:r>
            <a:r>
              <a:rPr lang="en-US" altLang="zh-TW" sz="2400" b="1" i="1">
                <a:solidFill>
                  <a:schemeClr val="tx1"/>
                </a:solidFill>
              </a:rPr>
              <a:t>left_child       data           value       right_child</a:t>
            </a:r>
            <a:endParaRPr lang="en-US" altLang="zh-TW" sz="2400" b="1">
              <a:solidFill>
                <a:schemeClr val="tx1"/>
              </a:solidFill>
            </a:endParaRPr>
          </a:p>
        </p:txBody>
      </p:sp>
      <p:sp>
        <p:nvSpPr>
          <p:cNvPr id="46084" name="Rectangle 9">
            <a:extLst>
              <a:ext uri="{FF2B5EF4-FFF2-40B4-BE49-F238E27FC236}">
                <a16:creationId xmlns:a16="http://schemas.microsoft.com/office/drawing/2014/main" id="{C7AAD4CC-D153-DE2B-365E-DD2DB1BC2AD7}"/>
              </a:ext>
            </a:extLst>
          </p:cNvPr>
          <p:cNvSpPr>
            <a:spLocks noChangeArrowheads="1"/>
          </p:cNvSpPr>
          <p:nvPr/>
        </p:nvSpPr>
        <p:spPr bwMode="auto">
          <a:xfrm>
            <a:off x="2751712" y="2182812"/>
            <a:ext cx="705039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800" dirty="0">
                <a:solidFill>
                  <a:schemeClr val="tx1"/>
                </a:solidFill>
              </a:rPr>
              <a:t>typedef </a:t>
            </a:r>
            <a:r>
              <a:rPr lang="en-US" altLang="zh-TW" sz="2800" dirty="0" err="1">
                <a:solidFill>
                  <a:schemeClr val="tx1"/>
                </a:solidFill>
              </a:rPr>
              <a:t>emun</a:t>
            </a:r>
            <a:r>
              <a:rPr lang="en-US" altLang="zh-TW" sz="2800" dirty="0">
                <a:solidFill>
                  <a:schemeClr val="tx1"/>
                </a:solidFill>
              </a:rPr>
              <a:t> {not, and, or, true, false } logical;</a:t>
            </a:r>
            <a:br>
              <a:rPr lang="en-US" altLang="zh-TW" sz="2800" dirty="0">
                <a:solidFill>
                  <a:schemeClr val="tx1"/>
                </a:solidFill>
              </a:rPr>
            </a:br>
            <a:r>
              <a:rPr lang="en-US" altLang="zh-TW" sz="2800" dirty="0">
                <a:solidFill>
                  <a:schemeClr val="tx1"/>
                </a:solidFill>
              </a:rPr>
              <a:t>typedef struct node *</a:t>
            </a:r>
            <a:r>
              <a:rPr lang="en-US" altLang="zh-TW" sz="2800" dirty="0" err="1">
                <a:solidFill>
                  <a:schemeClr val="tx1"/>
                </a:solidFill>
              </a:rPr>
              <a:t>tree_pointer</a:t>
            </a:r>
            <a:r>
              <a:rPr lang="en-US" altLang="zh-TW" sz="2800" dirty="0">
                <a:solidFill>
                  <a:schemeClr val="tx1"/>
                </a:solidFill>
              </a:rPr>
              <a:t>;</a:t>
            </a:r>
            <a:br>
              <a:rPr lang="en-US" altLang="zh-TW" sz="2800" dirty="0">
                <a:solidFill>
                  <a:schemeClr val="tx1"/>
                </a:solidFill>
              </a:rPr>
            </a:br>
            <a:r>
              <a:rPr lang="en-US" altLang="zh-TW" sz="2800" dirty="0">
                <a:solidFill>
                  <a:schemeClr val="tx1"/>
                </a:solidFill>
              </a:rPr>
              <a:t>typedef struct node </a:t>
            </a:r>
          </a:p>
          <a:p>
            <a:pPr eaLnBrk="1" hangingPunct="1"/>
            <a:r>
              <a:rPr lang="en-US" altLang="zh-TW" sz="2800" dirty="0">
                <a:solidFill>
                  <a:schemeClr val="tx1"/>
                </a:solidFill>
              </a:rPr>
              <a:t>{</a:t>
            </a:r>
            <a:br>
              <a:rPr lang="en-US" altLang="zh-TW" sz="2800" dirty="0">
                <a:solidFill>
                  <a:schemeClr val="tx1"/>
                </a:solidFill>
              </a:rPr>
            </a:br>
            <a:r>
              <a:rPr lang="en-US" altLang="zh-TW" sz="2800" dirty="0">
                <a:solidFill>
                  <a:schemeClr val="tx1"/>
                </a:solidFill>
              </a:rPr>
              <a:t>             </a:t>
            </a:r>
            <a:r>
              <a:rPr lang="en-US" altLang="zh-TW" sz="2800" dirty="0" err="1">
                <a:solidFill>
                  <a:schemeClr val="tx1"/>
                </a:solidFill>
              </a:rPr>
              <a:t>tree_pointer</a:t>
            </a:r>
            <a:r>
              <a:rPr lang="en-US" altLang="zh-TW" sz="2800" dirty="0">
                <a:solidFill>
                  <a:schemeClr val="tx1"/>
                </a:solidFill>
              </a:rPr>
              <a:t>  </a:t>
            </a:r>
            <a:r>
              <a:rPr lang="en-US" altLang="zh-TW" sz="2800" dirty="0" err="1">
                <a:solidFill>
                  <a:schemeClr val="tx1"/>
                </a:solidFill>
              </a:rPr>
              <a:t>list_child</a:t>
            </a:r>
            <a:r>
              <a:rPr lang="en-US" altLang="zh-TW" sz="2800" dirty="0">
                <a:solidFill>
                  <a:schemeClr val="tx1"/>
                </a:solidFill>
              </a:rPr>
              <a:t>;</a:t>
            </a:r>
            <a:br>
              <a:rPr lang="en-US" altLang="zh-TW" sz="2800" dirty="0">
                <a:solidFill>
                  <a:schemeClr val="tx1"/>
                </a:solidFill>
              </a:rPr>
            </a:br>
            <a:r>
              <a:rPr lang="en-US" altLang="zh-TW" sz="2800" dirty="0">
                <a:solidFill>
                  <a:schemeClr val="tx1"/>
                </a:solidFill>
              </a:rPr>
              <a:t>             logical          data;</a:t>
            </a:r>
            <a:br>
              <a:rPr lang="en-US" altLang="zh-TW" sz="2800" dirty="0">
                <a:solidFill>
                  <a:schemeClr val="tx1"/>
                </a:solidFill>
              </a:rPr>
            </a:br>
            <a:r>
              <a:rPr lang="en-US" altLang="zh-TW" sz="2800" dirty="0">
                <a:solidFill>
                  <a:schemeClr val="tx1"/>
                </a:solidFill>
              </a:rPr>
              <a:t>             short int        value;</a:t>
            </a:r>
            <a:br>
              <a:rPr lang="en-US" altLang="zh-TW" sz="2800" dirty="0">
                <a:solidFill>
                  <a:schemeClr val="tx1"/>
                </a:solidFill>
              </a:rPr>
            </a:br>
            <a:r>
              <a:rPr lang="en-US" altLang="zh-TW" sz="2800" dirty="0">
                <a:solidFill>
                  <a:schemeClr val="tx1"/>
                </a:solidFill>
              </a:rPr>
              <a:t>             </a:t>
            </a:r>
            <a:r>
              <a:rPr lang="en-US" altLang="zh-TW" sz="2800" dirty="0" err="1">
                <a:solidFill>
                  <a:schemeClr val="tx1"/>
                </a:solidFill>
              </a:rPr>
              <a:t>tree_pointer</a:t>
            </a:r>
            <a:r>
              <a:rPr lang="en-US" altLang="zh-TW" sz="2800" dirty="0">
                <a:solidFill>
                  <a:schemeClr val="tx1"/>
                </a:solidFill>
              </a:rPr>
              <a:t>  </a:t>
            </a:r>
            <a:r>
              <a:rPr lang="en-US" altLang="zh-TW" sz="2800" dirty="0" err="1">
                <a:solidFill>
                  <a:schemeClr val="tx1"/>
                </a:solidFill>
              </a:rPr>
              <a:t>right_child</a:t>
            </a:r>
            <a:r>
              <a:rPr lang="en-US" altLang="zh-TW" sz="2800" dirty="0">
                <a:solidFill>
                  <a:schemeClr val="tx1"/>
                </a:solidFill>
              </a:rPr>
              <a:t>;</a:t>
            </a:r>
            <a:br>
              <a:rPr lang="en-US" altLang="zh-TW" sz="2800" dirty="0">
                <a:solidFill>
                  <a:schemeClr val="tx1"/>
                </a:solidFill>
              </a:rPr>
            </a:br>
            <a:r>
              <a:rPr lang="en-US" altLang="zh-TW" sz="2800" dirty="0">
                <a:solidFill>
                  <a:schemeClr val="tx1"/>
                </a:solidFill>
              </a:rPr>
              <a:t> } ;</a:t>
            </a:r>
            <a:br>
              <a:rPr lang="en-US" altLang="zh-TW" sz="2800" dirty="0">
                <a:solidFill>
                  <a:schemeClr val="tx1"/>
                </a:solidFill>
              </a:rPr>
            </a:br>
            <a:endParaRPr lang="en-US" altLang="zh-TW" sz="2800" dirty="0">
              <a:solidFill>
                <a:schemeClr val="tx1"/>
              </a:solidFill>
            </a:endParaRPr>
          </a:p>
        </p:txBody>
      </p:sp>
      <p:sp>
        <p:nvSpPr>
          <p:cNvPr id="46085" name="Text Box 10">
            <a:extLst>
              <a:ext uri="{FF2B5EF4-FFF2-40B4-BE49-F238E27FC236}">
                <a16:creationId xmlns:a16="http://schemas.microsoft.com/office/drawing/2014/main" id="{342D87A7-7F2D-89D0-7935-B2B1955E2F29}"/>
              </a:ext>
            </a:extLst>
          </p:cNvPr>
          <p:cNvSpPr txBox="1">
            <a:spLocks noChangeArrowheads="1"/>
          </p:cNvSpPr>
          <p:nvPr/>
        </p:nvSpPr>
        <p:spPr bwMode="auto">
          <a:xfrm>
            <a:off x="2974976" y="552450"/>
            <a:ext cx="249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3200"/>
              <a:t>node structure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C457404-1D14-BDC8-17D0-3F358A201747}"/>
              </a:ext>
            </a:extLst>
          </p:cNvPr>
          <p:cNvSpPr>
            <a:spLocks noGrp="1" noChangeArrowheads="1"/>
          </p:cNvSpPr>
          <p:nvPr>
            <p:ph type="title"/>
          </p:nvPr>
        </p:nvSpPr>
        <p:spPr>
          <a:xfrm>
            <a:off x="1128409" y="1276350"/>
            <a:ext cx="9101441" cy="4095750"/>
          </a:xfrm>
        </p:spPr>
        <p:txBody>
          <a:bodyPr>
            <a:noAutofit/>
          </a:bodyPr>
          <a:lstStyle/>
          <a:p>
            <a:pPr eaLnBrk="1" hangingPunct="1"/>
            <a:br>
              <a:rPr lang="en-US" altLang="zh-TW" sz="2400" u="sng" dirty="0"/>
            </a:br>
            <a:br>
              <a:rPr lang="en-US" altLang="zh-TW" sz="2400" u="sng" dirty="0"/>
            </a:br>
            <a:r>
              <a:rPr lang="en-US" altLang="zh-TW" sz="2800" dirty="0">
                <a:latin typeface="Times New Roman" panose="02020603050405020304" pitchFamily="18" charset="0"/>
                <a:cs typeface="Times New Roman" panose="02020603050405020304" pitchFamily="18" charset="0"/>
              </a:rPr>
              <a:t>for (all 2</a:t>
            </a:r>
            <a:r>
              <a:rPr lang="en-US" altLang="zh-TW" sz="2800" baseline="30000" dirty="0">
                <a:latin typeface="Times New Roman" panose="02020603050405020304" pitchFamily="18" charset="0"/>
                <a:cs typeface="Times New Roman" panose="02020603050405020304" pitchFamily="18" charset="0"/>
              </a:rPr>
              <a:t>n</a:t>
            </a:r>
            <a:r>
              <a:rPr lang="en-US" altLang="zh-TW" sz="2800" dirty="0">
                <a:latin typeface="Times New Roman" panose="02020603050405020304" pitchFamily="18" charset="0"/>
                <a:cs typeface="Times New Roman" panose="02020603050405020304" pitchFamily="18" charset="0"/>
              </a:rPr>
              <a:t> possible combinations)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generate the next combination;</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replace the variables by their values;</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evaluate root by traversing it </a:t>
            </a:r>
            <a:r>
              <a:rPr lang="en-US" altLang="zh-TW" sz="2800" dirty="0">
                <a:solidFill>
                  <a:srgbClr val="CC3300"/>
                </a:solidFill>
                <a:latin typeface="Times New Roman" panose="02020603050405020304" pitchFamily="18" charset="0"/>
                <a:cs typeface="Times New Roman" panose="02020603050405020304" pitchFamily="18" charset="0"/>
              </a:rPr>
              <a:t>in </a:t>
            </a:r>
            <a:r>
              <a:rPr lang="en-US" altLang="zh-TW" sz="2800" dirty="0" err="1">
                <a:solidFill>
                  <a:srgbClr val="CC3300"/>
                </a:solidFill>
                <a:latin typeface="Times New Roman" panose="02020603050405020304" pitchFamily="18" charset="0"/>
                <a:cs typeface="Times New Roman" panose="02020603050405020304" pitchFamily="18" charset="0"/>
              </a:rPr>
              <a:t>postorder</a:t>
            </a: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if (root-&gt;value)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(&lt;combination&gt;);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return;</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err="1">
                <a:latin typeface="Times New Roman" panose="02020603050405020304" pitchFamily="18" charset="0"/>
                <a:cs typeface="Times New Roman" panose="02020603050405020304" pitchFamily="18" charset="0"/>
              </a:rPr>
              <a:t>printf</a:t>
            </a:r>
            <a:r>
              <a:rPr lang="en-US" altLang="zh-TW" sz="2800" dirty="0">
                <a:latin typeface="Times New Roman" panose="02020603050405020304" pitchFamily="18" charset="0"/>
                <a:cs typeface="Times New Roman" panose="02020603050405020304" pitchFamily="18" charset="0"/>
              </a:rPr>
              <a:t>(“No satisfiable combination \n”);</a:t>
            </a:r>
            <a:endParaRPr lang="en-US" altLang="zh-TW" sz="2400" b="1" u="sng" dirty="0">
              <a:latin typeface="Times New Roman" panose="02020603050405020304" pitchFamily="18" charset="0"/>
              <a:cs typeface="Times New Roman" panose="02020603050405020304" pitchFamily="18" charset="0"/>
            </a:endParaRPr>
          </a:p>
        </p:txBody>
      </p:sp>
      <p:sp>
        <p:nvSpPr>
          <p:cNvPr id="47107" name="Rectangle 3">
            <a:extLst>
              <a:ext uri="{FF2B5EF4-FFF2-40B4-BE49-F238E27FC236}">
                <a16:creationId xmlns:a16="http://schemas.microsoft.com/office/drawing/2014/main" id="{4995BBCE-258E-C3CC-6CC5-2E32A4B24185}"/>
              </a:ext>
            </a:extLst>
          </p:cNvPr>
          <p:cNvSpPr>
            <a:spLocks noChangeArrowheads="1"/>
          </p:cNvSpPr>
          <p:nvPr/>
        </p:nvSpPr>
        <p:spPr bwMode="auto">
          <a:xfrm>
            <a:off x="2755900" y="481013"/>
            <a:ext cx="724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3600"/>
              <a:t>First version of satisfiability algorithm</a:t>
            </a:r>
            <a:endParaRPr lang="en-US" altLang="zh-TW" sz="3600" u="sng">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F492BEF-DF3B-0BE6-595A-8576A5CD86C7}"/>
              </a:ext>
            </a:extLst>
          </p:cNvPr>
          <p:cNvSpPr>
            <a:spLocks noGrp="1" noChangeArrowheads="1"/>
          </p:cNvSpPr>
          <p:nvPr>
            <p:ph type="title"/>
          </p:nvPr>
        </p:nvSpPr>
        <p:spPr>
          <a:xfrm>
            <a:off x="907915" y="1231764"/>
            <a:ext cx="11076562" cy="5086350"/>
          </a:xfrm>
        </p:spPr>
        <p:txBody>
          <a:bodyPr/>
          <a:lstStyle/>
          <a:p>
            <a:pPr eaLnBrk="1" hangingPunct="1"/>
            <a:r>
              <a:rPr lang="en-US" altLang="zh-TW" sz="2800" dirty="0">
                <a:latin typeface="Times New Roman" panose="02020603050405020304" pitchFamily="18" charset="0"/>
                <a:cs typeface="Times New Roman" panose="02020603050405020304" pitchFamily="18" charset="0"/>
              </a:rPr>
              <a:t>void </a:t>
            </a:r>
            <a:r>
              <a:rPr lang="en-US" altLang="zh-TW" sz="2800" dirty="0" err="1">
                <a:latin typeface="Times New Roman" panose="02020603050405020304" pitchFamily="18" charset="0"/>
                <a:cs typeface="Times New Roman" panose="02020603050405020304" pitchFamily="18" charset="0"/>
              </a:rPr>
              <a:t>post_order_eval</a:t>
            </a:r>
            <a:r>
              <a:rPr lang="en-US" altLang="zh-TW" sz="2800" dirty="0">
                <a:latin typeface="Times New Roman" panose="02020603050405020304" pitchFamily="18" charset="0"/>
                <a:cs typeface="Times New Roman" panose="02020603050405020304" pitchFamily="18" charset="0"/>
              </a:rPr>
              <a:t>(</a:t>
            </a:r>
            <a:r>
              <a:rPr lang="en-US" altLang="zh-TW" sz="2800" dirty="0" err="1">
                <a:latin typeface="Times New Roman" panose="02020603050405020304" pitchFamily="18" charset="0"/>
                <a:cs typeface="Times New Roman" panose="02020603050405020304" pitchFamily="18" charset="0"/>
              </a:rPr>
              <a:t>tree_pointer</a:t>
            </a:r>
            <a:r>
              <a:rPr lang="en-US" altLang="zh-TW" sz="2800" dirty="0">
                <a:latin typeface="Times New Roman" panose="02020603050405020304" pitchFamily="18" charset="0"/>
                <a:cs typeface="Times New Roman" panose="02020603050405020304" pitchFamily="18" charset="0"/>
              </a:rPr>
              <a:t> node)</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modified </a:t>
            </a:r>
            <a:r>
              <a:rPr lang="en-US" altLang="zh-TW" sz="2800" dirty="0">
                <a:solidFill>
                  <a:srgbClr val="CC3300"/>
                </a:solidFill>
                <a:latin typeface="Times New Roman" panose="02020603050405020304" pitchFamily="18" charset="0"/>
                <a:cs typeface="Times New Roman" panose="02020603050405020304" pitchFamily="18" charset="0"/>
              </a:rPr>
              <a:t>post order</a:t>
            </a:r>
            <a:r>
              <a:rPr lang="en-US" altLang="zh-TW" sz="2800" dirty="0">
                <a:latin typeface="Times New Roman" panose="02020603050405020304" pitchFamily="18" charset="0"/>
                <a:cs typeface="Times New Roman" panose="02020603050405020304" pitchFamily="18" charset="0"/>
              </a:rPr>
              <a:t> traversal to evaluate a propositional calculus tree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if (node)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post_order_eval</a:t>
            </a:r>
            <a:r>
              <a:rPr lang="en-US" altLang="zh-TW" sz="2800" dirty="0">
                <a:latin typeface="Times New Roman" panose="02020603050405020304" pitchFamily="18" charset="0"/>
                <a:cs typeface="Times New Roman" panose="02020603050405020304" pitchFamily="18" charset="0"/>
              </a:rPr>
              <a:t>(node-&gt;</a:t>
            </a:r>
            <a:r>
              <a:rPr lang="en-US" altLang="zh-TW" sz="2800" dirty="0" err="1">
                <a:latin typeface="Times New Roman" panose="02020603050405020304" pitchFamily="18" charset="0"/>
                <a:cs typeface="Times New Roman" panose="02020603050405020304" pitchFamily="18" charset="0"/>
              </a:rPr>
              <a:t>left_child</a:t>
            </a: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a:t>
            </a:r>
            <a:r>
              <a:rPr lang="en-US" altLang="zh-TW" sz="2800" dirty="0" err="1">
                <a:latin typeface="Times New Roman" panose="02020603050405020304" pitchFamily="18" charset="0"/>
                <a:cs typeface="Times New Roman" panose="02020603050405020304" pitchFamily="18" charset="0"/>
              </a:rPr>
              <a:t>post_order_eval</a:t>
            </a:r>
            <a:r>
              <a:rPr lang="en-US" altLang="zh-TW" sz="2800" dirty="0">
                <a:latin typeface="Times New Roman" panose="02020603050405020304" pitchFamily="18" charset="0"/>
                <a:cs typeface="Times New Roman" panose="02020603050405020304" pitchFamily="18" charset="0"/>
              </a:rPr>
              <a:t>(node-&gt;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switch(node-&gt;data)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case not:  node-&gt;value =</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!node-&gt;</a:t>
            </a:r>
            <a:r>
              <a:rPr lang="en-US" altLang="zh-TW" sz="2800" dirty="0" err="1">
                <a:latin typeface="Times New Roman" panose="02020603050405020304" pitchFamily="18" charset="0"/>
                <a:cs typeface="Times New Roman" panose="02020603050405020304" pitchFamily="18" charset="0"/>
              </a:rPr>
              <a:t>right_child</a:t>
            </a:r>
            <a:r>
              <a:rPr lang="en-US" altLang="zh-TW" sz="2800" dirty="0">
                <a:latin typeface="Times New Roman" panose="02020603050405020304" pitchFamily="18" charset="0"/>
                <a:cs typeface="Times New Roman" panose="02020603050405020304" pitchFamily="18" charset="0"/>
              </a:rPr>
              <a:t>-&gt;value;</a:t>
            </a:r>
            <a:br>
              <a:rPr lang="en-US" altLang="zh-TW" sz="2800" dirty="0">
                <a:latin typeface="Times New Roman" panose="02020603050405020304" pitchFamily="18" charset="0"/>
                <a:cs typeface="Times New Roman" panose="02020603050405020304" pitchFamily="18" charset="0"/>
              </a:rPr>
            </a:br>
            <a:r>
              <a:rPr lang="en-US" altLang="zh-TW" sz="2800" dirty="0">
                <a:latin typeface="Times New Roman" panose="02020603050405020304" pitchFamily="18" charset="0"/>
                <a:cs typeface="Times New Roman" panose="02020603050405020304" pitchFamily="18" charset="0"/>
              </a:rPr>
              <a:t>                   break;</a:t>
            </a:r>
            <a:br>
              <a:rPr lang="en-US" altLang="zh-TW" sz="2800" dirty="0">
                <a:latin typeface="Times New Roman" panose="02020603050405020304" pitchFamily="18" charset="0"/>
                <a:cs typeface="Times New Roman" panose="02020603050405020304" pitchFamily="18" charset="0"/>
              </a:rPr>
            </a:br>
            <a:endParaRPr lang="en-US" altLang="zh-TW" sz="2400" b="1" u="sng" dirty="0">
              <a:latin typeface="Times New Roman" panose="02020603050405020304" pitchFamily="18" charset="0"/>
              <a:cs typeface="Times New Roman" panose="02020603050405020304" pitchFamily="18" charset="0"/>
            </a:endParaRPr>
          </a:p>
        </p:txBody>
      </p:sp>
      <p:sp>
        <p:nvSpPr>
          <p:cNvPr id="48131" name="Text Box 3">
            <a:extLst>
              <a:ext uri="{FF2B5EF4-FFF2-40B4-BE49-F238E27FC236}">
                <a16:creationId xmlns:a16="http://schemas.microsoft.com/office/drawing/2014/main" id="{13FB4756-7448-C196-A6C0-3BBC7873B4EC}"/>
              </a:ext>
            </a:extLst>
          </p:cNvPr>
          <p:cNvSpPr txBox="1">
            <a:spLocks noChangeArrowheads="1"/>
          </p:cNvSpPr>
          <p:nvPr/>
        </p:nvSpPr>
        <p:spPr bwMode="auto">
          <a:xfrm>
            <a:off x="4175126" y="381000"/>
            <a:ext cx="4144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3200"/>
              <a:t>Post-order-eval function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6CD998C-0247-BEA5-1652-2905DAFF430F}"/>
              </a:ext>
            </a:extLst>
          </p:cNvPr>
          <p:cNvSpPr>
            <a:spLocks noGrp="1" noChangeArrowheads="1"/>
          </p:cNvSpPr>
          <p:nvPr>
            <p:ph type="title"/>
          </p:nvPr>
        </p:nvSpPr>
        <p:spPr>
          <a:xfrm>
            <a:off x="759400" y="533400"/>
            <a:ext cx="7924800" cy="5791200"/>
          </a:xfrm>
        </p:spPr>
        <p:txBody>
          <a:bodyPr>
            <a:normAutofit fontScale="90000"/>
          </a:bodyPr>
          <a:lstStyle/>
          <a:p>
            <a:pPr eaLnBrk="1" hangingPunct="1"/>
            <a:r>
              <a:rPr lang="en-US" altLang="zh-TW" sz="2400" dirty="0"/>
              <a:t>     </a:t>
            </a:r>
            <a:br>
              <a:rPr lang="en-US" altLang="zh-TW" sz="2400" dirty="0"/>
            </a:br>
            <a:br>
              <a:rPr lang="en-US" altLang="zh-TW" sz="2400" dirty="0"/>
            </a:br>
            <a:br>
              <a:rPr lang="en-US" altLang="zh-TW" sz="2400" dirty="0"/>
            </a:br>
            <a:br>
              <a:rPr lang="en-US" altLang="zh-TW" sz="2400" dirty="0"/>
            </a:br>
            <a:r>
              <a:rPr lang="en-US" altLang="zh-TW" sz="2400" dirty="0"/>
              <a:t>  </a:t>
            </a:r>
            <a:r>
              <a:rPr lang="en-US" altLang="zh-TW" sz="3100" dirty="0">
                <a:latin typeface="Times New Roman" panose="02020603050405020304" pitchFamily="18" charset="0"/>
                <a:cs typeface="Times New Roman" panose="02020603050405020304" pitchFamily="18" charset="0"/>
              </a:rPr>
              <a:t>case and:     node-&gt;value =</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node-&gt;</a:t>
            </a:r>
            <a:r>
              <a:rPr lang="en-US" altLang="zh-TW" sz="3100" dirty="0" err="1">
                <a:latin typeface="Times New Roman" panose="02020603050405020304" pitchFamily="18" charset="0"/>
                <a:cs typeface="Times New Roman" panose="02020603050405020304" pitchFamily="18" charset="0"/>
              </a:rPr>
              <a:t>right_child</a:t>
            </a:r>
            <a:r>
              <a:rPr lang="en-US" altLang="zh-TW" sz="3100" dirty="0">
                <a:latin typeface="Times New Roman" panose="02020603050405020304" pitchFamily="18" charset="0"/>
                <a:cs typeface="Times New Roman" panose="02020603050405020304" pitchFamily="18" charset="0"/>
              </a:rPr>
              <a:t>-&gt;value &amp;&amp;</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node-&gt;</a:t>
            </a:r>
            <a:r>
              <a:rPr lang="en-US" altLang="zh-TW" sz="3100" dirty="0" err="1">
                <a:latin typeface="Times New Roman" panose="02020603050405020304" pitchFamily="18" charset="0"/>
                <a:cs typeface="Times New Roman" panose="02020603050405020304" pitchFamily="18" charset="0"/>
              </a:rPr>
              <a:t>left_child</a:t>
            </a:r>
            <a:r>
              <a:rPr lang="en-US" altLang="zh-TW" sz="3100" dirty="0">
                <a:latin typeface="Times New Roman" panose="02020603050405020304" pitchFamily="18" charset="0"/>
                <a:cs typeface="Times New Roman" panose="02020603050405020304" pitchFamily="18" charset="0"/>
              </a:rPr>
              <a:t>-&gt;value;</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break;</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case or:        node-&gt;value =</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node-&gt;</a:t>
            </a:r>
            <a:r>
              <a:rPr lang="en-US" altLang="zh-TW" sz="3100" dirty="0" err="1">
                <a:latin typeface="Times New Roman" panose="02020603050405020304" pitchFamily="18" charset="0"/>
                <a:cs typeface="Times New Roman" panose="02020603050405020304" pitchFamily="18" charset="0"/>
              </a:rPr>
              <a:t>right_child</a:t>
            </a:r>
            <a:r>
              <a:rPr lang="en-US" altLang="zh-TW" sz="3100" dirty="0">
                <a:latin typeface="Times New Roman" panose="02020603050405020304" pitchFamily="18" charset="0"/>
                <a:cs typeface="Times New Roman" panose="02020603050405020304" pitchFamily="18" charset="0"/>
              </a:rPr>
              <a:t>-&gt;value | |</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node-&gt;</a:t>
            </a:r>
            <a:r>
              <a:rPr lang="en-US" altLang="zh-TW" sz="3100" dirty="0" err="1">
                <a:latin typeface="Times New Roman" panose="02020603050405020304" pitchFamily="18" charset="0"/>
                <a:cs typeface="Times New Roman" panose="02020603050405020304" pitchFamily="18" charset="0"/>
              </a:rPr>
              <a:t>left_child</a:t>
            </a:r>
            <a:r>
              <a:rPr lang="en-US" altLang="zh-TW" sz="3100" dirty="0">
                <a:latin typeface="Times New Roman" panose="02020603050405020304" pitchFamily="18" charset="0"/>
                <a:cs typeface="Times New Roman" panose="02020603050405020304" pitchFamily="18" charset="0"/>
              </a:rPr>
              <a:t>-&gt;value;</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break;</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case true:    node-&gt;value = TRUE;</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break;</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case false:  node-&gt;value = FALSE;</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   }</a:t>
            </a:r>
            <a:br>
              <a:rPr lang="en-US" altLang="zh-TW" sz="3100" dirty="0">
                <a:latin typeface="Times New Roman" panose="02020603050405020304" pitchFamily="18" charset="0"/>
                <a:cs typeface="Times New Roman" panose="02020603050405020304" pitchFamily="18" charset="0"/>
              </a:rPr>
            </a:br>
            <a:r>
              <a:rPr lang="en-US" altLang="zh-TW" sz="3100" dirty="0">
                <a:latin typeface="Times New Roman" panose="02020603050405020304" pitchFamily="18" charset="0"/>
                <a:cs typeface="Times New Roman" panose="02020603050405020304" pitchFamily="18" charset="0"/>
              </a:rPr>
              <a:t>}</a:t>
            </a:r>
            <a:br>
              <a:rPr lang="en-US" altLang="zh-TW" sz="3100" dirty="0">
                <a:latin typeface="Times New Roman" panose="02020603050405020304" pitchFamily="18" charset="0"/>
                <a:cs typeface="Times New Roman" panose="02020603050405020304" pitchFamily="18" charset="0"/>
              </a:rPr>
            </a:br>
            <a:br>
              <a:rPr lang="en-US" altLang="zh-TW" sz="2400" dirty="0"/>
            </a:br>
            <a:r>
              <a:rPr lang="en-US" altLang="zh-TW" sz="2400" dirty="0"/>
              <a:t>                     </a:t>
            </a:r>
            <a:br>
              <a:rPr lang="en-US" altLang="zh-TW" sz="2400" dirty="0"/>
            </a:br>
            <a:endParaRPr lang="en-US" altLang="zh-TW"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BC5D-D11C-0852-71A6-FEFCB5A77B67}"/>
              </a:ext>
            </a:extLst>
          </p:cNvPr>
          <p:cNvSpPr>
            <a:spLocks noGrp="1"/>
          </p:cNvSpPr>
          <p:nvPr>
            <p:ph type="title"/>
          </p:nvPr>
        </p:nvSpPr>
        <p:spPr>
          <a:xfrm>
            <a:off x="0" y="180300"/>
            <a:ext cx="10515600" cy="510364"/>
          </a:xfrm>
        </p:spPr>
        <p:txBody>
          <a:bodyPr>
            <a:normAutofit fontScale="90000"/>
          </a:bodyPr>
          <a:lstStyle/>
          <a:p>
            <a:r>
              <a:rPr lang="en-IN" b="1" i="1" dirty="0">
                <a:latin typeface="Times New Roman" panose="02020603050405020304" pitchFamily="18" charset="0"/>
                <a:cs typeface="Times New Roman" panose="02020603050405020304" pitchFamily="18" charset="0"/>
              </a:rPr>
              <a:t>Threaded Binary Trees</a:t>
            </a:r>
          </a:p>
        </p:txBody>
      </p:sp>
      <p:sp>
        <p:nvSpPr>
          <p:cNvPr id="3" name="Content Placeholder 2">
            <a:extLst>
              <a:ext uri="{FF2B5EF4-FFF2-40B4-BE49-F238E27FC236}">
                <a16:creationId xmlns:a16="http://schemas.microsoft.com/office/drawing/2014/main" id="{3487D5DA-74E2-85DE-4C2B-F4E57F5E3060}"/>
              </a:ext>
            </a:extLst>
          </p:cNvPr>
          <p:cNvSpPr>
            <a:spLocks noGrp="1"/>
          </p:cNvSpPr>
          <p:nvPr>
            <p:ph idx="1"/>
          </p:nvPr>
        </p:nvSpPr>
        <p:spPr>
          <a:xfrm>
            <a:off x="194553" y="972766"/>
            <a:ext cx="11916383" cy="5622587"/>
          </a:xfrm>
        </p:spPr>
        <p:txBody>
          <a:bodyPr>
            <a:normAutofit/>
          </a:bodyPr>
          <a:lstStyle/>
          <a:p>
            <a:pPr marL="0" indent="0">
              <a:buNone/>
            </a:pPr>
            <a:r>
              <a:rPr lang="en-US" dirty="0">
                <a:solidFill>
                  <a:srgbClr val="202124"/>
                </a:solidFill>
                <a:latin typeface="Times New Roman" panose="02020603050405020304" pitchFamily="18" charset="0"/>
                <a:cs typeface="Times New Roman" panose="02020603050405020304" pitchFamily="18" charset="0"/>
              </a:rPr>
              <a:t>A threaded binary tree is a type of binary tree data structure where the empty left and right child pointers in a binary tree are replaced with threads that link nodes directly to their in-order predecessor or successor, thereby providing a way to traverse the tree without using recursion or a stack.</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left_child</a:t>
            </a:r>
            <a:r>
              <a:rPr lang="en-US" dirty="0">
                <a:latin typeface="Times New Roman" panose="02020603050405020304" pitchFamily="18" charset="0"/>
                <a:cs typeface="Times New Roman" panose="02020603050405020304" pitchFamily="18" charset="0"/>
              </a:rPr>
              <a:t> is null, </a:t>
            </a:r>
          </a:p>
          <a:p>
            <a:pPr marL="0" indent="0">
              <a:buNone/>
            </a:pPr>
            <a:r>
              <a:rPr lang="en-US" dirty="0">
                <a:latin typeface="Times New Roman" panose="02020603050405020304" pitchFamily="18" charset="0"/>
                <a:cs typeface="Times New Roman" panose="02020603050405020304" pitchFamily="18" charset="0"/>
              </a:rPr>
              <a:t>       replace it with a pointer to the node that would be   visited before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in an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traversal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right_child</a:t>
            </a:r>
            <a:r>
              <a:rPr lang="en-US" dirty="0">
                <a:latin typeface="Times New Roman" panose="02020603050405020304" pitchFamily="18" charset="0"/>
                <a:cs typeface="Times New Roman" panose="02020603050405020304" pitchFamily="18" charset="0"/>
              </a:rPr>
              <a:t> is null, </a:t>
            </a:r>
          </a:p>
          <a:p>
            <a:pPr marL="0" indent="0">
              <a:buNone/>
            </a:pPr>
            <a:r>
              <a:rPr lang="en-US" dirty="0">
                <a:latin typeface="Times New Roman" panose="02020603050405020304" pitchFamily="18" charset="0"/>
                <a:cs typeface="Times New Roman" panose="02020603050405020304" pitchFamily="18" charset="0"/>
              </a:rPr>
              <a:t>       replace it with a pointer to the node that would be visited after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in an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traversal</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26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06B43CC9-D034-EDA0-F1D7-B2BB747418C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1400">
                <a:solidFill>
                  <a:schemeClr val="tx1"/>
                </a:solidFill>
              </a:rPr>
              <a:t>CHAPTER 5</a:t>
            </a:r>
          </a:p>
        </p:txBody>
      </p:sp>
      <p:sp>
        <p:nvSpPr>
          <p:cNvPr id="52227" name="Slide Number Placeholder 4">
            <a:extLst>
              <a:ext uri="{FF2B5EF4-FFF2-40B4-BE49-F238E27FC236}">
                <a16:creationId xmlns:a16="http://schemas.microsoft.com/office/drawing/2014/main" id="{9E63DAE4-C590-04A9-7E9E-53C02629C4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fld id="{08891DE2-7F95-4F01-8A7C-AC3EDC60F516}" type="slidenum">
              <a:rPr lang="en-US" altLang="zh-TW" sz="1400">
                <a:solidFill>
                  <a:schemeClr val="tx1"/>
                </a:solidFill>
              </a:rPr>
              <a:pPr/>
              <a:t>46</a:t>
            </a:fld>
            <a:endParaRPr lang="en-US" altLang="zh-TW" sz="1400">
              <a:solidFill>
                <a:schemeClr val="tx1"/>
              </a:solidFill>
            </a:endParaRPr>
          </a:p>
        </p:txBody>
      </p:sp>
      <p:sp>
        <p:nvSpPr>
          <p:cNvPr id="52228" name="Rectangle 3">
            <a:extLst>
              <a:ext uri="{FF2B5EF4-FFF2-40B4-BE49-F238E27FC236}">
                <a16:creationId xmlns:a16="http://schemas.microsoft.com/office/drawing/2014/main" id="{C50D86E8-4051-28C6-CCD7-129172F6188A}"/>
              </a:ext>
            </a:extLst>
          </p:cNvPr>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4400">
                <a:solidFill>
                  <a:schemeClr val="tx2"/>
                </a:solidFill>
              </a:rPr>
              <a:t>A Threaded Binary Tree</a:t>
            </a:r>
          </a:p>
        </p:txBody>
      </p:sp>
      <p:grpSp>
        <p:nvGrpSpPr>
          <p:cNvPr id="52229" name="Group 4">
            <a:extLst>
              <a:ext uri="{FF2B5EF4-FFF2-40B4-BE49-F238E27FC236}">
                <a16:creationId xmlns:a16="http://schemas.microsoft.com/office/drawing/2014/main" id="{0989CDDF-B82D-3B6C-B298-B32191EC9E86}"/>
              </a:ext>
            </a:extLst>
          </p:cNvPr>
          <p:cNvGrpSpPr>
            <a:grpSpLocks/>
          </p:cNvGrpSpPr>
          <p:nvPr/>
        </p:nvGrpSpPr>
        <p:grpSpPr bwMode="auto">
          <a:xfrm>
            <a:off x="6523038" y="1895476"/>
            <a:ext cx="571500" cy="569913"/>
            <a:chOff x="3089" y="1206"/>
            <a:chExt cx="360" cy="359"/>
          </a:xfrm>
        </p:grpSpPr>
        <p:sp>
          <p:nvSpPr>
            <p:cNvPr id="52287" name="Oval 5">
              <a:extLst>
                <a:ext uri="{FF2B5EF4-FFF2-40B4-BE49-F238E27FC236}">
                  <a16:creationId xmlns:a16="http://schemas.microsoft.com/office/drawing/2014/main" id="{AF30952F-F563-456D-E750-C56AEDAEF50C}"/>
                </a:ext>
              </a:extLst>
            </p:cNvPr>
            <p:cNvSpPr>
              <a:spLocks noChangeArrowheads="1"/>
            </p:cNvSpPr>
            <p:nvPr/>
          </p:nvSpPr>
          <p:spPr bwMode="auto">
            <a:xfrm>
              <a:off x="3089" y="120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88" name="Rectangle 6">
              <a:extLst>
                <a:ext uri="{FF2B5EF4-FFF2-40B4-BE49-F238E27FC236}">
                  <a16:creationId xmlns:a16="http://schemas.microsoft.com/office/drawing/2014/main" id="{FD3D20DF-CC3D-A9CB-2F3E-A3BDFA51792F}"/>
                </a:ext>
              </a:extLst>
            </p:cNvPr>
            <p:cNvSpPr>
              <a:spLocks noChangeArrowheads="1"/>
            </p:cNvSpPr>
            <p:nvPr/>
          </p:nvSpPr>
          <p:spPr bwMode="auto">
            <a:xfrm>
              <a:off x="3158" y="125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A</a:t>
              </a:r>
            </a:p>
          </p:txBody>
        </p:sp>
      </p:grpSp>
      <p:grpSp>
        <p:nvGrpSpPr>
          <p:cNvPr id="52230" name="Group 7">
            <a:extLst>
              <a:ext uri="{FF2B5EF4-FFF2-40B4-BE49-F238E27FC236}">
                <a16:creationId xmlns:a16="http://schemas.microsoft.com/office/drawing/2014/main" id="{C58E68E8-3692-E6A8-13CB-7A30FD17D357}"/>
              </a:ext>
            </a:extLst>
          </p:cNvPr>
          <p:cNvGrpSpPr>
            <a:grpSpLocks/>
          </p:cNvGrpSpPr>
          <p:nvPr/>
        </p:nvGrpSpPr>
        <p:grpSpPr bwMode="auto">
          <a:xfrm>
            <a:off x="4422775" y="3060701"/>
            <a:ext cx="571500" cy="569913"/>
            <a:chOff x="1766" y="1940"/>
            <a:chExt cx="360" cy="359"/>
          </a:xfrm>
        </p:grpSpPr>
        <p:sp>
          <p:nvSpPr>
            <p:cNvPr id="52285" name="Oval 8">
              <a:extLst>
                <a:ext uri="{FF2B5EF4-FFF2-40B4-BE49-F238E27FC236}">
                  <a16:creationId xmlns:a16="http://schemas.microsoft.com/office/drawing/2014/main" id="{6E642E19-EB2B-82B3-8546-56D225FD54C6}"/>
                </a:ext>
              </a:extLst>
            </p:cNvPr>
            <p:cNvSpPr>
              <a:spLocks noChangeArrowheads="1"/>
            </p:cNvSpPr>
            <p:nvPr/>
          </p:nvSpPr>
          <p:spPr bwMode="auto">
            <a:xfrm>
              <a:off x="1766" y="194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86" name="Rectangle 9">
              <a:extLst>
                <a:ext uri="{FF2B5EF4-FFF2-40B4-BE49-F238E27FC236}">
                  <a16:creationId xmlns:a16="http://schemas.microsoft.com/office/drawing/2014/main" id="{E03F3DA4-B117-EA99-F2E8-8188B15E9F3D}"/>
                </a:ext>
              </a:extLst>
            </p:cNvPr>
            <p:cNvSpPr>
              <a:spLocks noChangeArrowheads="1"/>
            </p:cNvSpPr>
            <p:nvPr/>
          </p:nvSpPr>
          <p:spPr bwMode="auto">
            <a:xfrm>
              <a:off x="1835" y="1993"/>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B</a:t>
              </a:r>
            </a:p>
          </p:txBody>
        </p:sp>
      </p:grpSp>
      <p:sp>
        <p:nvSpPr>
          <p:cNvPr id="52231" name="Line 10">
            <a:extLst>
              <a:ext uri="{FF2B5EF4-FFF2-40B4-BE49-F238E27FC236}">
                <a16:creationId xmlns:a16="http://schemas.microsoft.com/office/drawing/2014/main" id="{4228D09C-EEFF-F534-29FB-D34259D2A3CD}"/>
              </a:ext>
            </a:extLst>
          </p:cNvPr>
          <p:cNvSpPr>
            <a:spLocks noChangeShapeType="1"/>
          </p:cNvSpPr>
          <p:nvPr/>
        </p:nvSpPr>
        <p:spPr bwMode="auto">
          <a:xfrm flipH="1">
            <a:off x="4679950" y="2386013"/>
            <a:ext cx="1936750" cy="654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2232" name="Group 11">
            <a:extLst>
              <a:ext uri="{FF2B5EF4-FFF2-40B4-BE49-F238E27FC236}">
                <a16:creationId xmlns:a16="http://schemas.microsoft.com/office/drawing/2014/main" id="{5332BFC5-1693-2D64-3044-57F5BE67E824}"/>
              </a:ext>
            </a:extLst>
          </p:cNvPr>
          <p:cNvGrpSpPr>
            <a:grpSpLocks/>
          </p:cNvGrpSpPr>
          <p:nvPr/>
        </p:nvGrpSpPr>
        <p:grpSpPr bwMode="auto">
          <a:xfrm>
            <a:off x="8682038" y="3022601"/>
            <a:ext cx="571500" cy="569913"/>
            <a:chOff x="4449" y="1916"/>
            <a:chExt cx="360" cy="359"/>
          </a:xfrm>
        </p:grpSpPr>
        <p:sp>
          <p:nvSpPr>
            <p:cNvPr id="52283" name="Oval 12">
              <a:extLst>
                <a:ext uri="{FF2B5EF4-FFF2-40B4-BE49-F238E27FC236}">
                  <a16:creationId xmlns:a16="http://schemas.microsoft.com/office/drawing/2014/main" id="{D3A61223-2B5B-BEC3-781E-4836CFA5E8E4}"/>
                </a:ext>
              </a:extLst>
            </p:cNvPr>
            <p:cNvSpPr>
              <a:spLocks noChangeArrowheads="1"/>
            </p:cNvSpPr>
            <p:nvPr/>
          </p:nvSpPr>
          <p:spPr bwMode="auto">
            <a:xfrm>
              <a:off x="4449" y="191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84" name="Rectangle 13">
              <a:extLst>
                <a:ext uri="{FF2B5EF4-FFF2-40B4-BE49-F238E27FC236}">
                  <a16:creationId xmlns:a16="http://schemas.microsoft.com/office/drawing/2014/main" id="{7A77CD62-70AA-0C3C-0651-D3DEC1851670}"/>
                </a:ext>
              </a:extLst>
            </p:cNvPr>
            <p:cNvSpPr>
              <a:spLocks noChangeArrowheads="1"/>
            </p:cNvSpPr>
            <p:nvPr/>
          </p:nvSpPr>
          <p:spPr bwMode="auto">
            <a:xfrm>
              <a:off x="4518" y="1969"/>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C</a:t>
              </a:r>
            </a:p>
          </p:txBody>
        </p:sp>
      </p:grpSp>
      <p:grpSp>
        <p:nvGrpSpPr>
          <p:cNvPr id="52233" name="Group 14">
            <a:extLst>
              <a:ext uri="{FF2B5EF4-FFF2-40B4-BE49-F238E27FC236}">
                <a16:creationId xmlns:a16="http://schemas.microsoft.com/office/drawing/2014/main" id="{EEE398CF-B345-EEA6-62D7-AA4F99A209BE}"/>
              </a:ext>
            </a:extLst>
          </p:cNvPr>
          <p:cNvGrpSpPr>
            <a:grpSpLocks/>
          </p:cNvGrpSpPr>
          <p:nvPr/>
        </p:nvGrpSpPr>
        <p:grpSpPr bwMode="auto">
          <a:xfrm>
            <a:off x="9667875" y="4130676"/>
            <a:ext cx="571500" cy="569913"/>
            <a:chOff x="5070" y="2614"/>
            <a:chExt cx="360" cy="359"/>
          </a:xfrm>
        </p:grpSpPr>
        <p:sp>
          <p:nvSpPr>
            <p:cNvPr id="52281" name="Oval 15">
              <a:extLst>
                <a:ext uri="{FF2B5EF4-FFF2-40B4-BE49-F238E27FC236}">
                  <a16:creationId xmlns:a16="http://schemas.microsoft.com/office/drawing/2014/main" id="{110788B1-94B4-31E3-06C1-A93CA8A4DD73}"/>
                </a:ext>
              </a:extLst>
            </p:cNvPr>
            <p:cNvSpPr>
              <a:spLocks noChangeArrowheads="1"/>
            </p:cNvSpPr>
            <p:nvPr/>
          </p:nvSpPr>
          <p:spPr bwMode="auto">
            <a:xfrm>
              <a:off x="5070" y="261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82" name="Rectangle 16">
              <a:extLst>
                <a:ext uri="{FF2B5EF4-FFF2-40B4-BE49-F238E27FC236}">
                  <a16:creationId xmlns:a16="http://schemas.microsoft.com/office/drawing/2014/main" id="{342784B4-E608-3774-31CD-08CCC1B4185E}"/>
                </a:ext>
              </a:extLst>
            </p:cNvPr>
            <p:cNvSpPr>
              <a:spLocks noChangeArrowheads="1"/>
            </p:cNvSpPr>
            <p:nvPr/>
          </p:nvSpPr>
          <p:spPr bwMode="auto">
            <a:xfrm>
              <a:off x="5139" y="2667"/>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G</a:t>
              </a:r>
            </a:p>
          </p:txBody>
        </p:sp>
      </p:grpSp>
      <p:sp>
        <p:nvSpPr>
          <p:cNvPr id="52234" name="Line 17">
            <a:extLst>
              <a:ext uri="{FF2B5EF4-FFF2-40B4-BE49-F238E27FC236}">
                <a16:creationId xmlns:a16="http://schemas.microsoft.com/office/drawing/2014/main" id="{B49FBC43-1A08-5DA0-5C60-FFB5B2849E7B}"/>
              </a:ext>
            </a:extLst>
          </p:cNvPr>
          <p:cNvSpPr>
            <a:spLocks noChangeShapeType="1"/>
          </p:cNvSpPr>
          <p:nvPr/>
        </p:nvSpPr>
        <p:spPr bwMode="auto">
          <a:xfrm>
            <a:off x="9204326" y="3533775"/>
            <a:ext cx="714375" cy="5905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2235" name="Group 18">
            <a:extLst>
              <a:ext uri="{FF2B5EF4-FFF2-40B4-BE49-F238E27FC236}">
                <a16:creationId xmlns:a16="http://schemas.microsoft.com/office/drawing/2014/main" id="{4C7BD95B-5BC0-85A9-408B-3D6E44306FDE}"/>
              </a:ext>
            </a:extLst>
          </p:cNvPr>
          <p:cNvGrpSpPr>
            <a:grpSpLocks/>
          </p:cNvGrpSpPr>
          <p:nvPr/>
        </p:nvGrpSpPr>
        <p:grpSpPr bwMode="auto">
          <a:xfrm>
            <a:off x="5605463" y="4192588"/>
            <a:ext cx="571500" cy="569912"/>
            <a:chOff x="2511" y="2653"/>
            <a:chExt cx="360" cy="359"/>
          </a:xfrm>
        </p:grpSpPr>
        <p:sp>
          <p:nvSpPr>
            <p:cNvPr id="52279" name="Oval 19">
              <a:extLst>
                <a:ext uri="{FF2B5EF4-FFF2-40B4-BE49-F238E27FC236}">
                  <a16:creationId xmlns:a16="http://schemas.microsoft.com/office/drawing/2014/main" id="{5B118E0C-B9E4-A9C9-D73D-CDBD0A2A9B1E}"/>
                </a:ext>
              </a:extLst>
            </p:cNvPr>
            <p:cNvSpPr>
              <a:spLocks noChangeArrowheads="1"/>
            </p:cNvSpPr>
            <p:nvPr/>
          </p:nvSpPr>
          <p:spPr bwMode="auto">
            <a:xfrm>
              <a:off x="2511" y="265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80" name="Rectangle 20">
              <a:extLst>
                <a:ext uri="{FF2B5EF4-FFF2-40B4-BE49-F238E27FC236}">
                  <a16:creationId xmlns:a16="http://schemas.microsoft.com/office/drawing/2014/main" id="{3CC20A50-AAE9-122B-5782-F96D652FCD43}"/>
                </a:ext>
              </a:extLst>
            </p:cNvPr>
            <p:cNvSpPr>
              <a:spLocks noChangeArrowheads="1"/>
            </p:cNvSpPr>
            <p:nvPr/>
          </p:nvSpPr>
          <p:spPr bwMode="auto">
            <a:xfrm>
              <a:off x="2580" y="2706"/>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E</a:t>
              </a:r>
            </a:p>
          </p:txBody>
        </p:sp>
      </p:grpSp>
      <p:grpSp>
        <p:nvGrpSpPr>
          <p:cNvPr id="52236" name="Group 21">
            <a:extLst>
              <a:ext uri="{FF2B5EF4-FFF2-40B4-BE49-F238E27FC236}">
                <a16:creationId xmlns:a16="http://schemas.microsoft.com/office/drawing/2014/main" id="{A00D6FBD-0506-EF63-11C1-96F0EEFDA5D4}"/>
              </a:ext>
            </a:extLst>
          </p:cNvPr>
          <p:cNvGrpSpPr>
            <a:grpSpLocks/>
          </p:cNvGrpSpPr>
          <p:nvPr/>
        </p:nvGrpSpPr>
        <p:grpSpPr bwMode="auto">
          <a:xfrm>
            <a:off x="4313238" y="5376863"/>
            <a:ext cx="571500" cy="569912"/>
            <a:chOff x="1697" y="3399"/>
            <a:chExt cx="360" cy="359"/>
          </a:xfrm>
        </p:grpSpPr>
        <p:sp>
          <p:nvSpPr>
            <p:cNvPr id="52277" name="Oval 22">
              <a:extLst>
                <a:ext uri="{FF2B5EF4-FFF2-40B4-BE49-F238E27FC236}">
                  <a16:creationId xmlns:a16="http://schemas.microsoft.com/office/drawing/2014/main" id="{055303A5-2C43-F550-8DD3-0236FC9C2C62}"/>
                </a:ext>
              </a:extLst>
            </p:cNvPr>
            <p:cNvSpPr>
              <a:spLocks noChangeArrowheads="1"/>
            </p:cNvSpPr>
            <p:nvPr/>
          </p:nvSpPr>
          <p:spPr bwMode="auto">
            <a:xfrm>
              <a:off x="1697" y="339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78" name="Rectangle 23">
              <a:extLst>
                <a:ext uri="{FF2B5EF4-FFF2-40B4-BE49-F238E27FC236}">
                  <a16:creationId xmlns:a16="http://schemas.microsoft.com/office/drawing/2014/main" id="{6A008072-94BF-998C-0CCD-02F045B75420}"/>
                </a:ext>
              </a:extLst>
            </p:cNvPr>
            <p:cNvSpPr>
              <a:spLocks noChangeArrowheads="1"/>
            </p:cNvSpPr>
            <p:nvPr/>
          </p:nvSpPr>
          <p:spPr bwMode="auto">
            <a:xfrm>
              <a:off x="1766" y="3452"/>
              <a:ext cx="1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I</a:t>
              </a:r>
            </a:p>
          </p:txBody>
        </p:sp>
      </p:grpSp>
      <p:sp>
        <p:nvSpPr>
          <p:cNvPr id="52237" name="Line 24">
            <a:extLst>
              <a:ext uri="{FF2B5EF4-FFF2-40B4-BE49-F238E27FC236}">
                <a16:creationId xmlns:a16="http://schemas.microsoft.com/office/drawing/2014/main" id="{DF9B7809-69D0-9EB7-11E0-2CBC1A394D33}"/>
              </a:ext>
            </a:extLst>
          </p:cNvPr>
          <p:cNvSpPr>
            <a:spLocks noChangeShapeType="1"/>
          </p:cNvSpPr>
          <p:nvPr/>
        </p:nvSpPr>
        <p:spPr bwMode="auto">
          <a:xfrm>
            <a:off x="3930651" y="4724401"/>
            <a:ext cx="690563" cy="638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2238" name="Group 25">
            <a:extLst>
              <a:ext uri="{FF2B5EF4-FFF2-40B4-BE49-F238E27FC236}">
                <a16:creationId xmlns:a16="http://schemas.microsoft.com/office/drawing/2014/main" id="{9010202B-7FF5-9DE3-842F-4ABB53D08944}"/>
              </a:ext>
            </a:extLst>
          </p:cNvPr>
          <p:cNvGrpSpPr>
            <a:grpSpLocks/>
          </p:cNvGrpSpPr>
          <p:nvPr/>
        </p:nvGrpSpPr>
        <p:grpSpPr bwMode="auto">
          <a:xfrm>
            <a:off x="3449638" y="4198938"/>
            <a:ext cx="571500" cy="569912"/>
            <a:chOff x="1153" y="2657"/>
            <a:chExt cx="360" cy="359"/>
          </a:xfrm>
        </p:grpSpPr>
        <p:sp>
          <p:nvSpPr>
            <p:cNvPr id="52275" name="Oval 26">
              <a:extLst>
                <a:ext uri="{FF2B5EF4-FFF2-40B4-BE49-F238E27FC236}">
                  <a16:creationId xmlns:a16="http://schemas.microsoft.com/office/drawing/2014/main" id="{15A195E9-27F2-90F9-8ABA-0EC9D2975D65}"/>
                </a:ext>
              </a:extLst>
            </p:cNvPr>
            <p:cNvSpPr>
              <a:spLocks noChangeArrowheads="1"/>
            </p:cNvSpPr>
            <p:nvPr/>
          </p:nvSpPr>
          <p:spPr bwMode="auto">
            <a:xfrm>
              <a:off x="1153" y="265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76" name="Rectangle 27">
              <a:extLst>
                <a:ext uri="{FF2B5EF4-FFF2-40B4-BE49-F238E27FC236}">
                  <a16:creationId xmlns:a16="http://schemas.microsoft.com/office/drawing/2014/main" id="{F0F20F1E-11C0-A7FA-F8E5-AC08C1C95A16}"/>
                </a:ext>
              </a:extLst>
            </p:cNvPr>
            <p:cNvSpPr>
              <a:spLocks noChangeArrowheads="1"/>
            </p:cNvSpPr>
            <p:nvPr/>
          </p:nvSpPr>
          <p:spPr bwMode="auto">
            <a:xfrm>
              <a:off x="1222" y="2710"/>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D</a:t>
              </a:r>
            </a:p>
          </p:txBody>
        </p:sp>
      </p:grpSp>
      <p:grpSp>
        <p:nvGrpSpPr>
          <p:cNvPr id="52239" name="Group 28">
            <a:extLst>
              <a:ext uri="{FF2B5EF4-FFF2-40B4-BE49-F238E27FC236}">
                <a16:creationId xmlns:a16="http://schemas.microsoft.com/office/drawing/2014/main" id="{4E1581A5-8A09-A1C2-39E6-6231A254F965}"/>
              </a:ext>
            </a:extLst>
          </p:cNvPr>
          <p:cNvGrpSpPr>
            <a:grpSpLocks/>
          </p:cNvGrpSpPr>
          <p:nvPr/>
        </p:nvGrpSpPr>
        <p:grpSpPr bwMode="auto">
          <a:xfrm>
            <a:off x="2568575" y="5400676"/>
            <a:ext cx="571500" cy="569913"/>
            <a:chOff x="598" y="3414"/>
            <a:chExt cx="360" cy="359"/>
          </a:xfrm>
        </p:grpSpPr>
        <p:sp>
          <p:nvSpPr>
            <p:cNvPr id="52273" name="Oval 29">
              <a:extLst>
                <a:ext uri="{FF2B5EF4-FFF2-40B4-BE49-F238E27FC236}">
                  <a16:creationId xmlns:a16="http://schemas.microsoft.com/office/drawing/2014/main" id="{89BF31C8-E92B-4AE2-7A2A-967C55BCCA15}"/>
                </a:ext>
              </a:extLst>
            </p:cNvPr>
            <p:cNvSpPr>
              <a:spLocks noChangeArrowheads="1"/>
            </p:cNvSpPr>
            <p:nvPr/>
          </p:nvSpPr>
          <p:spPr bwMode="auto">
            <a:xfrm>
              <a:off x="598" y="341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74" name="Rectangle 30">
              <a:extLst>
                <a:ext uri="{FF2B5EF4-FFF2-40B4-BE49-F238E27FC236}">
                  <a16:creationId xmlns:a16="http://schemas.microsoft.com/office/drawing/2014/main" id="{6868C719-D52F-69C2-CCBA-D1238AECBA62}"/>
                </a:ext>
              </a:extLst>
            </p:cNvPr>
            <p:cNvSpPr>
              <a:spLocks noChangeArrowheads="1"/>
            </p:cNvSpPr>
            <p:nvPr/>
          </p:nvSpPr>
          <p:spPr bwMode="auto">
            <a:xfrm>
              <a:off x="667" y="3467"/>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H</a:t>
              </a:r>
            </a:p>
          </p:txBody>
        </p:sp>
      </p:grpSp>
      <p:grpSp>
        <p:nvGrpSpPr>
          <p:cNvPr id="52240" name="Group 31">
            <a:extLst>
              <a:ext uri="{FF2B5EF4-FFF2-40B4-BE49-F238E27FC236}">
                <a16:creationId xmlns:a16="http://schemas.microsoft.com/office/drawing/2014/main" id="{33C77F41-71BF-C1B2-3E31-C660FC4C21D4}"/>
              </a:ext>
            </a:extLst>
          </p:cNvPr>
          <p:cNvGrpSpPr>
            <a:grpSpLocks/>
          </p:cNvGrpSpPr>
          <p:nvPr/>
        </p:nvGrpSpPr>
        <p:grpSpPr bwMode="auto">
          <a:xfrm>
            <a:off x="7659688" y="4141788"/>
            <a:ext cx="571500" cy="569912"/>
            <a:chOff x="3805" y="2621"/>
            <a:chExt cx="360" cy="359"/>
          </a:xfrm>
        </p:grpSpPr>
        <p:sp>
          <p:nvSpPr>
            <p:cNvPr id="52271" name="Oval 32">
              <a:extLst>
                <a:ext uri="{FF2B5EF4-FFF2-40B4-BE49-F238E27FC236}">
                  <a16:creationId xmlns:a16="http://schemas.microsoft.com/office/drawing/2014/main" id="{5BDEB4CB-2D52-ECAC-C04D-85E6BC74B4E8}"/>
                </a:ext>
              </a:extLst>
            </p:cNvPr>
            <p:cNvSpPr>
              <a:spLocks noChangeArrowheads="1"/>
            </p:cNvSpPr>
            <p:nvPr/>
          </p:nvSpPr>
          <p:spPr bwMode="auto">
            <a:xfrm>
              <a:off x="3805" y="2621"/>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2272" name="Rectangle 33">
              <a:extLst>
                <a:ext uri="{FF2B5EF4-FFF2-40B4-BE49-F238E27FC236}">
                  <a16:creationId xmlns:a16="http://schemas.microsoft.com/office/drawing/2014/main" id="{3A83B899-F938-096E-5A3B-0A8142FB7F03}"/>
                </a:ext>
              </a:extLst>
            </p:cNvPr>
            <p:cNvSpPr>
              <a:spLocks noChangeArrowheads="1"/>
            </p:cNvSpPr>
            <p:nvPr/>
          </p:nvSpPr>
          <p:spPr bwMode="auto">
            <a:xfrm>
              <a:off x="3874" y="2674"/>
              <a:ext cx="2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grpSp>
      <p:sp>
        <p:nvSpPr>
          <p:cNvPr id="52241" name="Line 34">
            <a:extLst>
              <a:ext uri="{FF2B5EF4-FFF2-40B4-BE49-F238E27FC236}">
                <a16:creationId xmlns:a16="http://schemas.microsoft.com/office/drawing/2014/main" id="{90249487-A42D-8EAE-00D4-92672C4EA41B}"/>
              </a:ext>
            </a:extLst>
          </p:cNvPr>
          <p:cNvSpPr>
            <a:spLocks noChangeShapeType="1"/>
          </p:cNvSpPr>
          <p:nvPr/>
        </p:nvSpPr>
        <p:spPr bwMode="auto">
          <a:xfrm flipH="1">
            <a:off x="7918451" y="3519489"/>
            <a:ext cx="828675" cy="6175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2" name="Line 35">
            <a:extLst>
              <a:ext uri="{FF2B5EF4-FFF2-40B4-BE49-F238E27FC236}">
                <a16:creationId xmlns:a16="http://schemas.microsoft.com/office/drawing/2014/main" id="{5F39195B-2AC0-BC68-1D00-5A4460226ED4}"/>
              </a:ext>
            </a:extLst>
          </p:cNvPr>
          <p:cNvSpPr>
            <a:spLocks noChangeShapeType="1"/>
          </p:cNvSpPr>
          <p:nvPr/>
        </p:nvSpPr>
        <p:spPr bwMode="auto">
          <a:xfrm>
            <a:off x="4937125" y="3565525"/>
            <a:ext cx="946150" cy="630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3" name="Line 36">
            <a:extLst>
              <a:ext uri="{FF2B5EF4-FFF2-40B4-BE49-F238E27FC236}">
                <a16:creationId xmlns:a16="http://schemas.microsoft.com/office/drawing/2014/main" id="{88DE0081-D7CC-ACDF-60F0-F0CE9298FCC8}"/>
              </a:ext>
            </a:extLst>
          </p:cNvPr>
          <p:cNvSpPr>
            <a:spLocks noChangeShapeType="1"/>
          </p:cNvSpPr>
          <p:nvPr/>
        </p:nvSpPr>
        <p:spPr bwMode="auto">
          <a:xfrm flipH="1">
            <a:off x="3716339" y="3559175"/>
            <a:ext cx="763587" cy="649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4" name="Line 37">
            <a:extLst>
              <a:ext uri="{FF2B5EF4-FFF2-40B4-BE49-F238E27FC236}">
                <a16:creationId xmlns:a16="http://schemas.microsoft.com/office/drawing/2014/main" id="{9353ADD1-B4EC-7DBC-20C5-5CF5F438083E}"/>
              </a:ext>
            </a:extLst>
          </p:cNvPr>
          <p:cNvSpPr>
            <a:spLocks noChangeShapeType="1"/>
          </p:cNvSpPr>
          <p:nvPr/>
        </p:nvSpPr>
        <p:spPr bwMode="auto">
          <a:xfrm flipH="1">
            <a:off x="2870200" y="4729164"/>
            <a:ext cx="642938" cy="669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5" name="Line 38">
            <a:extLst>
              <a:ext uri="{FF2B5EF4-FFF2-40B4-BE49-F238E27FC236}">
                <a16:creationId xmlns:a16="http://schemas.microsoft.com/office/drawing/2014/main" id="{F909B58E-46A4-3654-923D-91C759112A83}"/>
              </a:ext>
            </a:extLst>
          </p:cNvPr>
          <p:cNvSpPr>
            <a:spLocks noChangeShapeType="1"/>
          </p:cNvSpPr>
          <p:nvPr/>
        </p:nvSpPr>
        <p:spPr bwMode="auto">
          <a:xfrm>
            <a:off x="6991350" y="2403476"/>
            <a:ext cx="1951038" cy="6016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6" name="Line 39">
            <a:extLst>
              <a:ext uri="{FF2B5EF4-FFF2-40B4-BE49-F238E27FC236}">
                <a16:creationId xmlns:a16="http://schemas.microsoft.com/office/drawing/2014/main" id="{5326E516-97E5-2B16-F98B-147179F3405B}"/>
              </a:ext>
            </a:extLst>
          </p:cNvPr>
          <p:cNvSpPr>
            <a:spLocks noChangeShapeType="1"/>
          </p:cNvSpPr>
          <p:nvPr/>
        </p:nvSpPr>
        <p:spPr bwMode="auto">
          <a:xfrm>
            <a:off x="4919663" y="5695950"/>
            <a:ext cx="20161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7" name="Line 40">
            <a:extLst>
              <a:ext uri="{FF2B5EF4-FFF2-40B4-BE49-F238E27FC236}">
                <a16:creationId xmlns:a16="http://schemas.microsoft.com/office/drawing/2014/main" id="{EBF1A986-99FA-0184-BDF6-03CAF4CE3987}"/>
              </a:ext>
            </a:extLst>
          </p:cNvPr>
          <p:cNvSpPr>
            <a:spLocks noChangeShapeType="1"/>
          </p:cNvSpPr>
          <p:nvPr/>
        </p:nvSpPr>
        <p:spPr bwMode="auto">
          <a:xfrm>
            <a:off x="4619626" y="3649664"/>
            <a:ext cx="500063" cy="2058987"/>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8" name="Line 41">
            <a:extLst>
              <a:ext uri="{FF2B5EF4-FFF2-40B4-BE49-F238E27FC236}">
                <a16:creationId xmlns:a16="http://schemas.microsoft.com/office/drawing/2014/main" id="{37CFEF86-F79B-7A0E-EFF8-F587FED37374}"/>
              </a:ext>
            </a:extLst>
          </p:cNvPr>
          <p:cNvSpPr>
            <a:spLocks noChangeShapeType="1"/>
          </p:cNvSpPr>
          <p:nvPr/>
        </p:nvSpPr>
        <p:spPr bwMode="auto">
          <a:xfrm flipH="1">
            <a:off x="5180013" y="4518025"/>
            <a:ext cx="40481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9" name="Line 42">
            <a:extLst>
              <a:ext uri="{FF2B5EF4-FFF2-40B4-BE49-F238E27FC236}">
                <a16:creationId xmlns:a16="http://schemas.microsoft.com/office/drawing/2014/main" id="{8D63D54C-BB55-7F8B-8799-45617BDB1161}"/>
              </a:ext>
            </a:extLst>
          </p:cNvPr>
          <p:cNvSpPr>
            <a:spLocks noChangeShapeType="1"/>
          </p:cNvSpPr>
          <p:nvPr/>
        </p:nvSpPr>
        <p:spPr bwMode="auto">
          <a:xfrm>
            <a:off x="4799013" y="3625851"/>
            <a:ext cx="381000" cy="904875"/>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0" name="Line 43">
            <a:extLst>
              <a:ext uri="{FF2B5EF4-FFF2-40B4-BE49-F238E27FC236}">
                <a16:creationId xmlns:a16="http://schemas.microsoft.com/office/drawing/2014/main" id="{E6E8071E-7CF7-F3FE-FEB5-92D565DFABD3}"/>
              </a:ext>
            </a:extLst>
          </p:cNvPr>
          <p:cNvSpPr>
            <a:spLocks noChangeShapeType="1"/>
          </p:cNvSpPr>
          <p:nvPr/>
        </p:nvSpPr>
        <p:spPr bwMode="auto">
          <a:xfrm>
            <a:off x="3155951" y="5684839"/>
            <a:ext cx="392113"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1" name="Line 44">
            <a:extLst>
              <a:ext uri="{FF2B5EF4-FFF2-40B4-BE49-F238E27FC236}">
                <a16:creationId xmlns:a16="http://schemas.microsoft.com/office/drawing/2014/main" id="{6825D8F2-6974-98E9-1E7B-554F2C88EBCF}"/>
              </a:ext>
            </a:extLst>
          </p:cNvPr>
          <p:cNvSpPr>
            <a:spLocks noChangeShapeType="1"/>
          </p:cNvSpPr>
          <p:nvPr/>
        </p:nvSpPr>
        <p:spPr bwMode="auto">
          <a:xfrm flipH="1">
            <a:off x="3857626" y="5673725"/>
            <a:ext cx="441325"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2" name="Line 45">
            <a:extLst>
              <a:ext uri="{FF2B5EF4-FFF2-40B4-BE49-F238E27FC236}">
                <a16:creationId xmlns:a16="http://schemas.microsoft.com/office/drawing/2014/main" id="{CE8CE660-F720-08CA-CC60-76441CC914C4}"/>
              </a:ext>
            </a:extLst>
          </p:cNvPr>
          <p:cNvSpPr>
            <a:spLocks noChangeShapeType="1"/>
          </p:cNvSpPr>
          <p:nvPr/>
        </p:nvSpPr>
        <p:spPr bwMode="auto">
          <a:xfrm flipV="1">
            <a:off x="3846514" y="4864101"/>
            <a:ext cx="1587" cy="80962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3" name="Line 46">
            <a:extLst>
              <a:ext uri="{FF2B5EF4-FFF2-40B4-BE49-F238E27FC236}">
                <a16:creationId xmlns:a16="http://schemas.microsoft.com/office/drawing/2014/main" id="{EBD0A741-A2BF-4D67-F630-87F4A0B4D1BC}"/>
              </a:ext>
            </a:extLst>
          </p:cNvPr>
          <p:cNvSpPr>
            <a:spLocks noChangeShapeType="1"/>
          </p:cNvSpPr>
          <p:nvPr/>
        </p:nvSpPr>
        <p:spPr bwMode="auto">
          <a:xfrm flipV="1">
            <a:off x="3559175" y="4851400"/>
            <a:ext cx="1588" cy="833438"/>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4" name="Line 47">
            <a:extLst>
              <a:ext uri="{FF2B5EF4-FFF2-40B4-BE49-F238E27FC236}">
                <a16:creationId xmlns:a16="http://schemas.microsoft.com/office/drawing/2014/main" id="{FDB22ECC-0278-02BD-F77F-18E0150920A2}"/>
              </a:ext>
            </a:extLst>
          </p:cNvPr>
          <p:cNvSpPr>
            <a:spLocks noChangeShapeType="1"/>
          </p:cNvSpPr>
          <p:nvPr/>
        </p:nvSpPr>
        <p:spPr bwMode="auto">
          <a:xfrm flipH="1" flipV="1">
            <a:off x="6973889" y="4481514"/>
            <a:ext cx="681037"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5" name="Line 48">
            <a:extLst>
              <a:ext uri="{FF2B5EF4-FFF2-40B4-BE49-F238E27FC236}">
                <a16:creationId xmlns:a16="http://schemas.microsoft.com/office/drawing/2014/main" id="{836BB81E-27D6-33B8-353E-93E572505279}"/>
              </a:ext>
            </a:extLst>
          </p:cNvPr>
          <p:cNvSpPr>
            <a:spLocks noChangeShapeType="1"/>
          </p:cNvSpPr>
          <p:nvPr/>
        </p:nvSpPr>
        <p:spPr bwMode="auto">
          <a:xfrm flipH="1" flipV="1">
            <a:off x="6953251" y="2589213"/>
            <a:ext cx="9525" cy="1892300"/>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6" name="Line 49">
            <a:extLst>
              <a:ext uri="{FF2B5EF4-FFF2-40B4-BE49-F238E27FC236}">
                <a16:creationId xmlns:a16="http://schemas.microsoft.com/office/drawing/2014/main" id="{21DE4621-894F-A4A6-090B-445520B343C2}"/>
              </a:ext>
            </a:extLst>
          </p:cNvPr>
          <p:cNvSpPr>
            <a:spLocks noChangeShapeType="1"/>
          </p:cNvSpPr>
          <p:nvPr/>
        </p:nvSpPr>
        <p:spPr bwMode="auto">
          <a:xfrm flipH="1" flipV="1">
            <a:off x="9104313" y="4492625"/>
            <a:ext cx="563562"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7" name="Line 50">
            <a:extLst>
              <a:ext uri="{FF2B5EF4-FFF2-40B4-BE49-F238E27FC236}">
                <a16:creationId xmlns:a16="http://schemas.microsoft.com/office/drawing/2014/main" id="{3627C5C8-02BB-9BE2-38A8-CEF055310D3A}"/>
              </a:ext>
            </a:extLst>
          </p:cNvPr>
          <p:cNvSpPr>
            <a:spLocks noChangeShapeType="1"/>
          </p:cNvSpPr>
          <p:nvPr/>
        </p:nvSpPr>
        <p:spPr bwMode="auto">
          <a:xfrm flipV="1">
            <a:off x="9093201" y="3602039"/>
            <a:ext cx="3175" cy="890587"/>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8" name="Line 51">
            <a:extLst>
              <a:ext uri="{FF2B5EF4-FFF2-40B4-BE49-F238E27FC236}">
                <a16:creationId xmlns:a16="http://schemas.microsoft.com/office/drawing/2014/main" id="{42D954C7-45CE-8448-B56E-801BFAA10876}"/>
              </a:ext>
            </a:extLst>
          </p:cNvPr>
          <p:cNvSpPr>
            <a:spLocks noChangeShapeType="1"/>
          </p:cNvSpPr>
          <p:nvPr/>
        </p:nvSpPr>
        <p:spPr bwMode="auto">
          <a:xfrm flipH="1" flipV="1">
            <a:off x="2271714" y="5707064"/>
            <a:ext cx="288925" cy="15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59" name="Line 52">
            <a:extLst>
              <a:ext uri="{FF2B5EF4-FFF2-40B4-BE49-F238E27FC236}">
                <a16:creationId xmlns:a16="http://schemas.microsoft.com/office/drawing/2014/main" id="{B9D45A8E-69EA-17DD-6B82-1CCDBC9CE358}"/>
              </a:ext>
            </a:extLst>
          </p:cNvPr>
          <p:cNvSpPr>
            <a:spLocks noChangeShapeType="1"/>
          </p:cNvSpPr>
          <p:nvPr/>
        </p:nvSpPr>
        <p:spPr bwMode="auto">
          <a:xfrm flipV="1">
            <a:off x="2260600" y="4897439"/>
            <a:ext cx="1588" cy="80962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0" name="Line 53">
            <a:extLst>
              <a:ext uri="{FF2B5EF4-FFF2-40B4-BE49-F238E27FC236}">
                <a16:creationId xmlns:a16="http://schemas.microsoft.com/office/drawing/2014/main" id="{18CA503B-1801-9147-C563-EF2385B78765}"/>
              </a:ext>
            </a:extLst>
          </p:cNvPr>
          <p:cNvSpPr>
            <a:spLocks noChangeShapeType="1"/>
          </p:cNvSpPr>
          <p:nvPr/>
        </p:nvSpPr>
        <p:spPr bwMode="auto">
          <a:xfrm flipV="1">
            <a:off x="6180139" y="4479925"/>
            <a:ext cx="496887" cy="142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1" name="Line 54">
            <a:extLst>
              <a:ext uri="{FF2B5EF4-FFF2-40B4-BE49-F238E27FC236}">
                <a16:creationId xmlns:a16="http://schemas.microsoft.com/office/drawing/2014/main" id="{5C5D7D2F-2D20-398C-981E-88F168CAF717}"/>
              </a:ext>
            </a:extLst>
          </p:cNvPr>
          <p:cNvSpPr>
            <a:spLocks noChangeShapeType="1"/>
          </p:cNvSpPr>
          <p:nvPr/>
        </p:nvSpPr>
        <p:spPr bwMode="auto">
          <a:xfrm flipV="1">
            <a:off x="6688139" y="2613025"/>
            <a:ext cx="3175" cy="1866900"/>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2" name="Line 55">
            <a:extLst>
              <a:ext uri="{FF2B5EF4-FFF2-40B4-BE49-F238E27FC236}">
                <a16:creationId xmlns:a16="http://schemas.microsoft.com/office/drawing/2014/main" id="{0E1DAF75-2C35-0EC8-A24F-7AD5760C152C}"/>
              </a:ext>
            </a:extLst>
          </p:cNvPr>
          <p:cNvSpPr>
            <a:spLocks noChangeShapeType="1"/>
          </p:cNvSpPr>
          <p:nvPr/>
        </p:nvSpPr>
        <p:spPr bwMode="auto">
          <a:xfrm>
            <a:off x="8239125" y="4470401"/>
            <a:ext cx="592138" cy="95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3" name="Line 56">
            <a:extLst>
              <a:ext uri="{FF2B5EF4-FFF2-40B4-BE49-F238E27FC236}">
                <a16:creationId xmlns:a16="http://schemas.microsoft.com/office/drawing/2014/main" id="{8ED764B5-BDF4-D55D-2A98-66F08265C65D}"/>
              </a:ext>
            </a:extLst>
          </p:cNvPr>
          <p:cNvSpPr>
            <a:spLocks noChangeShapeType="1"/>
          </p:cNvSpPr>
          <p:nvPr/>
        </p:nvSpPr>
        <p:spPr bwMode="auto">
          <a:xfrm flipV="1">
            <a:off x="8842376" y="3613151"/>
            <a:ext cx="3175" cy="866775"/>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4" name="Line 57">
            <a:extLst>
              <a:ext uri="{FF2B5EF4-FFF2-40B4-BE49-F238E27FC236}">
                <a16:creationId xmlns:a16="http://schemas.microsoft.com/office/drawing/2014/main" id="{8CA37DF1-A84B-0FA6-27B4-553CF13F0857}"/>
              </a:ext>
            </a:extLst>
          </p:cNvPr>
          <p:cNvSpPr>
            <a:spLocks noChangeShapeType="1"/>
          </p:cNvSpPr>
          <p:nvPr/>
        </p:nvSpPr>
        <p:spPr bwMode="auto">
          <a:xfrm>
            <a:off x="10261601" y="4479925"/>
            <a:ext cx="392113" cy="15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5" name="Line 58">
            <a:extLst>
              <a:ext uri="{FF2B5EF4-FFF2-40B4-BE49-F238E27FC236}">
                <a16:creationId xmlns:a16="http://schemas.microsoft.com/office/drawing/2014/main" id="{B7758042-14F5-CA32-6B5B-F5B2E863EC54}"/>
              </a:ext>
            </a:extLst>
          </p:cNvPr>
          <p:cNvSpPr>
            <a:spLocks noChangeShapeType="1"/>
          </p:cNvSpPr>
          <p:nvPr/>
        </p:nvSpPr>
        <p:spPr bwMode="auto">
          <a:xfrm flipV="1">
            <a:off x="10664826" y="3160713"/>
            <a:ext cx="3175" cy="1319212"/>
          </a:xfrm>
          <a:prstGeom prst="line">
            <a:avLst/>
          </a:prstGeom>
          <a:noFill/>
          <a:ln w="127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6" name="Line 59">
            <a:extLst>
              <a:ext uri="{FF2B5EF4-FFF2-40B4-BE49-F238E27FC236}">
                <a16:creationId xmlns:a16="http://schemas.microsoft.com/office/drawing/2014/main" id="{92237A77-23AD-CA9F-9BA7-47541D085D0A}"/>
              </a:ext>
            </a:extLst>
          </p:cNvPr>
          <p:cNvSpPr>
            <a:spLocks noChangeShapeType="1"/>
          </p:cNvSpPr>
          <p:nvPr/>
        </p:nvSpPr>
        <p:spPr bwMode="auto">
          <a:xfrm>
            <a:off x="4822825" y="2124075"/>
            <a:ext cx="1677988" cy="15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67" name="Rectangle 60">
            <a:extLst>
              <a:ext uri="{FF2B5EF4-FFF2-40B4-BE49-F238E27FC236}">
                <a16:creationId xmlns:a16="http://schemas.microsoft.com/office/drawing/2014/main" id="{9F9395CE-FAB1-598E-99F0-71C7D23E850C}"/>
              </a:ext>
            </a:extLst>
          </p:cNvPr>
          <p:cNvSpPr>
            <a:spLocks noChangeArrowheads="1"/>
          </p:cNvSpPr>
          <p:nvPr/>
        </p:nvSpPr>
        <p:spPr bwMode="auto">
          <a:xfrm>
            <a:off x="4087814" y="1858964"/>
            <a:ext cx="68127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root</a:t>
            </a:r>
          </a:p>
        </p:txBody>
      </p:sp>
      <p:sp>
        <p:nvSpPr>
          <p:cNvPr id="52268" name="Text Box 61">
            <a:extLst>
              <a:ext uri="{FF2B5EF4-FFF2-40B4-BE49-F238E27FC236}">
                <a16:creationId xmlns:a16="http://schemas.microsoft.com/office/drawing/2014/main" id="{FAEDE17E-256C-D468-DCA1-77306DC39FE4}"/>
              </a:ext>
            </a:extLst>
          </p:cNvPr>
          <p:cNvSpPr txBox="1">
            <a:spLocks noChangeArrowheads="1"/>
          </p:cNvSpPr>
          <p:nvPr/>
        </p:nvSpPr>
        <p:spPr bwMode="auto">
          <a:xfrm>
            <a:off x="1771651" y="4156075"/>
            <a:ext cx="124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solidFill>
                  <a:srgbClr val="CC3300"/>
                </a:solidFill>
              </a:rPr>
              <a:t>dangling</a:t>
            </a:r>
          </a:p>
        </p:txBody>
      </p:sp>
      <p:sp>
        <p:nvSpPr>
          <p:cNvPr id="52269" name="Rectangle 62">
            <a:extLst>
              <a:ext uri="{FF2B5EF4-FFF2-40B4-BE49-F238E27FC236}">
                <a16:creationId xmlns:a16="http://schemas.microsoft.com/office/drawing/2014/main" id="{0795CB6A-F580-0BA2-7A75-ACAB0C818393}"/>
              </a:ext>
            </a:extLst>
          </p:cNvPr>
          <p:cNvSpPr>
            <a:spLocks noChangeArrowheads="1"/>
          </p:cNvSpPr>
          <p:nvPr/>
        </p:nvSpPr>
        <p:spPr bwMode="auto">
          <a:xfrm>
            <a:off x="9418638" y="2554288"/>
            <a:ext cx="124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solidFill>
                  <a:srgbClr val="CC3300"/>
                </a:solidFill>
              </a:rPr>
              <a:t>dangling</a:t>
            </a:r>
          </a:p>
        </p:txBody>
      </p:sp>
      <p:sp>
        <p:nvSpPr>
          <p:cNvPr id="52270" name="Text Box 63">
            <a:extLst>
              <a:ext uri="{FF2B5EF4-FFF2-40B4-BE49-F238E27FC236}">
                <a16:creationId xmlns:a16="http://schemas.microsoft.com/office/drawing/2014/main" id="{43B577B4-F9D5-143C-0980-10992C4CAB0D}"/>
              </a:ext>
            </a:extLst>
          </p:cNvPr>
          <p:cNvSpPr txBox="1">
            <a:spLocks noChangeArrowheads="1"/>
          </p:cNvSpPr>
          <p:nvPr/>
        </p:nvSpPr>
        <p:spPr bwMode="auto">
          <a:xfrm>
            <a:off x="5851525" y="4975226"/>
            <a:ext cx="3137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t>inorder traversal:</a:t>
            </a:r>
          </a:p>
          <a:p>
            <a:pPr eaLnBrk="1" hangingPunct="1"/>
            <a:r>
              <a:rPr lang="en-US" altLang="zh-TW" sz="2400">
                <a:solidFill>
                  <a:srgbClr val="006600"/>
                </a:solidFill>
              </a:rPr>
              <a:t>H, D, I, B, E, A, F, C, G</a:t>
            </a:r>
            <a:endParaRPr lang="en-US" altLang="zh-TW"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D160097-2FED-B462-061E-D9AE6C156B3A}"/>
              </a:ext>
            </a:extLst>
          </p:cNvPr>
          <p:cNvSpPr>
            <a:spLocks noChangeArrowheads="1"/>
          </p:cNvSpPr>
          <p:nvPr/>
        </p:nvSpPr>
        <p:spPr bwMode="auto">
          <a:xfrm>
            <a:off x="2266950" y="1238250"/>
            <a:ext cx="7696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3251" name="Line 3">
            <a:extLst>
              <a:ext uri="{FF2B5EF4-FFF2-40B4-BE49-F238E27FC236}">
                <a16:creationId xmlns:a16="http://schemas.microsoft.com/office/drawing/2014/main" id="{79081711-CE84-6387-4944-98FE4BC8D0D5}"/>
              </a:ext>
            </a:extLst>
          </p:cNvPr>
          <p:cNvSpPr>
            <a:spLocks noChangeShapeType="1"/>
          </p:cNvSpPr>
          <p:nvPr/>
        </p:nvSpPr>
        <p:spPr bwMode="auto">
          <a:xfrm>
            <a:off x="5467350" y="1238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2" name="Line 4">
            <a:extLst>
              <a:ext uri="{FF2B5EF4-FFF2-40B4-BE49-F238E27FC236}">
                <a16:creationId xmlns:a16="http://schemas.microsoft.com/office/drawing/2014/main" id="{B6857D03-3C54-6D34-B074-588E7922B963}"/>
              </a:ext>
            </a:extLst>
          </p:cNvPr>
          <p:cNvSpPr>
            <a:spLocks noChangeShapeType="1"/>
          </p:cNvSpPr>
          <p:nvPr/>
        </p:nvSpPr>
        <p:spPr bwMode="auto">
          <a:xfrm>
            <a:off x="6534150" y="1238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3" name="Line 5">
            <a:extLst>
              <a:ext uri="{FF2B5EF4-FFF2-40B4-BE49-F238E27FC236}">
                <a16:creationId xmlns:a16="http://schemas.microsoft.com/office/drawing/2014/main" id="{2AA404FD-4483-AF09-21C6-B657BE6D303E}"/>
              </a:ext>
            </a:extLst>
          </p:cNvPr>
          <p:cNvSpPr>
            <a:spLocks noChangeShapeType="1"/>
          </p:cNvSpPr>
          <p:nvPr/>
        </p:nvSpPr>
        <p:spPr bwMode="auto">
          <a:xfrm>
            <a:off x="3790950" y="1238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4" name="Line 6">
            <a:extLst>
              <a:ext uri="{FF2B5EF4-FFF2-40B4-BE49-F238E27FC236}">
                <a16:creationId xmlns:a16="http://schemas.microsoft.com/office/drawing/2014/main" id="{98E9F502-8503-FADB-B711-CD24589D10C7}"/>
              </a:ext>
            </a:extLst>
          </p:cNvPr>
          <p:cNvSpPr>
            <a:spLocks noChangeShapeType="1"/>
          </p:cNvSpPr>
          <p:nvPr/>
        </p:nvSpPr>
        <p:spPr bwMode="auto">
          <a:xfrm>
            <a:off x="8210550" y="1238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5" name="Text Box 7">
            <a:extLst>
              <a:ext uri="{FF2B5EF4-FFF2-40B4-BE49-F238E27FC236}">
                <a16:creationId xmlns:a16="http://schemas.microsoft.com/office/drawing/2014/main" id="{BB044E45-07C6-3A12-435D-F184848B8D73}"/>
              </a:ext>
            </a:extLst>
          </p:cNvPr>
          <p:cNvSpPr txBox="1">
            <a:spLocks noChangeArrowheads="1"/>
          </p:cNvSpPr>
          <p:nvPr/>
        </p:nvSpPr>
        <p:spPr bwMode="auto">
          <a:xfrm>
            <a:off x="2479676" y="1404939"/>
            <a:ext cx="95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b="1">
                <a:solidFill>
                  <a:schemeClr val="tx1"/>
                </a:solidFill>
              </a:rPr>
              <a:t> TRUE</a:t>
            </a:r>
          </a:p>
        </p:txBody>
      </p:sp>
      <p:sp>
        <p:nvSpPr>
          <p:cNvPr id="53256" name="Line 9">
            <a:extLst>
              <a:ext uri="{FF2B5EF4-FFF2-40B4-BE49-F238E27FC236}">
                <a16:creationId xmlns:a16="http://schemas.microsoft.com/office/drawing/2014/main" id="{42D9E6A5-7503-0351-268A-03F59EAFAA14}"/>
              </a:ext>
            </a:extLst>
          </p:cNvPr>
          <p:cNvSpPr>
            <a:spLocks noChangeShapeType="1"/>
          </p:cNvSpPr>
          <p:nvPr/>
        </p:nvSpPr>
        <p:spPr bwMode="auto">
          <a:xfrm>
            <a:off x="5619750" y="154305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7" name="Text Box 10">
            <a:extLst>
              <a:ext uri="{FF2B5EF4-FFF2-40B4-BE49-F238E27FC236}">
                <a16:creationId xmlns:a16="http://schemas.microsoft.com/office/drawing/2014/main" id="{208C5DE5-7B0A-59E2-91EE-A99F8CB919D3}"/>
              </a:ext>
            </a:extLst>
          </p:cNvPr>
          <p:cNvSpPr txBox="1">
            <a:spLocks noChangeArrowheads="1"/>
          </p:cNvSpPr>
          <p:nvPr/>
        </p:nvSpPr>
        <p:spPr bwMode="auto">
          <a:xfrm>
            <a:off x="4476750" y="1390651"/>
            <a:ext cx="35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1800">
                <a:solidFill>
                  <a:schemeClr val="tx1"/>
                </a:solidFill>
                <a:sym typeface="Wingdings" panose="05000000000000000000" pitchFamily="2" charset="2"/>
              </a:rPr>
              <a:t></a:t>
            </a:r>
            <a:endParaRPr lang="en-US" altLang="zh-TW" sz="1800">
              <a:solidFill>
                <a:schemeClr val="tx1"/>
              </a:solidFill>
            </a:endParaRPr>
          </a:p>
        </p:txBody>
      </p:sp>
      <p:sp>
        <p:nvSpPr>
          <p:cNvPr id="53258" name="Text Box 11">
            <a:extLst>
              <a:ext uri="{FF2B5EF4-FFF2-40B4-BE49-F238E27FC236}">
                <a16:creationId xmlns:a16="http://schemas.microsoft.com/office/drawing/2014/main" id="{980FE2CC-4F9A-5EFC-6E1E-22A6574BEC19}"/>
              </a:ext>
            </a:extLst>
          </p:cNvPr>
          <p:cNvSpPr txBox="1">
            <a:spLocks noChangeArrowheads="1"/>
          </p:cNvSpPr>
          <p:nvPr/>
        </p:nvSpPr>
        <p:spPr bwMode="auto">
          <a:xfrm>
            <a:off x="7143750" y="1390651"/>
            <a:ext cx="3556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1800">
                <a:solidFill>
                  <a:schemeClr val="tx1"/>
                </a:solidFill>
                <a:sym typeface="Wingdings" panose="05000000000000000000" pitchFamily="2" charset="2"/>
              </a:rPr>
              <a:t></a:t>
            </a:r>
            <a:endParaRPr lang="en-US" altLang="zh-TW" sz="1800">
              <a:solidFill>
                <a:schemeClr val="tx1"/>
              </a:solidFill>
            </a:endParaRPr>
          </a:p>
          <a:p>
            <a:pPr eaLnBrk="1" hangingPunct="1"/>
            <a:endParaRPr lang="en-US" altLang="zh-TW" b="1" u="sng">
              <a:solidFill>
                <a:schemeClr val="tx1"/>
              </a:solidFill>
            </a:endParaRPr>
          </a:p>
        </p:txBody>
      </p:sp>
      <p:grpSp>
        <p:nvGrpSpPr>
          <p:cNvPr id="53259" name="Group 17">
            <a:extLst>
              <a:ext uri="{FF2B5EF4-FFF2-40B4-BE49-F238E27FC236}">
                <a16:creationId xmlns:a16="http://schemas.microsoft.com/office/drawing/2014/main" id="{BBC2C89C-6C9B-9878-D218-56219814A525}"/>
              </a:ext>
            </a:extLst>
          </p:cNvPr>
          <p:cNvGrpSpPr>
            <a:grpSpLocks/>
          </p:cNvGrpSpPr>
          <p:nvPr/>
        </p:nvGrpSpPr>
        <p:grpSpPr bwMode="auto">
          <a:xfrm>
            <a:off x="7332663" y="1404938"/>
            <a:ext cx="2298700" cy="976312"/>
            <a:chOff x="3623" y="1929"/>
            <a:chExt cx="1448" cy="615"/>
          </a:xfrm>
        </p:grpSpPr>
        <p:sp>
          <p:nvSpPr>
            <p:cNvPr id="53269" name="Text Box 8">
              <a:extLst>
                <a:ext uri="{FF2B5EF4-FFF2-40B4-BE49-F238E27FC236}">
                  <a16:creationId xmlns:a16="http://schemas.microsoft.com/office/drawing/2014/main" id="{DCDFFB9A-E6CC-4D94-6C73-8847348C37F7}"/>
                </a:ext>
              </a:extLst>
            </p:cNvPr>
            <p:cNvSpPr txBox="1">
              <a:spLocks noChangeArrowheads="1"/>
            </p:cNvSpPr>
            <p:nvPr/>
          </p:nvSpPr>
          <p:spPr bwMode="auto">
            <a:xfrm>
              <a:off x="4358" y="1929"/>
              <a:ext cx="7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b="1">
                  <a:solidFill>
                    <a:schemeClr val="tx1"/>
                  </a:solidFill>
                </a:rPr>
                <a:t>  FALSE</a:t>
              </a:r>
            </a:p>
          </p:txBody>
        </p:sp>
        <p:sp>
          <p:nvSpPr>
            <p:cNvPr id="53270" name="Line 12">
              <a:extLst>
                <a:ext uri="{FF2B5EF4-FFF2-40B4-BE49-F238E27FC236}">
                  <a16:creationId xmlns:a16="http://schemas.microsoft.com/office/drawing/2014/main" id="{5B04938A-A3D0-354A-734D-B207155360CF}"/>
                </a:ext>
              </a:extLst>
            </p:cNvPr>
            <p:cNvSpPr>
              <a:spLocks noChangeShapeType="1"/>
            </p:cNvSpPr>
            <p:nvPr/>
          </p:nvSpPr>
          <p:spPr bwMode="auto">
            <a:xfrm>
              <a:off x="3626"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71" name="Line 15">
              <a:extLst>
                <a:ext uri="{FF2B5EF4-FFF2-40B4-BE49-F238E27FC236}">
                  <a16:creationId xmlns:a16="http://schemas.microsoft.com/office/drawing/2014/main" id="{1D00A3BA-5A69-FA9B-B234-BAB746CBC438}"/>
                </a:ext>
              </a:extLst>
            </p:cNvPr>
            <p:cNvSpPr>
              <a:spLocks noChangeShapeType="1"/>
            </p:cNvSpPr>
            <p:nvPr/>
          </p:nvSpPr>
          <p:spPr bwMode="auto">
            <a:xfrm>
              <a:off x="3623" y="2533"/>
              <a:ext cx="115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72" name="Line 16">
              <a:extLst>
                <a:ext uri="{FF2B5EF4-FFF2-40B4-BE49-F238E27FC236}">
                  <a16:creationId xmlns:a16="http://schemas.microsoft.com/office/drawing/2014/main" id="{CB911175-F5E8-BFA1-87DD-B0F19B48613D}"/>
                </a:ext>
              </a:extLst>
            </p:cNvPr>
            <p:cNvSpPr>
              <a:spLocks noChangeShapeType="1"/>
            </p:cNvSpPr>
            <p:nvPr/>
          </p:nvSpPr>
          <p:spPr bwMode="auto">
            <a:xfrm flipV="1">
              <a:off x="4778" y="2255"/>
              <a:ext cx="0" cy="2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260" name="Group 23">
            <a:extLst>
              <a:ext uri="{FF2B5EF4-FFF2-40B4-BE49-F238E27FC236}">
                <a16:creationId xmlns:a16="http://schemas.microsoft.com/office/drawing/2014/main" id="{5A5B9208-DD91-D43F-7D55-80C7FFEE244A}"/>
              </a:ext>
            </a:extLst>
          </p:cNvPr>
          <p:cNvGrpSpPr>
            <a:grpSpLocks/>
          </p:cNvGrpSpPr>
          <p:nvPr/>
        </p:nvGrpSpPr>
        <p:grpSpPr bwMode="auto">
          <a:xfrm>
            <a:off x="2798763" y="1660525"/>
            <a:ext cx="1833562" cy="838200"/>
            <a:chOff x="1400" y="2545"/>
            <a:chExt cx="1155" cy="528"/>
          </a:xfrm>
        </p:grpSpPr>
        <p:sp>
          <p:nvSpPr>
            <p:cNvPr id="53266" name="Line 20">
              <a:extLst>
                <a:ext uri="{FF2B5EF4-FFF2-40B4-BE49-F238E27FC236}">
                  <a16:creationId xmlns:a16="http://schemas.microsoft.com/office/drawing/2014/main" id="{C452524E-A96D-187C-B196-75E1406C09AE}"/>
                </a:ext>
              </a:extLst>
            </p:cNvPr>
            <p:cNvSpPr>
              <a:spLocks noChangeShapeType="1"/>
            </p:cNvSpPr>
            <p:nvPr/>
          </p:nvSpPr>
          <p:spPr bwMode="auto">
            <a:xfrm flipH="1">
              <a:off x="2552" y="2545"/>
              <a:ext cx="0" cy="52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7" name="Line 21">
              <a:extLst>
                <a:ext uri="{FF2B5EF4-FFF2-40B4-BE49-F238E27FC236}">
                  <a16:creationId xmlns:a16="http://schemas.microsoft.com/office/drawing/2014/main" id="{835CB5B0-66CB-4A51-089B-7CBCACF128A9}"/>
                </a:ext>
              </a:extLst>
            </p:cNvPr>
            <p:cNvSpPr>
              <a:spLocks noChangeShapeType="1"/>
            </p:cNvSpPr>
            <p:nvPr/>
          </p:nvSpPr>
          <p:spPr bwMode="auto">
            <a:xfrm flipH="1">
              <a:off x="1400" y="3062"/>
              <a:ext cx="115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8" name="Line 22">
              <a:extLst>
                <a:ext uri="{FF2B5EF4-FFF2-40B4-BE49-F238E27FC236}">
                  <a16:creationId xmlns:a16="http://schemas.microsoft.com/office/drawing/2014/main" id="{65CB1BFF-641D-9791-ADE6-17CE2543C4D4}"/>
                </a:ext>
              </a:extLst>
            </p:cNvPr>
            <p:cNvSpPr>
              <a:spLocks noChangeShapeType="1"/>
            </p:cNvSpPr>
            <p:nvPr/>
          </p:nvSpPr>
          <p:spPr bwMode="auto">
            <a:xfrm flipH="1" flipV="1">
              <a:off x="1400" y="2784"/>
              <a:ext cx="0" cy="278"/>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261" name="Rectangle 25">
            <a:extLst>
              <a:ext uri="{FF2B5EF4-FFF2-40B4-BE49-F238E27FC236}">
                <a16:creationId xmlns:a16="http://schemas.microsoft.com/office/drawing/2014/main" id="{07973D7B-8925-1321-82F7-CEA135D1C4CE}"/>
              </a:ext>
            </a:extLst>
          </p:cNvPr>
          <p:cNvSpPr>
            <a:spLocks noChangeArrowheads="1"/>
          </p:cNvSpPr>
          <p:nvPr/>
        </p:nvSpPr>
        <p:spPr bwMode="auto">
          <a:xfrm>
            <a:off x="2628900" y="0"/>
            <a:ext cx="6991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4000">
                <a:solidFill>
                  <a:schemeClr val="tx2"/>
                </a:solidFill>
              </a:rPr>
              <a:t>Data Structures for Threaded BT</a:t>
            </a:r>
            <a:endParaRPr lang="en-US" altLang="zh-TW" sz="4400">
              <a:solidFill>
                <a:schemeClr val="tx2"/>
              </a:solidFill>
            </a:endParaRPr>
          </a:p>
        </p:txBody>
      </p:sp>
      <p:sp>
        <p:nvSpPr>
          <p:cNvPr id="53262" name="Rectangle 26">
            <a:extLst>
              <a:ext uri="{FF2B5EF4-FFF2-40B4-BE49-F238E27FC236}">
                <a16:creationId xmlns:a16="http://schemas.microsoft.com/office/drawing/2014/main" id="{E3773F3A-0B7D-B182-5067-7F260D6645B7}"/>
              </a:ext>
            </a:extLst>
          </p:cNvPr>
          <p:cNvSpPr>
            <a:spLocks noChangeArrowheads="1"/>
          </p:cNvSpPr>
          <p:nvPr/>
        </p:nvSpPr>
        <p:spPr bwMode="auto">
          <a:xfrm>
            <a:off x="1038225" y="2936875"/>
            <a:ext cx="91630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eaLnBrk="1" hangingPunct="1">
              <a:buFont typeface="Monotype Sorts" pitchFamily="2" charset="2"/>
              <a:buNone/>
            </a:pPr>
            <a:r>
              <a:rPr lang="en-US" altLang="zh-TW" sz="2800" dirty="0">
                <a:cs typeface="Times New Roman" panose="02020603050405020304" pitchFamily="18" charset="0"/>
              </a:rPr>
              <a:t>typedef struct </a:t>
            </a:r>
            <a:r>
              <a:rPr lang="en-US" altLang="zh-TW" sz="2800" dirty="0" err="1">
                <a:cs typeface="Times New Roman" panose="02020603050405020304" pitchFamily="18" charset="0"/>
              </a:rPr>
              <a:t>threaded_tree</a:t>
            </a:r>
            <a:r>
              <a:rPr lang="en-US" altLang="zh-TW" sz="2800" dirty="0">
                <a:cs typeface="Times New Roman" panose="02020603050405020304" pitchFamily="18" charset="0"/>
              </a:rPr>
              <a:t> *</a:t>
            </a:r>
            <a:r>
              <a:rPr lang="en-US" altLang="zh-TW" sz="2800" dirty="0" err="1">
                <a:cs typeface="Times New Roman" panose="02020603050405020304" pitchFamily="18" charset="0"/>
              </a:rPr>
              <a:t>threaded_pointer</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typedef struct </a:t>
            </a:r>
            <a:r>
              <a:rPr lang="en-US" altLang="zh-TW" sz="2800" dirty="0" err="1">
                <a:cs typeface="Times New Roman" panose="02020603050405020304" pitchFamily="18" charset="0"/>
              </a:rPr>
              <a:t>threaded_tree</a:t>
            </a:r>
            <a:r>
              <a:rPr lang="en-US" altLang="zh-TW" sz="2800" dirty="0">
                <a:cs typeface="Times New Roman" panose="02020603050405020304" pitchFamily="18" charset="0"/>
              </a:rPr>
              <a:t> </a:t>
            </a:r>
          </a:p>
          <a:p>
            <a:pPr eaLnBrk="1" hangingPunct="1">
              <a:buFont typeface="Monotype Sorts" pitchFamily="2" charset="2"/>
              <a:buNone/>
            </a:pPr>
            <a:r>
              <a:rPr lang="en-US" altLang="zh-TW" sz="2800" dirty="0">
                <a:cs typeface="Times New Roman" panose="02020603050405020304" pitchFamily="18" charset="0"/>
              </a:rPr>
              <a:t>{    short int </a:t>
            </a:r>
            <a:r>
              <a:rPr lang="en-US" altLang="zh-TW" sz="2800" dirty="0" err="1">
                <a:cs typeface="Times New Roman" panose="02020603050405020304" pitchFamily="18" charset="0"/>
              </a:rPr>
              <a:t>left_thread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a:t>
            </a:r>
            <a:r>
              <a:rPr lang="en-US" altLang="zh-TW" sz="2800" dirty="0" err="1">
                <a:cs typeface="Times New Roman" panose="02020603050405020304" pitchFamily="18" charset="0"/>
              </a:rPr>
              <a:t>threaded_pointer</a:t>
            </a:r>
            <a:r>
              <a:rPr lang="en-US" altLang="zh-TW" sz="2800" dirty="0">
                <a:cs typeface="Times New Roman" panose="02020603050405020304" pitchFamily="18" charset="0"/>
              </a:rPr>
              <a:t> </a:t>
            </a:r>
            <a:r>
              <a:rPr lang="en-US" altLang="zh-TW" sz="2800" dirty="0" err="1">
                <a:cs typeface="Times New Roman" panose="02020603050405020304" pitchFamily="18" charset="0"/>
              </a:rPr>
              <a:t>left_child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char data;</a:t>
            </a:r>
          </a:p>
          <a:p>
            <a:pPr eaLnBrk="1" hangingPunct="1">
              <a:buFont typeface="Monotype Sorts" pitchFamily="2" charset="2"/>
              <a:buNone/>
            </a:pPr>
            <a:r>
              <a:rPr lang="en-US" altLang="zh-TW" sz="2800" dirty="0">
                <a:cs typeface="Times New Roman" panose="02020603050405020304" pitchFamily="18" charset="0"/>
              </a:rPr>
              <a:t>    </a:t>
            </a:r>
            <a:r>
              <a:rPr lang="en-US" altLang="zh-TW" sz="2800" dirty="0" err="1">
                <a:cs typeface="Times New Roman" panose="02020603050405020304" pitchFamily="18" charset="0"/>
              </a:rPr>
              <a:t>threaded_pointer</a:t>
            </a:r>
            <a:r>
              <a:rPr lang="en-US" altLang="zh-TW" sz="2800" dirty="0">
                <a:cs typeface="Times New Roman" panose="02020603050405020304" pitchFamily="18" charset="0"/>
              </a:rPr>
              <a:t> </a:t>
            </a:r>
            <a:r>
              <a:rPr lang="en-US" altLang="zh-TW" sz="2800" dirty="0" err="1">
                <a:cs typeface="Times New Roman" panose="02020603050405020304" pitchFamily="18" charset="0"/>
              </a:rPr>
              <a:t>right_child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short int </a:t>
            </a:r>
            <a:r>
              <a:rPr lang="en-US" altLang="zh-TW" sz="2800" dirty="0" err="1">
                <a:cs typeface="Times New Roman" panose="02020603050405020304" pitchFamily="18" charset="0"/>
              </a:rPr>
              <a:t>right_thread</a:t>
            </a:r>
            <a:r>
              <a:rPr lang="en-US" altLang="zh-TW" sz="2800" dirty="0">
                <a:cs typeface="Times New Roman" panose="02020603050405020304" pitchFamily="18" charset="0"/>
              </a:rPr>
              <a:t>;  };</a:t>
            </a:r>
          </a:p>
        </p:txBody>
      </p:sp>
      <p:sp>
        <p:nvSpPr>
          <p:cNvPr id="53263" name="Text Box 27">
            <a:extLst>
              <a:ext uri="{FF2B5EF4-FFF2-40B4-BE49-F238E27FC236}">
                <a16:creationId xmlns:a16="http://schemas.microsoft.com/office/drawing/2014/main" id="{EC42BED4-2617-5A84-35C2-10A70ED07AF4}"/>
              </a:ext>
            </a:extLst>
          </p:cNvPr>
          <p:cNvSpPr txBox="1">
            <a:spLocks noChangeArrowheads="1"/>
          </p:cNvSpPr>
          <p:nvPr/>
        </p:nvSpPr>
        <p:spPr bwMode="auto">
          <a:xfrm>
            <a:off x="2193925" y="746125"/>
            <a:ext cx="782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solidFill>
                  <a:schemeClr val="tx1"/>
                </a:solidFill>
              </a:rPr>
              <a:t>left_thread     left_child       data        right_child    right_thread</a:t>
            </a:r>
            <a:endParaRPr lang="en-US" altLang="zh-TW">
              <a:solidFill>
                <a:schemeClr val="tx1"/>
              </a:solidFill>
            </a:endParaRPr>
          </a:p>
        </p:txBody>
      </p:sp>
      <p:sp>
        <p:nvSpPr>
          <p:cNvPr id="53264" name="Text Box 28">
            <a:extLst>
              <a:ext uri="{FF2B5EF4-FFF2-40B4-BE49-F238E27FC236}">
                <a16:creationId xmlns:a16="http://schemas.microsoft.com/office/drawing/2014/main" id="{3F5C49F4-B90A-9BBA-42EB-C6020DC86114}"/>
              </a:ext>
            </a:extLst>
          </p:cNvPr>
          <p:cNvSpPr txBox="1">
            <a:spLocks noChangeArrowheads="1"/>
          </p:cNvSpPr>
          <p:nvPr/>
        </p:nvSpPr>
        <p:spPr bwMode="auto">
          <a:xfrm>
            <a:off x="7242176" y="2365375"/>
            <a:ext cx="188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solidFill>
                  <a:srgbClr val="CC3300"/>
                </a:solidFill>
              </a:rPr>
              <a:t>FALSE: child</a:t>
            </a:r>
          </a:p>
        </p:txBody>
      </p:sp>
      <p:sp>
        <p:nvSpPr>
          <p:cNvPr id="53265" name="Text Box 29">
            <a:extLst>
              <a:ext uri="{FF2B5EF4-FFF2-40B4-BE49-F238E27FC236}">
                <a16:creationId xmlns:a16="http://schemas.microsoft.com/office/drawing/2014/main" id="{A70920D8-5857-F3FB-33B0-A7491291B1D1}"/>
              </a:ext>
            </a:extLst>
          </p:cNvPr>
          <p:cNvSpPr txBox="1">
            <a:spLocks noChangeArrowheads="1"/>
          </p:cNvSpPr>
          <p:nvPr/>
        </p:nvSpPr>
        <p:spPr bwMode="auto">
          <a:xfrm>
            <a:off x="2708275" y="2479675"/>
            <a:ext cx="190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2400">
                <a:solidFill>
                  <a:srgbClr val="CC3300"/>
                </a:solidFill>
              </a:rPr>
              <a:t>TRUE: thread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a:extLst>
              <a:ext uri="{FF2B5EF4-FFF2-40B4-BE49-F238E27FC236}">
                <a16:creationId xmlns:a16="http://schemas.microsoft.com/office/drawing/2014/main" id="{54960C54-8665-3DF9-724C-C47510592AE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1400">
                <a:solidFill>
                  <a:schemeClr val="tx1"/>
                </a:solidFill>
              </a:rPr>
              <a:t>CHAPTER 5</a:t>
            </a:r>
          </a:p>
        </p:txBody>
      </p:sp>
      <p:sp>
        <p:nvSpPr>
          <p:cNvPr id="54275" name="Slide Number Placeholder 3">
            <a:extLst>
              <a:ext uri="{FF2B5EF4-FFF2-40B4-BE49-F238E27FC236}">
                <a16:creationId xmlns:a16="http://schemas.microsoft.com/office/drawing/2014/main" id="{A8E17BF5-78A1-9ADB-AC87-2C956DE0F4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fld id="{D44A6547-6A9D-4C32-ADA1-390E13003689}" type="slidenum">
              <a:rPr lang="en-US" altLang="zh-TW" sz="1400">
                <a:solidFill>
                  <a:schemeClr val="tx1"/>
                </a:solidFill>
              </a:rPr>
              <a:pPr/>
              <a:t>48</a:t>
            </a:fld>
            <a:endParaRPr lang="en-US" altLang="zh-TW" sz="1400">
              <a:solidFill>
                <a:schemeClr val="tx1"/>
              </a:solidFill>
            </a:endParaRPr>
          </a:p>
        </p:txBody>
      </p:sp>
      <p:sp>
        <p:nvSpPr>
          <p:cNvPr id="54276" name="Rectangle 2">
            <a:extLst>
              <a:ext uri="{FF2B5EF4-FFF2-40B4-BE49-F238E27FC236}">
                <a16:creationId xmlns:a16="http://schemas.microsoft.com/office/drawing/2014/main" id="{D0EF208D-464F-2C91-CDE2-54205BC2B1C8}"/>
              </a:ext>
            </a:extLst>
          </p:cNvPr>
          <p:cNvSpPr>
            <a:spLocks noChangeArrowheads="1"/>
          </p:cNvSpPr>
          <p:nvPr/>
        </p:nvSpPr>
        <p:spPr bwMode="auto">
          <a:xfrm>
            <a:off x="1795463"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3600">
                <a:solidFill>
                  <a:schemeClr val="tx2"/>
                </a:solidFill>
              </a:rPr>
              <a:t>Memory Representation of A Threaded BT</a:t>
            </a:r>
            <a:endParaRPr lang="en-US" altLang="zh-TW" sz="4400">
              <a:solidFill>
                <a:schemeClr val="tx2"/>
              </a:solidFill>
            </a:endParaRPr>
          </a:p>
        </p:txBody>
      </p:sp>
      <p:grpSp>
        <p:nvGrpSpPr>
          <p:cNvPr id="54277" name="Group 3">
            <a:extLst>
              <a:ext uri="{FF2B5EF4-FFF2-40B4-BE49-F238E27FC236}">
                <a16:creationId xmlns:a16="http://schemas.microsoft.com/office/drawing/2014/main" id="{F7BFE550-C107-B50B-24AA-1363AEE05940}"/>
              </a:ext>
            </a:extLst>
          </p:cNvPr>
          <p:cNvGrpSpPr>
            <a:grpSpLocks/>
          </p:cNvGrpSpPr>
          <p:nvPr/>
        </p:nvGrpSpPr>
        <p:grpSpPr bwMode="auto">
          <a:xfrm>
            <a:off x="5472114" y="1976439"/>
            <a:ext cx="2022475" cy="434975"/>
            <a:chOff x="2524" y="1245"/>
            <a:chExt cx="1274" cy="274"/>
          </a:xfrm>
        </p:grpSpPr>
        <p:sp>
          <p:nvSpPr>
            <p:cNvPr id="54412" name="Rectangle 4">
              <a:extLst>
                <a:ext uri="{FF2B5EF4-FFF2-40B4-BE49-F238E27FC236}">
                  <a16:creationId xmlns:a16="http://schemas.microsoft.com/office/drawing/2014/main" id="{E15CE149-AFC3-80AA-7AD5-F1A3CE622ED2}"/>
                </a:ext>
              </a:extLst>
            </p:cNvPr>
            <p:cNvSpPr>
              <a:spLocks noChangeArrowheads="1"/>
            </p:cNvSpPr>
            <p:nvPr/>
          </p:nvSpPr>
          <p:spPr bwMode="auto">
            <a:xfrm>
              <a:off x="2524" y="1249"/>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413" name="Line 5">
              <a:extLst>
                <a:ext uri="{FF2B5EF4-FFF2-40B4-BE49-F238E27FC236}">
                  <a16:creationId xmlns:a16="http://schemas.microsoft.com/office/drawing/2014/main" id="{9F642611-FA49-894E-C99B-6E74ECDFC40F}"/>
                </a:ext>
              </a:extLst>
            </p:cNvPr>
            <p:cNvSpPr>
              <a:spLocks noChangeShapeType="1"/>
            </p:cNvSpPr>
            <p:nvPr/>
          </p:nvSpPr>
          <p:spPr bwMode="auto">
            <a:xfrm>
              <a:off x="2760" y="125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14" name="Line 6">
              <a:extLst>
                <a:ext uri="{FF2B5EF4-FFF2-40B4-BE49-F238E27FC236}">
                  <a16:creationId xmlns:a16="http://schemas.microsoft.com/office/drawing/2014/main" id="{1E177907-3ABC-CE73-001A-066A37F99AB4}"/>
                </a:ext>
              </a:extLst>
            </p:cNvPr>
            <p:cNvSpPr>
              <a:spLocks noChangeShapeType="1"/>
            </p:cNvSpPr>
            <p:nvPr/>
          </p:nvSpPr>
          <p:spPr bwMode="auto">
            <a:xfrm>
              <a:off x="3570" y="125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15" name="Line 7">
              <a:extLst>
                <a:ext uri="{FF2B5EF4-FFF2-40B4-BE49-F238E27FC236}">
                  <a16:creationId xmlns:a16="http://schemas.microsoft.com/office/drawing/2014/main" id="{5BC98AF2-D029-740F-C490-7FF5FB173487}"/>
                </a:ext>
              </a:extLst>
            </p:cNvPr>
            <p:cNvSpPr>
              <a:spLocks noChangeShapeType="1"/>
            </p:cNvSpPr>
            <p:nvPr/>
          </p:nvSpPr>
          <p:spPr bwMode="auto">
            <a:xfrm>
              <a:off x="2985" y="1245"/>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16" name="Line 8">
              <a:extLst>
                <a:ext uri="{FF2B5EF4-FFF2-40B4-BE49-F238E27FC236}">
                  <a16:creationId xmlns:a16="http://schemas.microsoft.com/office/drawing/2014/main" id="{29E795FE-9635-7664-753B-50CE531814AA}"/>
                </a:ext>
              </a:extLst>
            </p:cNvPr>
            <p:cNvSpPr>
              <a:spLocks noChangeShapeType="1"/>
            </p:cNvSpPr>
            <p:nvPr/>
          </p:nvSpPr>
          <p:spPr bwMode="auto">
            <a:xfrm>
              <a:off x="3352" y="1245"/>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78" name="Rectangle 9">
            <a:extLst>
              <a:ext uri="{FF2B5EF4-FFF2-40B4-BE49-F238E27FC236}">
                <a16:creationId xmlns:a16="http://schemas.microsoft.com/office/drawing/2014/main" id="{B20E32C6-15B9-7962-B061-703B506BFD0C}"/>
              </a:ext>
            </a:extLst>
          </p:cNvPr>
          <p:cNvSpPr>
            <a:spLocks noChangeArrowheads="1"/>
          </p:cNvSpPr>
          <p:nvPr/>
        </p:nvSpPr>
        <p:spPr bwMode="auto">
          <a:xfrm>
            <a:off x="5505451" y="2008189"/>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79" name="Rectangle 10">
            <a:extLst>
              <a:ext uri="{FF2B5EF4-FFF2-40B4-BE49-F238E27FC236}">
                <a16:creationId xmlns:a16="http://schemas.microsoft.com/office/drawing/2014/main" id="{A6986C9D-F28E-ED81-9A8C-6011335C546E}"/>
              </a:ext>
            </a:extLst>
          </p:cNvPr>
          <p:cNvSpPr>
            <a:spLocks noChangeArrowheads="1"/>
          </p:cNvSpPr>
          <p:nvPr/>
        </p:nvSpPr>
        <p:spPr bwMode="auto">
          <a:xfrm>
            <a:off x="7169151" y="201771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80" name="Rectangle 11">
            <a:extLst>
              <a:ext uri="{FF2B5EF4-FFF2-40B4-BE49-F238E27FC236}">
                <a16:creationId xmlns:a16="http://schemas.microsoft.com/office/drawing/2014/main" id="{A5CB7975-E2A6-3078-93CE-4237DC2E58DF}"/>
              </a:ext>
            </a:extLst>
          </p:cNvPr>
          <p:cNvSpPr>
            <a:spLocks noChangeArrowheads="1"/>
          </p:cNvSpPr>
          <p:nvPr/>
        </p:nvSpPr>
        <p:spPr bwMode="auto">
          <a:xfrm>
            <a:off x="6291264" y="1973264"/>
            <a:ext cx="39113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a:t>
            </a:r>
          </a:p>
        </p:txBody>
      </p:sp>
      <p:grpSp>
        <p:nvGrpSpPr>
          <p:cNvPr id="54281" name="Group 12">
            <a:extLst>
              <a:ext uri="{FF2B5EF4-FFF2-40B4-BE49-F238E27FC236}">
                <a16:creationId xmlns:a16="http://schemas.microsoft.com/office/drawing/2014/main" id="{5EC10019-F78B-A81B-3B5D-07ABF2D1D318}"/>
              </a:ext>
            </a:extLst>
          </p:cNvPr>
          <p:cNvGrpSpPr>
            <a:grpSpLocks/>
          </p:cNvGrpSpPr>
          <p:nvPr/>
        </p:nvGrpSpPr>
        <p:grpSpPr bwMode="auto">
          <a:xfrm>
            <a:off x="5481639" y="2865439"/>
            <a:ext cx="2022475" cy="434975"/>
            <a:chOff x="2530" y="1805"/>
            <a:chExt cx="1274" cy="274"/>
          </a:xfrm>
        </p:grpSpPr>
        <p:sp>
          <p:nvSpPr>
            <p:cNvPr id="54407" name="Rectangle 13">
              <a:extLst>
                <a:ext uri="{FF2B5EF4-FFF2-40B4-BE49-F238E27FC236}">
                  <a16:creationId xmlns:a16="http://schemas.microsoft.com/office/drawing/2014/main" id="{4AEBCFC7-44E0-D719-B72E-A22BA1D32CC0}"/>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408" name="Line 14">
              <a:extLst>
                <a:ext uri="{FF2B5EF4-FFF2-40B4-BE49-F238E27FC236}">
                  <a16:creationId xmlns:a16="http://schemas.microsoft.com/office/drawing/2014/main" id="{2EABD964-C5B1-BA99-61C3-FE844AC2E8E4}"/>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9" name="Line 15">
              <a:extLst>
                <a:ext uri="{FF2B5EF4-FFF2-40B4-BE49-F238E27FC236}">
                  <a16:creationId xmlns:a16="http://schemas.microsoft.com/office/drawing/2014/main" id="{1FF48AF5-386B-789B-726C-0B14663E1C18}"/>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10" name="Line 16">
              <a:extLst>
                <a:ext uri="{FF2B5EF4-FFF2-40B4-BE49-F238E27FC236}">
                  <a16:creationId xmlns:a16="http://schemas.microsoft.com/office/drawing/2014/main" id="{9A8741B6-C6E9-DE51-4A8C-46CB5BCB0E55}"/>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11" name="Line 17">
              <a:extLst>
                <a:ext uri="{FF2B5EF4-FFF2-40B4-BE49-F238E27FC236}">
                  <a16:creationId xmlns:a16="http://schemas.microsoft.com/office/drawing/2014/main" id="{1C4B538A-F913-EF40-E469-73B1B3600754}"/>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82" name="Rectangle 18">
            <a:extLst>
              <a:ext uri="{FF2B5EF4-FFF2-40B4-BE49-F238E27FC236}">
                <a16:creationId xmlns:a16="http://schemas.microsoft.com/office/drawing/2014/main" id="{6E9730DA-F1BD-62AD-5DE1-C9F0FA84A84A}"/>
              </a:ext>
            </a:extLst>
          </p:cNvPr>
          <p:cNvSpPr>
            <a:spLocks noChangeArrowheads="1"/>
          </p:cNvSpPr>
          <p:nvPr/>
        </p:nvSpPr>
        <p:spPr bwMode="auto">
          <a:xfrm>
            <a:off x="5514976" y="2897189"/>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83" name="Rectangle 19">
            <a:extLst>
              <a:ext uri="{FF2B5EF4-FFF2-40B4-BE49-F238E27FC236}">
                <a16:creationId xmlns:a16="http://schemas.microsoft.com/office/drawing/2014/main" id="{F97FAC16-769A-388E-01DB-CBD3D4F29312}"/>
              </a:ext>
            </a:extLst>
          </p:cNvPr>
          <p:cNvSpPr>
            <a:spLocks noChangeArrowheads="1"/>
          </p:cNvSpPr>
          <p:nvPr/>
        </p:nvSpPr>
        <p:spPr bwMode="auto">
          <a:xfrm>
            <a:off x="7178676" y="290671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84" name="Rectangle 20">
            <a:extLst>
              <a:ext uri="{FF2B5EF4-FFF2-40B4-BE49-F238E27FC236}">
                <a16:creationId xmlns:a16="http://schemas.microsoft.com/office/drawing/2014/main" id="{34B85254-591C-0AE2-57C4-7722C7E22C04}"/>
              </a:ext>
            </a:extLst>
          </p:cNvPr>
          <p:cNvSpPr>
            <a:spLocks noChangeArrowheads="1"/>
          </p:cNvSpPr>
          <p:nvPr/>
        </p:nvSpPr>
        <p:spPr bwMode="auto">
          <a:xfrm>
            <a:off x="6300788" y="2862264"/>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A</a:t>
            </a:r>
          </a:p>
        </p:txBody>
      </p:sp>
      <p:grpSp>
        <p:nvGrpSpPr>
          <p:cNvPr id="54285" name="Group 21">
            <a:extLst>
              <a:ext uri="{FF2B5EF4-FFF2-40B4-BE49-F238E27FC236}">
                <a16:creationId xmlns:a16="http://schemas.microsoft.com/office/drawing/2014/main" id="{AF6A1591-87B6-94B9-D40D-ED6B414F762D}"/>
              </a:ext>
            </a:extLst>
          </p:cNvPr>
          <p:cNvGrpSpPr>
            <a:grpSpLocks/>
          </p:cNvGrpSpPr>
          <p:nvPr/>
        </p:nvGrpSpPr>
        <p:grpSpPr bwMode="auto">
          <a:xfrm>
            <a:off x="7742239" y="3652839"/>
            <a:ext cx="2022475" cy="434975"/>
            <a:chOff x="3954" y="2301"/>
            <a:chExt cx="1274" cy="274"/>
          </a:xfrm>
        </p:grpSpPr>
        <p:sp>
          <p:nvSpPr>
            <p:cNvPr id="54402" name="Rectangle 22">
              <a:extLst>
                <a:ext uri="{FF2B5EF4-FFF2-40B4-BE49-F238E27FC236}">
                  <a16:creationId xmlns:a16="http://schemas.microsoft.com/office/drawing/2014/main" id="{140AD8CF-1346-E43F-7B05-0C9686346764}"/>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403" name="Line 23">
              <a:extLst>
                <a:ext uri="{FF2B5EF4-FFF2-40B4-BE49-F238E27FC236}">
                  <a16:creationId xmlns:a16="http://schemas.microsoft.com/office/drawing/2014/main" id="{8D92AE0B-DB67-A332-A63D-CF738D011F24}"/>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4" name="Line 24">
              <a:extLst>
                <a:ext uri="{FF2B5EF4-FFF2-40B4-BE49-F238E27FC236}">
                  <a16:creationId xmlns:a16="http://schemas.microsoft.com/office/drawing/2014/main" id="{304D2C9A-B46B-B205-B674-A36203CE6799}"/>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5" name="Line 25">
              <a:extLst>
                <a:ext uri="{FF2B5EF4-FFF2-40B4-BE49-F238E27FC236}">
                  <a16:creationId xmlns:a16="http://schemas.microsoft.com/office/drawing/2014/main" id="{4A3283CF-CA7A-726B-47A9-632396EF291E}"/>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6" name="Line 26">
              <a:extLst>
                <a:ext uri="{FF2B5EF4-FFF2-40B4-BE49-F238E27FC236}">
                  <a16:creationId xmlns:a16="http://schemas.microsoft.com/office/drawing/2014/main" id="{6C358375-2351-6293-E74B-B9314DD60E90}"/>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86" name="Rectangle 27">
            <a:extLst>
              <a:ext uri="{FF2B5EF4-FFF2-40B4-BE49-F238E27FC236}">
                <a16:creationId xmlns:a16="http://schemas.microsoft.com/office/drawing/2014/main" id="{9A8932C4-61B4-078E-F3E9-31A8BF780FDC}"/>
              </a:ext>
            </a:extLst>
          </p:cNvPr>
          <p:cNvSpPr>
            <a:spLocks noChangeArrowheads="1"/>
          </p:cNvSpPr>
          <p:nvPr/>
        </p:nvSpPr>
        <p:spPr bwMode="auto">
          <a:xfrm>
            <a:off x="7775576" y="3684589"/>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87" name="Rectangle 28">
            <a:extLst>
              <a:ext uri="{FF2B5EF4-FFF2-40B4-BE49-F238E27FC236}">
                <a16:creationId xmlns:a16="http://schemas.microsoft.com/office/drawing/2014/main" id="{29D71C93-774A-8290-3C75-F90C0BB071A9}"/>
              </a:ext>
            </a:extLst>
          </p:cNvPr>
          <p:cNvSpPr>
            <a:spLocks noChangeArrowheads="1"/>
          </p:cNvSpPr>
          <p:nvPr/>
        </p:nvSpPr>
        <p:spPr bwMode="auto">
          <a:xfrm>
            <a:off x="9439276" y="3694114"/>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88" name="Rectangle 29">
            <a:extLst>
              <a:ext uri="{FF2B5EF4-FFF2-40B4-BE49-F238E27FC236}">
                <a16:creationId xmlns:a16="http://schemas.microsoft.com/office/drawing/2014/main" id="{A472E564-1CE6-1571-1017-11EEF7629DCB}"/>
              </a:ext>
            </a:extLst>
          </p:cNvPr>
          <p:cNvSpPr>
            <a:spLocks noChangeArrowheads="1"/>
          </p:cNvSpPr>
          <p:nvPr/>
        </p:nvSpPr>
        <p:spPr bwMode="auto">
          <a:xfrm>
            <a:off x="8561389" y="3649664"/>
            <a:ext cx="39113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C</a:t>
            </a:r>
          </a:p>
        </p:txBody>
      </p:sp>
      <p:grpSp>
        <p:nvGrpSpPr>
          <p:cNvPr id="54289" name="Group 30">
            <a:extLst>
              <a:ext uri="{FF2B5EF4-FFF2-40B4-BE49-F238E27FC236}">
                <a16:creationId xmlns:a16="http://schemas.microsoft.com/office/drawing/2014/main" id="{50DEDCB8-01A6-B4D3-A294-B762371397B6}"/>
              </a:ext>
            </a:extLst>
          </p:cNvPr>
          <p:cNvGrpSpPr>
            <a:grpSpLocks/>
          </p:cNvGrpSpPr>
          <p:nvPr/>
        </p:nvGrpSpPr>
        <p:grpSpPr bwMode="auto">
          <a:xfrm>
            <a:off x="3135314" y="3663951"/>
            <a:ext cx="2022475" cy="434975"/>
            <a:chOff x="1052" y="2308"/>
            <a:chExt cx="1274" cy="274"/>
          </a:xfrm>
        </p:grpSpPr>
        <p:sp>
          <p:nvSpPr>
            <p:cNvPr id="54397" name="Rectangle 31">
              <a:extLst>
                <a:ext uri="{FF2B5EF4-FFF2-40B4-BE49-F238E27FC236}">
                  <a16:creationId xmlns:a16="http://schemas.microsoft.com/office/drawing/2014/main" id="{1715D7BC-6B10-0A85-F2B8-B9D7D018B6AC}"/>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98" name="Line 32">
              <a:extLst>
                <a:ext uri="{FF2B5EF4-FFF2-40B4-BE49-F238E27FC236}">
                  <a16:creationId xmlns:a16="http://schemas.microsoft.com/office/drawing/2014/main" id="{C2893113-C1E9-EA79-0657-E6CED10CAB97}"/>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9" name="Line 33">
              <a:extLst>
                <a:ext uri="{FF2B5EF4-FFF2-40B4-BE49-F238E27FC236}">
                  <a16:creationId xmlns:a16="http://schemas.microsoft.com/office/drawing/2014/main" id="{4571AC02-D92C-A99F-684D-426F3AF52D71}"/>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0" name="Line 34">
              <a:extLst>
                <a:ext uri="{FF2B5EF4-FFF2-40B4-BE49-F238E27FC236}">
                  <a16:creationId xmlns:a16="http://schemas.microsoft.com/office/drawing/2014/main" id="{1D2876AE-92EF-F64D-B51F-25243D7F7479}"/>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401" name="Line 35">
              <a:extLst>
                <a:ext uri="{FF2B5EF4-FFF2-40B4-BE49-F238E27FC236}">
                  <a16:creationId xmlns:a16="http://schemas.microsoft.com/office/drawing/2014/main" id="{CB6200F2-2262-65E1-9669-439FA9EF0C30}"/>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90" name="Rectangle 36">
            <a:extLst>
              <a:ext uri="{FF2B5EF4-FFF2-40B4-BE49-F238E27FC236}">
                <a16:creationId xmlns:a16="http://schemas.microsoft.com/office/drawing/2014/main" id="{30088E45-8C6A-7548-A06A-C96886C37BBA}"/>
              </a:ext>
            </a:extLst>
          </p:cNvPr>
          <p:cNvSpPr>
            <a:spLocks noChangeArrowheads="1"/>
          </p:cNvSpPr>
          <p:nvPr/>
        </p:nvSpPr>
        <p:spPr bwMode="auto">
          <a:xfrm>
            <a:off x="3168651" y="369570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91" name="Rectangle 37">
            <a:extLst>
              <a:ext uri="{FF2B5EF4-FFF2-40B4-BE49-F238E27FC236}">
                <a16:creationId xmlns:a16="http://schemas.microsoft.com/office/drawing/2014/main" id="{CCA40AF8-8410-4D30-9F53-680952C94C0A}"/>
              </a:ext>
            </a:extLst>
          </p:cNvPr>
          <p:cNvSpPr>
            <a:spLocks noChangeArrowheads="1"/>
          </p:cNvSpPr>
          <p:nvPr/>
        </p:nvSpPr>
        <p:spPr bwMode="auto">
          <a:xfrm>
            <a:off x="4832351" y="3705226"/>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292" name="Rectangle 38">
            <a:extLst>
              <a:ext uri="{FF2B5EF4-FFF2-40B4-BE49-F238E27FC236}">
                <a16:creationId xmlns:a16="http://schemas.microsoft.com/office/drawing/2014/main" id="{E95AF382-77A5-E9A5-4A42-C46C48D7FA12}"/>
              </a:ext>
            </a:extLst>
          </p:cNvPr>
          <p:cNvSpPr>
            <a:spLocks noChangeArrowheads="1"/>
          </p:cNvSpPr>
          <p:nvPr/>
        </p:nvSpPr>
        <p:spPr bwMode="auto">
          <a:xfrm>
            <a:off x="3954464" y="3660776"/>
            <a:ext cx="39113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B</a:t>
            </a:r>
          </a:p>
        </p:txBody>
      </p:sp>
      <p:grpSp>
        <p:nvGrpSpPr>
          <p:cNvPr id="54293" name="Group 39">
            <a:extLst>
              <a:ext uri="{FF2B5EF4-FFF2-40B4-BE49-F238E27FC236}">
                <a16:creationId xmlns:a16="http://schemas.microsoft.com/office/drawing/2014/main" id="{1E36A907-687C-AB96-CE8E-B6BEDE2D2D9B}"/>
              </a:ext>
            </a:extLst>
          </p:cNvPr>
          <p:cNvGrpSpPr>
            <a:grpSpLocks/>
          </p:cNvGrpSpPr>
          <p:nvPr/>
        </p:nvGrpSpPr>
        <p:grpSpPr bwMode="auto">
          <a:xfrm>
            <a:off x="4256089" y="4497389"/>
            <a:ext cx="2022475" cy="434975"/>
            <a:chOff x="1758" y="2833"/>
            <a:chExt cx="1274" cy="274"/>
          </a:xfrm>
        </p:grpSpPr>
        <p:sp>
          <p:nvSpPr>
            <p:cNvPr id="54392" name="Rectangle 40">
              <a:extLst>
                <a:ext uri="{FF2B5EF4-FFF2-40B4-BE49-F238E27FC236}">
                  <a16:creationId xmlns:a16="http://schemas.microsoft.com/office/drawing/2014/main" id="{4DBB776D-C05B-CADC-553B-82C6EDDE2652}"/>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93" name="Line 41">
              <a:extLst>
                <a:ext uri="{FF2B5EF4-FFF2-40B4-BE49-F238E27FC236}">
                  <a16:creationId xmlns:a16="http://schemas.microsoft.com/office/drawing/2014/main" id="{A3F20EA3-3319-BDFB-D205-036CFA331CDF}"/>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4" name="Line 42">
              <a:extLst>
                <a:ext uri="{FF2B5EF4-FFF2-40B4-BE49-F238E27FC236}">
                  <a16:creationId xmlns:a16="http://schemas.microsoft.com/office/drawing/2014/main" id="{E4942F10-173B-11A6-D52B-C5575A6F2430}"/>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5" name="Line 43">
              <a:extLst>
                <a:ext uri="{FF2B5EF4-FFF2-40B4-BE49-F238E27FC236}">
                  <a16:creationId xmlns:a16="http://schemas.microsoft.com/office/drawing/2014/main" id="{05DF17FC-9F4D-3857-A2AA-21F232E0A1B9}"/>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6" name="Line 44">
              <a:extLst>
                <a:ext uri="{FF2B5EF4-FFF2-40B4-BE49-F238E27FC236}">
                  <a16:creationId xmlns:a16="http://schemas.microsoft.com/office/drawing/2014/main" id="{E1F19941-AD7F-890E-53C2-13DFAB9FAF4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94" name="Rectangle 45">
            <a:extLst>
              <a:ext uri="{FF2B5EF4-FFF2-40B4-BE49-F238E27FC236}">
                <a16:creationId xmlns:a16="http://schemas.microsoft.com/office/drawing/2014/main" id="{74935F93-F952-10AC-BCCE-9390DACC4CC5}"/>
              </a:ext>
            </a:extLst>
          </p:cNvPr>
          <p:cNvSpPr>
            <a:spLocks noChangeArrowheads="1"/>
          </p:cNvSpPr>
          <p:nvPr/>
        </p:nvSpPr>
        <p:spPr bwMode="auto">
          <a:xfrm>
            <a:off x="4289425" y="4529139"/>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295" name="Rectangle 46">
            <a:extLst>
              <a:ext uri="{FF2B5EF4-FFF2-40B4-BE49-F238E27FC236}">
                <a16:creationId xmlns:a16="http://schemas.microsoft.com/office/drawing/2014/main" id="{896B6C12-5601-E0DE-C3B0-25756F104890}"/>
              </a:ext>
            </a:extLst>
          </p:cNvPr>
          <p:cNvSpPr>
            <a:spLocks noChangeArrowheads="1"/>
          </p:cNvSpPr>
          <p:nvPr/>
        </p:nvSpPr>
        <p:spPr bwMode="auto">
          <a:xfrm>
            <a:off x="5953125" y="4538664"/>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296" name="Rectangle 47">
            <a:extLst>
              <a:ext uri="{FF2B5EF4-FFF2-40B4-BE49-F238E27FC236}">
                <a16:creationId xmlns:a16="http://schemas.microsoft.com/office/drawing/2014/main" id="{166D328F-5CA5-3898-B8BD-2338AE27B5E4}"/>
              </a:ext>
            </a:extLst>
          </p:cNvPr>
          <p:cNvSpPr>
            <a:spLocks noChangeArrowheads="1"/>
          </p:cNvSpPr>
          <p:nvPr/>
        </p:nvSpPr>
        <p:spPr bwMode="auto">
          <a:xfrm>
            <a:off x="5075238" y="4494214"/>
            <a:ext cx="3735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E</a:t>
            </a:r>
          </a:p>
        </p:txBody>
      </p:sp>
      <p:grpSp>
        <p:nvGrpSpPr>
          <p:cNvPr id="54297" name="Group 48">
            <a:extLst>
              <a:ext uri="{FF2B5EF4-FFF2-40B4-BE49-F238E27FC236}">
                <a16:creationId xmlns:a16="http://schemas.microsoft.com/office/drawing/2014/main" id="{B3873D08-27F6-4ACE-628C-89F7EB25901F}"/>
              </a:ext>
            </a:extLst>
          </p:cNvPr>
          <p:cNvGrpSpPr>
            <a:grpSpLocks/>
          </p:cNvGrpSpPr>
          <p:nvPr/>
        </p:nvGrpSpPr>
        <p:grpSpPr bwMode="auto">
          <a:xfrm>
            <a:off x="6600826" y="4486276"/>
            <a:ext cx="2022475" cy="434975"/>
            <a:chOff x="3235" y="2826"/>
            <a:chExt cx="1274" cy="274"/>
          </a:xfrm>
        </p:grpSpPr>
        <p:sp>
          <p:nvSpPr>
            <p:cNvPr id="54387" name="Rectangle 49">
              <a:extLst>
                <a:ext uri="{FF2B5EF4-FFF2-40B4-BE49-F238E27FC236}">
                  <a16:creationId xmlns:a16="http://schemas.microsoft.com/office/drawing/2014/main" id="{58A34481-D199-0804-46AE-A61CAD47441B}"/>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88" name="Line 50">
              <a:extLst>
                <a:ext uri="{FF2B5EF4-FFF2-40B4-BE49-F238E27FC236}">
                  <a16:creationId xmlns:a16="http://schemas.microsoft.com/office/drawing/2014/main" id="{D4D70B87-5FE1-10AD-FEAE-7AF323ACB970}"/>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9" name="Line 51">
              <a:extLst>
                <a:ext uri="{FF2B5EF4-FFF2-40B4-BE49-F238E27FC236}">
                  <a16:creationId xmlns:a16="http://schemas.microsoft.com/office/drawing/2014/main" id="{1248B43F-8764-7030-3618-56AA8B0CF891}"/>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0" name="Line 52">
              <a:extLst>
                <a:ext uri="{FF2B5EF4-FFF2-40B4-BE49-F238E27FC236}">
                  <a16:creationId xmlns:a16="http://schemas.microsoft.com/office/drawing/2014/main" id="{24C179CB-11E3-581E-AF0E-D7944C83AB2B}"/>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91" name="Line 53">
              <a:extLst>
                <a:ext uri="{FF2B5EF4-FFF2-40B4-BE49-F238E27FC236}">
                  <a16:creationId xmlns:a16="http://schemas.microsoft.com/office/drawing/2014/main" id="{D0A21E43-6A2B-AA33-DD9C-128A6AD3805C}"/>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298" name="Rectangle 54">
            <a:extLst>
              <a:ext uri="{FF2B5EF4-FFF2-40B4-BE49-F238E27FC236}">
                <a16:creationId xmlns:a16="http://schemas.microsoft.com/office/drawing/2014/main" id="{75805F45-0BBB-8BEC-5DC6-05474EE93D10}"/>
              </a:ext>
            </a:extLst>
          </p:cNvPr>
          <p:cNvSpPr>
            <a:spLocks noChangeArrowheads="1"/>
          </p:cNvSpPr>
          <p:nvPr/>
        </p:nvSpPr>
        <p:spPr bwMode="auto">
          <a:xfrm>
            <a:off x="6634163" y="4518026"/>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299" name="Rectangle 55">
            <a:extLst>
              <a:ext uri="{FF2B5EF4-FFF2-40B4-BE49-F238E27FC236}">
                <a16:creationId xmlns:a16="http://schemas.microsoft.com/office/drawing/2014/main" id="{BE5016E1-1676-6CF8-57B4-D8201C352852}"/>
              </a:ext>
            </a:extLst>
          </p:cNvPr>
          <p:cNvSpPr>
            <a:spLocks noChangeArrowheads="1"/>
          </p:cNvSpPr>
          <p:nvPr/>
        </p:nvSpPr>
        <p:spPr bwMode="auto">
          <a:xfrm>
            <a:off x="8297863" y="4527551"/>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00" name="Rectangle 56">
            <a:extLst>
              <a:ext uri="{FF2B5EF4-FFF2-40B4-BE49-F238E27FC236}">
                <a16:creationId xmlns:a16="http://schemas.microsoft.com/office/drawing/2014/main" id="{3B266E44-26F3-DAD3-455D-B09DA4FC6A6C}"/>
              </a:ext>
            </a:extLst>
          </p:cNvPr>
          <p:cNvSpPr>
            <a:spLocks noChangeArrowheads="1"/>
          </p:cNvSpPr>
          <p:nvPr/>
        </p:nvSpPr>
        <p:spPr bwMode="auto">
          <a:xfrm>
            <a:off x="7419975" y="4483101"/>
            <a:ext cx="35747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grpSp>
        <p:nvGrpSpPr>
          <p:cNvPr id="54301" name="Group 57">
            <a:extLst>
              <a:ext uri="{FF2B5EF4-FFF2-40B4-BE49-F238E27FC236}">
                <a16:creationId xmlns:a16="http://schemas.microsoft.com/office/drawing/2014/main" id="{C85A597F-29C4-8D89-46A4-402A5EC4A206}"/>
              </a:ext>
            </a:extLst>
          </p:cNvPr>
          <p:cNvGrpSpPr>
            <a:grpSpLocks/>
          </p:cNvGrpSpPr>
          <p:nvPr/>
        </p:nvGrpSpPr>
        <p:grpSpPr bwMode="auto">
          <a:xfrm>
            <a:off x="8910639" y="4462464"/>
            <a:ext cx="2022475" cy="434975"/>
            <a:chOff x="4690" y="2811"/>
            <a:chExt cx="1274" cy="274"/>
          </a:xfrm>
        </p:grpSpPr>
        <p:sp>
          <p:nvSpPr>
            <p:cNvPr id="54382" name="Rectangle 58">
              <a:extLst>
                <a:ext uri="{FF2B5EF4-FFF2-40B4-BE49-F238E27FC236}">
                  <a16:creationId xmlns:a16="http://schemas.microsoft.com/office/drawing/2014/main" id="{B199F63F-BABC-31CB-AA21-56889F8C2836}"/>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83" name="Line 59">
              <a:extLst>
                <a:ext uri="{FF2B5EF4-FFF2-40B4-BE49-F238E27FC236}">
                  <a16:creationId xmlns:a16="http://schemas.microsoft.com/office/drawing/2014/main" id="{7EC66419-44FD-F3FA-21E2-0062B6EF7ED2}"/>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4" name="Line 60">
              <a:extLst>
                <a:ext uri="{FF2B5EF4-FFF2-40B4-BE49-F238E27FC236}">
                  <a16:creationId xmlns:a16="http://schemas.microsoft.com/office/drawing/2014/main" id="{FDFF8D71-05A6-CB76-D951-52B33F7559BB}"/>
                </a:ext>
              </a:extLst>
            </p:cNvPr>
            <p:cNvSpPr>
              <a:spLocks noChangeShapeType="1"/>
            </p:cNvSpPr>
            <p:nvPr/>
          </p:nvSpPr>
          <p:spPr bwMode="auto">
            <a:xfrm>
              <a:off x="5736" y="28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5" name="Line 61">
              <a:extLst>
                <a:ext uri="{FF2B5EF4-FFF2-40B4-BE49-F238E27FC236}">
                  <a16:creationId xmlns:a16="http://schemas.microsoft.com/office/drawing/2014/main" id="{D22A3F59-0403-5718-1B05-F9219CF0E5EE}"/>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6" name="Line 62">
              <a:extLst>
                <a:ext uri="{FF2B5EF4-FFF2-40B4-BE49-F238E27FC236}">
                  <a16:creationId xmlns:a16="http://schemas.microsoft.com/office/drawing/2014/main" id="{0DF283EA-2C05-AA19-2F52-4FF089F7C378}"/>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302" name="Rectangle 63">
            <a:extLst>
              <a:ext uri="{FF2B5EF4-FFF2-40B4-BE49-F238E27FC236}">
                <a16:creationId xmlns:a16="http://schemas.microsoft.com/office/drawing/2014/main" id="{C537AE13-278E-DFD3-6A66-DDBFE6B1EC95}"/>
              </a:ext>
            </a:extLst>
          </p:cNvPr>
          <p:cNvSpPr>
            <a:spLocks noChangeArrowheads="1"/>
          </p:cNvSpPr>
          <p:nvPr/>
        </p:nvSpPr>
        <p:spPr bwMode="auto">
          <a:xfrm>
            <a:off x="8943975" y="4494214"/>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03" name="Rectangle 64">
            <a:extLst>
              <a:ext uri="{FF2B5EF4-FFF2-40B4-BE49-F238E27FC236}">
                <a16:creationId xmlns:a16="http://schemas.microsoft.com/office/drawing/2014/main" id="{DA7C7F73-68F0-3379-9B7E-0B7C61A34024}"/>
              </a:ext>
            </a:extLst>
          </p:cNvPr>
          <p:cNvSpPr>
            <a:spLocks noChangeArrowheads="1"/>
          </p:cNvSpPr>
          <p:nvPr/>
        </p:nvSpPr>
        <p:spPr bwMode="auto">
          <a:xfrm>
            <a:off x="10607675" y="4503739"/>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04" name="Rectangle 65">
            <a:extLst>
              <a:ext uri="{FF2B5EF4-FFF2-40B4-BE49-F238E27FC236}">
                <a16:creationId xmlns:a16="http://schemas.microsoft.com/office/drawing/2014/main" id="{A0385930-F47F-183F-A311-4AB7660EC390}"/>
              </a:ext>
            </a:extLst>
          </p:cNvPr>
          <p:cNvSpPr>
            <a:spLocks noChangeArrowheads="1"/>
          </p:cNvSpPr>
          <p:nvPr/>
        </p:nvSpPr>
        <p:spPr bwMode="auto">
          <a:xfrm>
            <a:off x="9729788" y="4459289"/>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G</a:t>
            </a:r>
          </a:p>
        </p:txBody>
      </p:sp>
      <p:grpSp>
        <p:nvGrpSpPr>
          <p:cNvPr id="54305" name="Group 66">
            <a:extLst>
              <a:ext uri="{FF2B5EF4-FFF2-40B4-BE49-F238E27FC236}">
                <a16:creationId xmlns:a16="http://schemas.microsoft.com/office/drawing/2014/main" id="{8E1DDD5F-960D-9A18-3F58-032538FB96A1}"/>
              </a:ext>
            </a:extLst>
          </p:cNvPr>
          <p:cNvGrpSpPr>
            <a:grpSpLocks/>
          </p:cNvGrpSpPr>
          <p:nvPr/>
        </p:nvGrpSpPr>
        <p:grpSpPr bwMode="auto">
          <a:xfrm>
            <a:off x="1970089" y="4498976"/>
            <a:ext cx="2022475" cy="434975"/>
            <a:chOff x="318" y="2834"/>
            <a:chExt cx="1274" cy="274"/>
          </a:xfrm>
        </p:grpSpPr>
        <p:sp>
          <p:nvSpPr>
            <p:cNvPr id="54377" name="Rectangle 67">
              <a:extLst>
                <a:ext uri="{FF2B5EF4-FFF2-40B4-BE49-F238E27FC236}">
                  <a16:creationId xmlns:a16="http://schemas.microsoft.com/office/drawing/2014/main" id="{32329148-70BA-A4CE-7645-B40917F24AA7}"/>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78" name="Line 68">
              <a:extLst>
                <a:ext uri="{FF2B5EF4-FFF2-40B4-BE49-F238E27FC236}">
                  <a16:creationId xmlns:a16="http://schemas.microsoft.com/office/drawing/2014/main" id="{E5185155-CEE3-AE15-3F13-CDE2D1264074}"/>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9" name="Line 69">
              <a:extLst>
                <a:ext uri="{FF2B5EF4-FFF2-40B4-BE49-F238E27FC236}">
                  <a16:creationId xmlns:a16="http://schemas.microsoft.com/office/drawing/2014/main" id="{D41C9E2D-5742-C2D6-741E-BAC32C003213}"/>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0" name="Line 70">
              <a:extLst>
                <a:ext uri="{FF2B5EF4-FFF2-40B4-BE49-F238E27FC236}">
                  <a16:creationId xmlns:a16="http://schemas.microsoft.com/office/drawing/2014/main" id="{73917A87-A12A-5C9F-DA55-831C3050D3BC}"/>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81" name="Line 71">
              <a:extLst>
                <a:ext uri="{FF2B5EF4-FFF2-40B4-BE49-F238E27FC236}">
                  <a16:creationId xmlns:a16="http://schemas.microsoft.com/office/drawing/2014/main" id="{4AF0EA1E-D56D-FC08-1B87-3B87332B1C39}"/>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306" name="Rectangle 72">
            <a:extLst>
              <a:ext uri="{FF2B5EF4-FFF2-40B4-BE49-F238E27FC236}">
                <a16:creationId xmlns:a16="http://schemas.microsoft.com/office/drawing/2014/main" id="{20401C0B-F6B4-D2C1-2BA4-4F6B59FE6E36}"/>
              </a:ext>
            </a:extLst>
          </p:cNvPr>
          <p:cNvSpPr>
            <a:spLocks noChangeArrowheads="1"/>
          </p:cNvSpPr>
          <p:nvPr/>
        </p:nvSpPr>
        <p:spPr bwMode="auto">
          <a:xfrm>
            <a:off x="2003426" y="4530726"/>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307" name="Rectangle 73">
            <a:extLst>
              <a:ext uri="{FF2B5EF4-FFF2-40B4-BE49-F238E27FC236}">
                <a16:creationId xmlns:a16="http://schemas.microsoft.com/office/drawing/2014/main" id="{64EB4136-2CC9-C3C6-8526-95CD346CB55B}"/>
              </a:ext>
            </a:extLst>
          </p:cNvPr>
          <p:cNvSpPr>
            <a:spLocks noChangeArrowheads="1"/>
          </p:cNvSpPr>
          <p:nvPr/>
        </p:nvSpPr>
        <p:spPr bwMode="auto">
          <a:xfrm>
            <a:off x="3667126" y="454025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f</a:t>
            </a:r>
          </a:p>
        </p:txBody>
      </p:sp>
      <p:sp>
        <p:nvSpPr>
          <p:cNvPr id="54308" name="Rectangle 74">
            <a:extLst>
              <a:ext uri="{FF2B5EF4-FFF2-40B4-BE49-F238E27FC236}">
                <a16:creationId xmlns:a16="http://schemas.microsoft.com/office/drawing/2014/main" id="{4ACA4431-1B64-D7CE-04D7-84C3A16D184D}"/>
              </a:ext>
            </a:extLst>
          </p:cNvPr>
          <p:cNvSpPr>
            <a:spLocks noChangeArrowheads="1"/>
          </p:cNvSpPr>
          <p:nvPr/>
        </p:nvSpPr>
        <p:spPr bwMode="auto">
          <a:xfrm>
            <a:off x="2789238" y="4495801"/>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D</a:t>
            </a:r>
          </a:p>
        </p:txBody>
      </p:sp>
      <p:grpSp>
        <p:nvGrpSpPr>
          <p:cNvPr id="54309" name="Group 75">
            <a:extLst>
              <a:ext uri="{FF2B5EF4-FFF2-40B4-BE49-F238E27FC236}">
                <a16:creationId xmlns:a16="http://schemas.microsoft.com/office/drawing/2014/main" id="{7D1E48C3-7FED-8945-9C0B-E4C5A76C87B0}"/>
              </a:ext>
            </a:extLst>
          </p:cNvPr>
          <p:cNvGrpSpPr>
            <a:grpSpLocks/>
          </p:cNvGrpSpPr>
          <p:nvPr/>
        </p:nvGrpSpPr>
        <p:grpSpPr bwMode="auto">
          <a:xfrm>
            <a:off x="4030664" y="5413376"/>
            <a:ext cx="2022475" cy="434975"/>
            <a:chOff x="1616" y="3410"/>
            <a:chExt cx="1274" cy="274"/>
          </a:xfrm>
        </p:grpSpPr>
        <p:sp>
          <p:nvSpPr>
            <p:cNvPr id="54372" name="Rectangle 76">
              <a:extLst>
                <a:ext uri="{FF2B5EF4-FFF2-40B4-BE49-F238E27FC236}">
                  <a16:creationId xmlns:a16="http://schemas.microsoft.com/office/drawing/2014/main" id="{6A5F27F2-7C85-9149-DF94-03734D5EC99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73" name="Line 77">
              <a:extLst>
                <a:ext uri="{FF2B5EF4-FFF2-40B4-BE49-F238E27FC236}">
                  <a16:creationId xmlns:a16="http://schemas.microsoft.com/office/drawing/2014/main" id="{4570828C-27CF-E695-F173-80C1F2BA8AB7}"/>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4" name="Line 78">
              <a:extLst>
                <a:ext uri="{FF2B5EF4-FFF2-40B4-BE49-F238E27FC236}">
                  <a16:creationId xmlns:a16="http://schemas.microsoft.com/office/drawing/2014/main" id="{37168602-D79A-C963-844B-17F66327E880}"/>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5" name="Line 79">
              <a:extLst>
                <a:ext uri="{FF2B5EF4-FFF2-40B4-BE49-F238E27FC236}">
                  <a16:creationId xmlns:a16="http://schemas.microsoft.com/office/drawing/2014/main" id="{7104A0F8-8114-ED2D-E6F7-586F72FD1266}"/>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6" name="Line 80">
              <a:extLst>
                <a:ext uri="{FF2B5EF4-FFF2-40B4-BE49-F238E27FC236}">
                  <a16:creationId xmlns:a16="http://schemas.microsoft.com/office/drawing/2014/main" id="{65BEDEE7-7338-948E-07E4-A4242C09BC0C}"/>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310" name="Rectangle 81">
            <a:extLst>
              <a:ext uri="{FF2B5EF4-FFF2-40B4-BE49-F238E27FC236}">
                <a16:creationId xmlns:a16="http://schemas.microsoft.com/office/drawing/2014/main" id="{97FABE2F-21FE-756B-F98E-035FD336ED67}"/>
              </a:ext>
            </a:extLst>
          </p:cNvPr>
          <p:cNvSpPr>
            <a:spLocks noChangeArrowheads="1"/>
          </p:cNvSpPr>
          <p:nvPr/>
        </p:nvSpPr>
        <p:spPr bwMode="auto">
          <a:xfrm>
            <a:off x="4064000" y="5445126"/>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11" name="Rectangle 82">
            <a:extLst>
              <a:ext uri="{FF2B5EF4-FFF2-40B4-BE49-F238E27FC236}">
                <a16:creationId xmlns:a16="http://schemas.microsoft.com/office/drawing/2014/main" id="{4EDDB8C1-2ADF-FC2D-AA8E-E3DE8BE86F4D}"/>
              </a:ext>
            </a:extLst>
          </p:cNvPr>
          <p:cNvSpPr>
            <a:spLocks noChangeArrowheads="1"/>
          </p:cNvSpPr>
          <p:nvPr/>
        </p:nvSpPr>
        <p:spPr bwMode="auto">
          <a:xfrm>
            <a:off x="5727700" y="5454651"/>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12" name="Rectangle 83">
            <a:extLst>
              <a:ext uri="{FF2B5EF4-FFF2-40B4-BE49-F238E27FC236}">
                <a16:creationId xmlns:a16="http://schemas.microsoft.com/office/drawing/2014/main" id="{78E6F3CE-92E2-3DAF-FFB8-71D084C59440}"/>
              </a:ext>
            </a:extLst>
          </p:cNvPr>
          <p:cNvSpPr>
            <a:spLocks noChangeArrowheads="1"/>
          </p:cNvSpPr>
          <p:nvPr/>
        </p:nvSpPr>
        <p:spPr bwMode="auto">
          <a:xfrm>
            <a:off x="4933951" y="5410201"/>
            <a:ext cx="28854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I</a:t>
            </a:r>
          </a:p>
        </p:txBody>
      </p:sp>
      <p:grpSp>
        <p:nvGrpSpPr>
          <p:cNvPr id="54313" name="Group 84">
            <a:extLst>
              <a:ext uri="{FF2B5EF4-FFF2-40B4-BE49-F238E27FC236}">
                <a16:creationId xmlns:a16="http://schemas.microsoft.com/office/drawing/2014/main" id="{04940393-38C3-74B8-422C-CF27D87AEC87}"/>
              </a:ext>
            </a:extLst>
          </p:cNvPr>
          <p:cNvGrpSpPr>
            <a:grpSpLocks/>
          </p:cNvGrpSpPr>
          <p:nvPr/>
        </p:nvGrpSpPr>
        <p:grpSpPr bwMode="auto">
          <a:xfrm>
            <a:off x="1589089" y="5414964"/>
            <a:ext cx="2022475" cy="434975"/>
            <a:chOff x="78" y="3411"/>
            <a:chExt cx="1274" cy="274"/>
          </a:xfrm>
        </p:grpSpPr>
        <p:sp>
          <p:nvSpPr>
            <p:cNvPr id="54367" name="Rectangle 85">
              <a:extLst>
                <a:ext uri="{FF2B5EF4-FFF2-40B4-BE49-F238E27FC236}">
                  <a16:creationId xmlns:a16="http://schemas.microsoft.com/office/drawing/2014/main" id="{AC301213-C956-E59C-D07A-5608A75B4F07}"/>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4368" name="Line 86">
              <a:extLst>
                <a:ext uri="{FF2B5EF4-FFF2-40B4-BE49-F238E27FC236}">
                  <a16:creationId xmlns:a16="http://schemas.microsoft.com/office/drawing/2014/main" id="{D3898A50-664B-8B84-E9E9-0FF9A92FC03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9" name="Line 87">
              <a:extLst>
                <a:ext uri="{FF2B5EF4-FFF2-40B4-BE49-F238E27FC236}">
                  <a16:creationId xmlns:a16="http://schemas.microsoft.com/office/drawing/2014/main" id="{609D050D-A5F5-C9F7-FA6F-DE1532CD8788}"/>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0" name="Line 88">
              <a:extLst>
                <a:ext uri="{FF2B5EF4-FFF2-40B4-BE49-F238E27FC236}">
                  <a16:creationId xmlns:a16="http://schemas.microsoft.com/office/drawing/2014/main" id="{F1A03823-41D2-6228-9F47-F1D604ABA514}"/>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71" name="Line 89">
              <a:extLst>
                <a:ext uri="{FF2B5EF4-FFF2-40B4-BE49-F238E27FC236}">
                  <a16:creationId xmlns:a16="http://schemas.microsoft.com/office/drawing/2014/main" id="{2849FEB7-F20B-9C7D-ADA5-88D7BBBBAD07}"/>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4314" name="Rectangle 90">
            <a:extLst>
              <a:ext uri="{FF2B5EF4-FFF2-40B4-BE49-F238E27FC236}">
                <a16:creationId xmlns:a16="http://schemas.microsoft.com/office/drawing/2014/main" id="{4330DF95-3395-53CB-C4FF-ACB765A8156F}"/>
              </a:ext>
            </a:extLst>
          </p:cNvPr>
          <p:cNvSpPr>
            <a:spLocks noChangeArrowheads="1"/>
          </p:cNvSpPr>
          <p:nvPr/>
        </p:nvSpPr>
        <p:spPr bwMode="auto">
          <a:xfrm>
            <a:off x="1622425" y="5446714"/>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15" name="Rectangle 91">
            <a:extLst>
              <a:ext uri="{FF2B5EF4-FFF2-40B4-BE49-F238E27FC236}">
                <a16:creationId xmlns:a16="http://schemas.microsoft.com/office/drawing/2014/main" id="{6FEB0FD3-4FC5-167C-2BB3-E4A267FD8073}"/>
              </a:ext>
            </a:extLst>
          </p:cNvPr>
          <p:cNvSpPr>
            <a:spLocks noChangeArrowheads="1"/>
          </p:cNvSpPr>
          <p:nvPr/>
        </p:nvSpPr>
        <p:spPr bwMode="auto">
          <a:xfrm>
            <a:off x="3298825" y="5454651"/>
            <a:ext cx="2709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t</a:t>
            </a:r>
          </a:p>
        </p:txBody>
      </p:sp>
      <p:sp>
        <p:nvSpPr>
          <p:cNvPr id="54316" name="Rectangle 92">
            <a:extLst>
              <a:ext uri="{FF2B5EF4-FFF2-40B4-BE49-F238E27FC236}">
                <a16:creationId xmlns:a16="http://schemas.microsoft.com/office/drawing/2014/main" id="{2F9800D6-95BF-DB85-78DA-F11786F38F1C}"/>
              </a:ext>
            </a:extLst>
          </p:cNvPr>
          <p:cNvSpPr>
            <a:spLocks noChangeArrowheads="1"/>
          </p:cNvSpPr>
          <p:nvPr/>
        </p:nvSpPr>
        <p:spPr bwMode="auto">
          <a:xfrm>
            <a:off x="2408238" y="5411789"/>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H</a:t>
            </a:r>
          </a:p>
        </p:txBody>
      </p:sp>
      <p:sp>
        <p:nvSpPr>
          <p:cNvPr id="54317" name="Line 93">
            <a:extLst>
              <a:ext uri="{FF2B5EF4-FFF2-40B4-BE49-F238E27FC236}">
                <a16:creationId xmlns:a16="http://schemas.microsoft.com/office/drawing/2014/main" id="{8C9FEF18-2D73-9E74-50D3-1AD763A5236E}"/>
              </a:ext>
            </a:extLst>
          </p:cNvPr>
          <p:cNvSpPr>
            <a:spLocks noChangeShapeType="1"/>
          </p:cNvSpPr>
          <p:nvPr/>
        </p:nvSpPr>
        <p:spPr bwMode="auto">
          <a:xfrm flipH="1">
            <a:off x="4764088" y="3095626"/>
            <a:ext cx="1249362" cy="5365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18" name="Line 94">
            <a:extLst>
              <a:ext uri="{FF2B5EF4-FFF2-40B4-BE49-F238E27FC236}">
                <a16:creationId xmlns:a16="http://schemas.microsoft.com/office/drawing/2014/main" id="{193FB067-B829-9649-282E-83F5D7CB08AF}"/>
              </a:ext>
            </a:extLst>
          </p:cNvPr>
          <p:cNvSpPr>
            <a:spLocks noChangeShapeType="1"/>
          </p:cNvSpPr>
          <p:nvPr/>
        </p:nvSpPr>
        <p:spPr bwMode="auto">
          <a:xfrm>
            <a:off x="6977064" y="3106738"/>
            <a:ext cx="1322387" cy="5127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19" name="Line 95">
            <a:extLst>
              <a:ext uri="{FF2B5EF4-FFF2-40B4-BE49-F238E27FC236}">
                <a16:creationId xmlns:a16="http://schemas.microsoft.com/office/drawing/2014/main" id="{F2D5F83F-33AE-2BFE-7426-00E00F1E8A87}"/>
              </a:ext>
            </a:extLst>
          </p:cNvPr>
          <p:cNvSpPr>
            <a:spLocks noChangeShapeType="1"/>
          </p:cNvSpPr>
          <p:nvPr/>
        </p:nvSpPr>
        <p:spPr bwMode="auto">
          <a:xfrm flipH="1">
            <a:off x="3036889" y="3929064"/>
            <a:ext cx="642937" cy="5365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0" name="Line 96">
            <a:extLst>
              <a:ext uri="{FF2B5EF4-FFF2-40B4-BE49-F238E27FC236}">
                <a16:creationId xmlns:a16="http://schemas.microsoft.com/office/drawing/2014/main" id="{DE102E74-F523-9C4A-E221-C2479DB692F0}"/>
              </a:ext>
            </a:extLst>
          </p:cNvPr>
          <p:cNvSpPr>
            <a:spLocks noChangeShapeType="1"/>
          </p:cNvSpPr>
          <p:nvPr/>
        </p:nvSpPr>
        <p:spPr bwMode="auto">
          <a:xfrm>
            <a:off x="4621214" y="3929064"/>
            <a:ext cx="619125" cy="5476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1" name="Line 97">
            <a:extLst>
              <a:ext uri="{FF2B5EF4-FFF2-40B4-BE49-F238E27FC236}">
                <a16:creationId xmlns:a16="http://schemas.microsoft.com/office/drawing/2014/main" id="{222CB883-E623-53BA-D97B-26FEECA7CDB6}"/>
              </a:ext>
            </a:extLst>
          </p:cNvPr>
          <p:cNvSpPr>
            <a:spLocks noChangeShapeType="1"/>
          </p:cNvSpPr>
          <p:nvPr/>
        </p:nvSpPr>
        <p:spPr bwMode="auto">
          <a:xfrm flipH="1">
            <a:off x="7667626" y="3917950"/>
            <a:ext cx="631825" cy="5349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2" name="Line 98">
            <a:extLst>
              <a:ext uri="{FF2B5EF4-FFF2-40B4-BE49-F238E27FC236}">
                <a16:creationId xmlns:a16="http://schemas.microsoft.com/office/drawing/2014/main" id="{32C65A27-D6B1-5632-AC1D-B41C1833BFF9}"/>
              </a:ext>
            </a:extLst>
          </p:cNvPr>
          <p:cNvSpPr>
            <a:spLocks noChangeShapeType="1"/>
          </p:cNvSpPr>
          <p:nvPr/>
        </p:nvSpPr>
        <p:spPr bwMode="auto">
          <a:xfrm>
            <a:off x="9239250" y="3941763"/>
            <a:ext cx="655638" cy="50006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3" name="Line 99">
            <a:extLst>
              <a:ext uri="{FF2B5EF4-FFF2-40B4-BE49-F238E27FC236}">
                <a16:creationId xmlns:a16="http://schemas.microsoft.com/office/drawing/2014/main" id="{10CD9B00-6AC0-F790-73D8-BCE5580286CE}"/>
              </a:ext>
            </a:extLst>
          </p:cNvPr>
          <p:cNvSpPr>
            <a:spLocks noChangeShapeType="1"/>
          </p:cNvSpPr>
          <p:nvPr/>
        </p:nvSpPr>
        <p:spPr bwMode="auto">
          <a:xfrm flipH="1">
            <a:off x="1989139" y="4799013"/>
            <a:ext cx="547687" cy="5715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4" name="Line 100">
            <a:extLst>
              <a:ext uri="{FF2B5EF4-FFF2-40B4-BE49-F238E27FC236}">
                <a16:creationId xmlns:a16="http://schemas.microsoft.com/office/drawing/2014/main" id="{9FCD34AF-1CF7-DC9D-A17F-D52E280AFCE8}"/>
              </a:ext>
            </a:extLst>
          </p:cNvPr>
          <p:cNvSpPr>
            <a:spLocks noChangeShapeType="1"/>
          </p:cNvSpPr>
          <p:nvPr/>
        </p:nvSpPr>
        <p:spPr bwMode="auto">
          <a:xfrm>
            <a:off x="3478213" y="4786313"/>
            <a:ext cx="1035050" cy="59531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5" name="Line 101">
            <a:extLst>
              <a:ext uri="{FF2B5EF4-FFF2-40B4-BE49-F238E27FC236}">
                <a16:creationId xmlns:a16="http://schemas.microsoft.com/office/drawing/2014/main" id="{3DDB6CD2-F098-5925-DE89-726C69229B05}"/>
              </a:ext>
            </a:extLst>
          </p:cNvPr>
          <p:cNvSpPr>
            <a:spLocks noChangeShapeType="1"/>
          </p:cNvSpPr>
          <p:nvPr/>
        </p:nvSpPr>
        <p:spPr bwMode="auto">
          <a:xfrm>
            <a:off x="3084513" y="5619750"/>
            <a:ext cx="0" cy="381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6" name="Line 102">
            <a:extLst>
              <a:ext uri="{FF2B5EF4-FFF2-40B4-BE49-F238E27FC236}">
                <a16:creationId xmlns:a16="http://schemas.microsoft.com/office/drawing/2014/main" id="{F3FE7E33-BCF9-2837-771D-A430F8DA71F6}"/>
              </a:ext>
            </a:extLst>
          </p:cNvPr>
          <p:cNvSpPr>
            <a:spLocks noChangeShapeType="1"/>
          </p:cNvSpPr>
          <p:nvPr/>
        </p:nvSpPr>
        <p:spPr bwMode="auto">
          <a:xfrm>
            <a:off x="3084514" y="6024563"/>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7" name="Line 103">
            <a:extLst>
              <a:ext uri="{FF2B5EF4-FFF2-40B4-BE49-F238E27FC236}">
                <a16:creationId xmlns:a16="http://schemas.microsoft.com/office/drawing/2014/main" id="{9D18E646-DF6F-4799-92D5-D62A29103F48}"/>
              </a:ext>
            </a:extLst>
          </p:cNvPr>
          <p:cNvSpPr>
            <a:spLocks noChangeShapeType="1"/>
          </p:cNvSpPr>
          <p:nvPr/>
        </p:nvSpPr>
        <p:spPr bwMode="auto">
          <a:xfrm flipH="1" flipV="1">
            <a:off x="3727450" y="5334001"/>
            <a:ext cx="1588" cy="66992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8" name="Line 104">
            <a:extLst>
              <a:ext uri="{FF2B5EF4-FFF2-40B4-BE49-F238E27FC236}">
                <a16:creationId xmlns:a16="http://schemas.microsoft.com/office/drawing/2014/main" id="{9D22560C-987E-B8FA-0DD1-BA584BA98BFC}"/>
              </a:ext>
            </a:extLst>
          </p:cNvPr>
          <p:cNvSpPr>
            <a:spLocks noChangeShapeType="1"/>
          </p:cNvSpPr>
          <p:nvPr/>
        </p:nvSpPr>
        <p:spPr bwMode="auto">
          <a:xfrm>
            <a:off x="3121026" y="4989514"/>
            <a:ext cx="606425" cy="344487"/>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29" name="Line 105">
            <a:extLst>
              <a:ext uri="{FF2B5EF4-FFF2-40B4-BE49-F238E27FC236}">
                <a16:creationId xmlns:a16="http://schemas.microsoft.com/office/drawing/2014/main" id="{517D5970-B1D2-9F2F-F93F-89D9FC7424D5}"/>
              </a:ext>
            </a:extLst>
          </p:cNvPr>
          <p:cNvSpPr>
            <a:spLocks noChangeShapeType="1"/>
          </p:cNvSpPr>
          <p:nvPr/>
        </p:nvSpPr>
        <p:spPr bwMode="auto">
          <a:xfrm>
            <a:off x="4597400" y="5680076"/>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0" name="Line 106">
            <a:extLst>
              <a:ext uri="{FF2B5EF4-FFF2-40B4-BE49-F238E27FC236}">
                <a16:creationId xmlns:a16="http://schemas.microsoft.com/office/drawing/2014/main" id="{FBBE38D9-472F-D158-0398-02A7A5A3E151}"/>
              </a:ext>
            </a:extLst>
          </p:cNvPr>
          <p:cNvSpPr>
            <a:spLocks noChangeShapeType="1"/>
          </p:cNvSpPr>
          <p:nvPr/>
        </p:nvSpPr>
        <p:spPr bwMode="auto">
          <a:xfrm>
            <a:off x="3846514" y="6024563"/>
            <a:ext cx="73977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1" name="Line 107">
            <a:extLst>
              <a:ext uri="{FF2B5EF4-FFF2-40B4-BE49-F238E27FC236}">
                <a16:creationId xmlns:a16="http://schemas.microsoft.com/office/drawing/2014/main" id="{F098D0E8-22EF-346C-B48F-EC54FF5C705C}"/>
              </a:ext>
            </a:extLst>
          </p:cNvPr>
          <p:cNvSpPr>
            <a:spLocks noChangeShapeType="1"/>
          </p:cNvSpPr>
          <p:nvPr/>
        </p:nvSpPr>
        <p:spPr bwMode="auto">
          <a:xfrm>
            <a:off x="3846513" y="5048251"/>
            <a:ext cx="0" cy="976313"/>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2" name="Line 108">
            <a:extLst>
              <a:ext uri="{FF2B5EF4-FFF2-40B4-BE49-F238E27FC236}">
                <a16:creationId xmlns:a16="http://schemas.microsoft.com/office/drawing/2014/main" id="{F3CC5EB4-7772-D3DB-930F-45FBE793DF64}"/>
              </a:ext>
            </a:extLst>
          </p:cNvPr>
          <p:cNvSpPr>
            <a:spLocks noChangeShapeType="1"/>
          </p:cNvSpPr>
          <p:nvPr/>
        </p:nvSpPr>
        <p:spPr bwMode="auto">
          <a:xfrm>
            <a:off x="4048125" y="4179888"/>
            <a:ext cx="1588" cy="1071562"/>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3" name="Line 109">
            <a:extLst>
              <a:ext uri="{FF2B5EF4-FFF2-40B4-BE49-F238E27FC236}">
                <a16:creationId xmlns:a16="http://schemas.microsoft.com/office/drawing/2014/main" id="{258408CA-1CEC-31BC-8158-3FDD82C7B276}"/>
              </a:ext>
            </a:extLst>
          </p:cNvPr>
          <p:cNvSpPr>
            <a:spLocks noChangeShapeType="1"/>
          </p:cNvSpPr>
          <p:nvPr/>
        </p:nvSpPr>
        <p:spPr bwMode="auto">
          <a:xfrm>
            <a:off x="4049713" y="5238750"/>
            <a:ext cx="217805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4" name="Line 110">
            <a:extLst>
              <a:ext uri="{FF2B5EF4-FFF2-40B4-BE49-F238E27FC236}">
                <a16:creationId xmlns:a16="http://schemas.microsoft.com/office/drawing/2014/main" id="{968421FE-16C2-39DE-639D-5F1A3EBECE35}"/>
              </a:ext>
            </a:extLst>
          </p:cNvPr>
          <p:cNvSpPr>
            <a:spLocks noChangeShapeType="1"/>
          </p:cNvSpPr>
          <p:nvPr/>
        </p:nvSpPr>
        <p:spPr bwMode="auto">
          <a:xfrm>
            <a:off x="6227763" y="5251451"/>
            <a:ext cx="0" cy="785813"/>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5" name="Line 111">
            <a:extLst>
              <a:ext uri="{FF2B5EF4-FFF2-40B4-BE49-F238E27FC236}">
                <a16:creationId xmlns:a16="http://schemas.microsoft.com/office/drawing/2014/main" id="{B3C9D611-5136-94C7-85E3-9ABBDDA09317}"/>
              </a:ext>
            </a:extLst>
          </p:cNvPr>
          <p:cNvSpPr>
            <a:spLocks noChangeShapeType="1"/>
          </p:cNvSpPr>
          <p:nvPr/>
        </p:nvSpPr>
        <p:spPr bwMode="auto">
          <a:xfrm>
            <a:off x="5513388" y="6037263"/>
            <a:ext cx="703262"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6" name="Line 112">
            <a:extLst>
              <a:ext uri="{FF2B5EF4-FFF2-40B4-BE49-F238E27FC236}">
                <a16:creationId xmlns:a16="http://schemas.microsoft.com/office/drawing/2014/main" id="{2F4F32EF-010F-0C61-C47F-BDF841888665}"/>
              </a:ext>
            </a:extLst>
          </p:cNvPr>
          <p:cNvSpPr>
            <a:spLocks noChangeShapeType="1"/>
          </p:cNvSpPr>
          <p:nvPr/>
        </p:nvSpPr>
        <p:spPr bwMode="auto">
          <a:xfrm>
            <a:off x="5513388" y="5680076"/>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7" name="Line 113">
            <a:extLst>
              <a:ext uri="{FF2B5EF4-FFF2-40B4-BE49-F238E27FC236}">
                <a16:creationId xmlns:a16="http://schemas.microsoft.com/office/drawing/2014/main" id="{A55BCB08-1978-3501-8D93-2787473B4689}"/>
              </a:ext>
            </a:extLst>
          </p:cNvPr>
          <p:cNvSpPr>
            <a:spLocks noChangeShapeType="1"/>
          </p:cNvSpPr>
          <p:nvPr/>
        </p:nvSpPr>
        <p:spPr bwMode="auto">
          <a:xfrm>
            <a:off x="4799013" y="4762501"/>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8" name="Line 114">
            <a:extLst>
              <a:ext uri="{FF2B5EF4-FFF2-40B4-BE49-F238E27FC236}">
                <a16:creationId xmlns:a16="http://schemas.microsoft.com/office/drawing/2014/main" id="{84C3EAE6-86C1-9D41-A6EF-EB85477C0EA2}"/>
              </a:ext>
            </a:extLst>
          </p:cNvPr>
          <p:cNvSpPr>
            <a:spLocks noChangeShapeType="1"/>
          </p:cNvSpPr>
          <p:nvPr/>
        </p:nvSpPr>
        <p:spPr bwMode="auto">
          <a:xfrm>
            <a:off x="4168776" y="5119688"/>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39" name="Line 115">
            <a:extLst>
              <a:ext uri="{FF2B5EF4-FFF2-40B4-BE49-F238E27FC236}">
                <a16:creationId xmlns:a16="http://schemas.microsoft.com/office/drawing/2014/main" id="{EFE8EE36-D425-A563-BCB5-65BAEE9EB746}"/>
              </a:ext>
            </a:extLst>
          </p:cNvPr>
          <p:cNvSpPr>
            <a:spLocks noChangeShapeType="1"/>
          </p:cNvSpPr>
          <p:nvPr/>
        </p:nvSpPr>
        <p:spPr bwMode="auto">
          <a:xfrm>
            <a:off x="4168775" y="4179888"/>
            <a:ext cx="0" cy="9398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0" name="Line 116">
            <a:extLst>
              <a:ext uri="{FF2B5EF4-FFF2-40B4-BE49-F238E27FC236}">
                <a16:creationId xmlns:a16="http://schemas.microsoft.com/office/drawing/2014/main" id="{B26B3DA5-322B-E6E3-F014-2F0ECCA3F6CC}"/>
              </a:ext>
            </a:extLst>
          </p:cNvPr>
          <p:cNvSpPr>
            <a:spLocks noChangeShapeType="1"/>
          </p:cNvSpPr>
          <p:nvPr/>
        </p:nvSpPr>
        <p:spPr bwMode="auto">
          <a:xfrm>
            <a:off x="7116763" y="4711701"/>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1" name="Line 117">
            <a:extLst>
              <a:ext uri="{FF2B5EF4-FFF2-40B4-BE49-F238E27FC236}">
                <a16:creationId xmlns:a16="http://schemas.microsoft.com/office/drawing/2014/main" id="{B317A30A-B71E-8FE0-EDB1-BA70221785BA}"/>
              </a:ext>
            </a:extLst>
          </p:cNvPr>
          <p:cNvSpPr>
            <a:spLocks noChangeShapeType="1"/>
          </p:cNvSpPr>
          <p:nvPr/>
        </p:nvSpPr>
        <p:spPr bwMode="auto">
          <a:xfrm>
            <a:off x="6486526" y="5068888"/>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2" name="Line 118">
            <a:extLst>
              <a:ext uri="{FF2B5EF4-FFF2-40B4-BE49-F238E27FC236}">
                <a16:creationId xmlns:a16="http://schemas.microsoft.com/office/drawing/2014/main" id="{DC09521F-A452-E92D-B12E-C6CF4FF42D25}"/>
              </a:ext>
            </a:extLst>
          </p:cNvPr>
          <p:cNvSpPr>
            <a:spLocks noChangeShapeType="1"/>
          </p:cNvSpPr>
          <p:nvPr/>
        </p:nvSpPr>
        <p:spPr bwMode="auto">
          <a:xfrm flipH="1">
            <a:off x="6486526" y="3368676"/>
            <a:ext cx="4763" cy="1700213"/>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3" name="Line 119">
            <a:extLst>
              <a:ext uri="{FF2B5EF4-FFF2-40B4-BE49-F238E27FC236}">
                <a16:creationId xmlns:a16="http://schemas.microsoft.com/office/drawing/2014/main" id="{BECB7E01-EF87-CFF9-247A-4F923D4F64DA}"/>
              </a:ext>
            </a:extLst>
          </p:cNvPr>
          <p:cNvSpPr>
            <a:spLocks noChangeShapeType="1"/>
          </p:cNvSpPr>
          <p:nvPr/>
        </p:nvSpPr>
        <p:spPr bwMode="auto">
          <a:xfrm>
            <a:off x="9439275" y="4676776"/>
            <a:ext cx="12700" cy="3460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4" name="Line 120">
            <a:extLst>
              <a:ext uri="{FF2B5EF4-FFF2-40B4-BE49-F238E27FC236}">
                <a16:creationId xmlns:a16="http://schemas.microsoft.com/office/drawing/2014/main" id="{DD77A7FE-B791-D239-E74B-CFD29EBD2607}"/>
              </a:ext>
            </a:extLst>
          </p:cNvPr>
          <p:cNvSpPr>
            <a:spLocks noChangeShapeType="1"/>
          </p:cNvSpPr>
          <p:nvPr/>
        </p:nvSpPr>
        <p:spPr bwMode="auto">
          <a:xfrm>
            <a:off x="8820151" y="5033963"/>
            <a:ext cx="619125"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5" name="Line 121">
            <a:extLst>
              <a:ext uri="{FF2B5EF4-FFF2-40B4-BE49-F238E27FC236}">
                <a16:creationId xmlns:a16="http://schemas.microsoft.com/office/drawing/2014/main" id="{F68EB3EE-047D-61CB-588D-A57A8C3D00D3}"/>
              </a:ext>
            </a:extLst>
          </p:cNvPr>
          <p:cNvSpPr>
            <a:spLocks noChangeShapeType="1"/>
          </p:cNvSpPr>
          <p:nvPr/>
        </p:nvSpPr>
        <p:spPr bwMode="auto">
          <a:xfrm flipH="1">
            <a:off x="8809039" y="4143375"/>
            <a:ext cx="1587" cy="890588"/>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6" name="Line 122">
            <a:extLst>
              <a:ext uri="{FF2B5EF4-FFF2-40B4-BE49-F238E27FC236}">
                <a16:creationId xmlns:a16="http://schemas.microsoft.com/office/drawing/2014/main" id="{E8735979-02D2-3A28-0D0C-127E935CA8BD}"/>
              </a:ext>
            </a:extLst>
          </p:cNvPr>
          <p:cNvSpPr>
            <a:spLocks noChangeShapeType="1"/>
          </p:cNvSpPr>
          <p:nvPr/>
        </p:nvSpPr>
        <p:spPr bwMode="auto">
          <a:xfrm>
            <a:off x="2154238" y="5653089"/>
            <a:ext cx="12700" cy="346075"/>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7" name="Line 123">
            <a:extLst>
              <a:ext uri="{FF2B5EF4-FFF2-40B4-BE49-F238E27FC236}">
                <a16:creationId xmlns:a16="http://schemas.microsoft.com/office/drawing/2014/main" id="{DF6D6537-B0F8-35B6-8AA0-06C462ED4133}"/>
              </a:ext>
            </a:extLst>
          </p:cNvPr>
          <p:cNvSpPr>
            <a:spLocks noChangeShapeType="1"/>
          </p:cNvSpPr>
          <p:nvPr/>
        </p:nvSpPr>
        <p:spPr bwMode="auto">
          <a:xfrm>
            <a:off x="1524001" y="6010275"/>
            <a:ext cx="619125" cy="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8" name="Line 124">
            <a:extLst>
              <a:ext uri="{FF2B5EF4-FFF2-40B4-BE49-F238E27FC236}">
                <a16:creationId xmlns:a16="http://schemas.microsoft.com/office/drawing/2014/main" id="{F7B1BCDF-C275-AF39-E5A4-043AF462C83B}"/>
              </a:ext>
            </a:extLst>
          </p:cNvPr>
          <p:cNvSpPr>
            <a:spLocks noChangeShapeType="1"/>
          </p:cNvSpPr>
          <p:nvPr/>
        </p:nvSpPr>
        <p:spPr bwMode="auto">
          <a:xfrm flipH="1">
            <a:off x="1524000" y="3381375"/>
            <a:ext cx="25400" cy="262890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49" name="Line 125">
            <a:extLst>
              <a:ext uri="{FF2B5EF4-FFF2-40B4-BE49-F238E27FC236}">
                <a16:creationId xmlns:a16="http://schemas.microsoft.com/office/drawing/2014/main" id="{9562AA9F-AE6A-3D76-E691-880E797CD9B5}"/>
              </a:ext>
            </a:extLst>
          </p:cNvPr>
          <p:cNvSpPr>
            <a:spLocks noChangeShapeType="1"/>
          </p:cNvSpPr>
          <p:nvPr/>
        </p:nvSpPr>
        <p:spPr bwMode="auto">
          <a:xfrm flipV="1">
            <a:off x="1536701" y="2357439"/>
            <a:ext cx="3870325" cy="1011237"/>
          </a:xfrm>
          <a:prstGeom prst="line">
            <a:avLst/>
          </a:prstGeom>
          <a:noFill/>
          <a:ln w="12700">
            <a:solidFill>
              <a:srgbClr val="CC3300"/>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0" name="Line 126">
            <a:extLst>
              <a:ext uri="{FF2B5EF4-FFF2-40B4-BE49-F238E27FC236}">
                <a16:creationId xmlns:a16="http://schemas.microsoft.com/office/drawing/2014/main" id="{C2963649-0D03-D92E-A504-CC85809F8CC4}"/>
              </a:ext>
            </a:extLst>
          </p:cNvPr>
          <p:cNvSpPr>
            <a:spLocks noChangeShapeType="1"/>
          </p:cNvSpPr>
          <p:nvPr/>
        </p:nvSpPr>
        <p:spPr bwMode="auto">
          <a:xfrm>
            <a:off x="6372225" y="3381375"/>
            <a:ext cx="7938" cy="16764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1" name="Line 127">
            <a:extLst>
              <a:ext uri="{FF2B5EF4-FFF2-40B4-BE49-F238E27FC236}">
                <a16:creationId xmlns:a16="http://schemas.microsoft.com/office/drawing/2014/main" id="{44D25B6E-D524-0DE5-2BCA-1FE4F82D60FC}"/>
              </a:ext>
            </a:extLst>
          </p:cNvPr>
          <p:cNvSpPr>
            <a:spLocks noChangeShapeType="1"/>
          </p:cNvSpPr>
          <p:nvPr/>
        </p:nvSpPr>
        <p:spPr bwMode="auto">
          <a:xfrm>
            <a:off x="5748339" y="5057776"/>
            <a:ext cx="611187" cy="31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2" name="Line 128">
            <a:extLst>
              <a:ext uri="{FF2B5EF4-FFF2-40B4-BE49-F238E27FC236}">
                <a16:creationId xmlns:a16="http://schemas.microsoft.com/office/drawing/2014/main" id="{B9858BFC-E5C1-F74F-CB7F-9D0EE987D36A}"/>
              </a:ext>
            </a:extLst>
          </p:cNvPr>
          <p:cNvSpPr>
            <a:spLocks noChangeShapeType="1"/>
          </p:cNvSpPr>
          <p:nvPr/>
        </p:nvSpPr>
        <p:spPr bwMode="auto">
          <a:xfrm>
            <a:off x="5748338" y="4700589"/>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3" name="Line 129">
            <a:extLst>
              <a:ext uri="{FF2B5EF4-FFF2-40B4-BE49-F238E27FC236}">
                <a16:creationId xmlns:a16="http://schemas.microsoft.com/office/drawing/2014/main" id="{27958A23-BD2C-22AC-68E4-D2971914FDEF}"/>
              </a:ext>
            </a:extLst>
          </p:cNvPr>
          <p:cNvSpPr>
            <a:spLocks noChangeShapeType="1"/>
          </p:cNvSpPr>
          <p:nvPr/>
        </p:nvSpPr>
        <p:spPr bwMode="auto">
          <a:xfrm flipH="1">
            <a:off x="8713789" y="4143375"/>
            <a:ext cx="1587" cy="901700"/>
          </a:xfrm>
          <a:prstGeom prst="line">
            <a:avLst/>
          </a:prstGeom>
          <a:noFill/>
          <a:ln w="12700">
            <a:solidFill>
              <a:schemeClr val="tx1"/>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4" name="Line 130">
            <a:extLst>
              <a:ext uri="{FF2B5EF4-FFF2-40B4-BE49-F238E27FC236}">
                <a16:creationId xmlns:a16="http://schemas.microsoft.com/office/drawing/2014/main" id="{A5A99E8F-993E-6773-7CBC-E046FAB542C9}"/>
              </a:ext>
            </a:extLst>
          </p:cNvPr>
          <p:cNvSpPr>
            <a:spLocks noChangeShapeType="1"/>
          </p:cNvSpPr>
          <p:nvPr/>
        </p:nvSpPr>
        <p:spPr bwMode="auto">
          <a:xfrm>
            <a:off x="8094663" y="5045076"/>
            <a:ext cx="620712" cy="31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5" name="Line 131">
            <a:extLst>
              <a:ext uri="{FF2B5EF4-FFF2-40B4-BE49-F238E27FC236}">
                <a16:creationId xmlns:a16="http://schemas.microsoft.com/office/drawing/2014/main" id="{EC8D6DFC-A9EA-E35F-6DF9-DAAED3DCED02}"/>
              </a:ext>
            </a:extLst>
          </p:cNvPr>
          <p:cNvSpPr>
            <a:spLocks noChangeShapeType="1"/>
          </p:cNvSpPr>
          <p:nvPr/>
        </p:nvSpPr>
        <p:spPr bwMode="auto">
          <a:xfrm>
            <a:off x="8094663" y="4687889"/>
            <a:ext cx="0" cy="333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6" name="Line 132">
            <a:extLst>
              <a:ext uri="{FF2B5EF4-FFF2-40B4-BE49-F238E27FC236}">
                <a16:creationId xmlns:a16="http://schemas.microsoft.com/office/drawing/2014/main" id="{AE12B997-AA92-0753-9AEC-725F807F8775}"/>
              </a:ext>
            </a:extLst>
          </p:cNvPr>
          <p:cNvSpPr>
            <a:spLocks noChangeShapeType="1"/>
          </p:cNvSpPr>
          <p:nvPr/>
        </p:nvSpPr>
        <p:spPr bwMode="auto">
          <a:xfrm>
            <a:off x="7524751" y="2095500"/>
            <a:ext cx="3489325" cy="0"/>
          </a:xfrm>
          <a:prstGeom prst="line">
            <a:avLst/>
          </a:prstGeom>
          <a:noFill/>
          <a:ln w="12700">
            <a:solidFill>
              <a:srgbClr val="CC3300"/>
            </a:solidFill>
            <a:prstDash val="sysDot"/>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7" name="Line 133">
            <a:extLst>
              <a:ext uri="{FF2B5EF4-FFF2-40B4-BE49-F238E27FC236}">
                <a16:creationId xmlns:a16="http://schemas.microsoft.com/office/drawing/2014/main" id="{8305002B-BD51-1FF4-9EA5-9211E5A7C3B1}"/>
              </a:ext>
            </a:extLst>
          </p:cNvPr>
          <p:cNvSpPr>
            <a:spLocks noChangeShapeType="1"/>
          </p:cNvSpPr>
          <p:nvPr/>
        </p:nvSpPr>
        <p:spPr bwMode="auto">
          <a:xfrm>
            <a:off x="10391776" y="5021263"/>
            <a:ext cx="703263" cy="0"/>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8" name="Line 134">
            <a:extLst>
              <a:ext uri="{FF2B5EF4-FFF2-40B4-BE49-F238E27FC236}">
                <a16:creationId xmlns:a16="http://schemas.microsoft.com/office/drawing/2014/main" id="{B9397D80-908B-BF84-026B-66371881EB21}"/>
              </a:ext>
            </a:extLst>
          </p:cNvPr>
          <p:cNvSpPr>
            <a:spLocks noChangeShapeType="1"/>
          </p:cNvSpPr>
          <p:nvPr/>
        </p:nvSpPr>
        <p:spPr bwMode="auto">
          <a:xfrm>
            <a:off x="10391775" y="4664076"/>
            <a:ext cx="0" cy="333375"/>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59" name="Line 135">
            <a:extLst>
              <a:ext uri="{FF2B5EF4-FFF2-40B4-BE49-F238E27FC236}">
                <a16:creationId xmlns:a16="http://schemas.microsoft.com/office/drawing/2014/main" id="{CBFE7652-7528-6AA1-1B45-8EB018631F37}"/>
              </a:ext>
            </a:extLst>
          </p:cNvPr>
          <p:cNvSpPr>
            <a:spLocks noChangeShapeType="1"/>
          </p:cNvSpPr>
          <p:nvPr/>
        </p:nvSpPr>
        <p:spPr bwMode="auto">
          <a:xfrm flipV="1">
            <a:off x="11095039" y="2128837"/>
            <a:ext cx="0" cy="2928938"/>
          </a:xfrm>
          <a:prstGeom prst="line">
            <a:avLst/>
          </a:prstGeom>
          <a:noFill/>
          <a:ln w="1270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0" name="Line 136">
            <a:extLst>
              <a:ext uri="{FF2B5EF4-FFF2-40B4-BE49-F238E27FC236}">
                <a16:creationId xmlns:a16="http://schemas.microsoft.com/office/drawing/2014/main" id="{04505F9E-1F04-2104-A24A-A503F33FCBEE}"/>
              </a:ext>
            </a:extLst>
          </p:cNvPr>
          <p:cNvSpPr>
            <a:spLocks noChangeShapeType="1"/>
          </p:cNvSpPr>
          <p:nvPr/>
        </p:nvSpPr>
        <p:spPr bwMode="auto">
          <a:xfrm flipH="1">
            <a:off x="5692775" y="2286000"/>
            <a:ext cx="381000" cy="54768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1" name="Line 137">
            <a:extLst>
              <a:ext uri="{FF2B5EF4-FFF2-40B4-BE49-F238E27FC236}">
                <a16:creationId xmlns:a16="http://schemas.microsoft.com/office/drawing/2014/main" id="{4F93C56D-C830-AD27-581C-3EF69BE487F0}"/>
              </a:ext>
            </a:extLst>
          </p:cNvPr>
          <p:cNvSpPr>
            <a:spLocks noChangeShapeType="1"/>
          </p:cNvSpPr>
          <p:nvPr/>
        </p:nvSpPr>
        <p:spPr bwMode="auto">
          <a:xfrm>
            <a:off x="6977063" y="2297114"/>
            <a:ext cx="0"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2" name="Line 138">
            <a:extLst>
              <a:ext uri="{FF2B5EF4-FFF2-40B4-BE49-F238E27FC236}">
                <a16:creationId xmlns:a16="http://schemas.microsoft.com/office/drawing/2014/main" id="{0C46EE5E-E6F4-DC35-A1F2-E2A8B4147956}"/>
              </a:ext>
            </a:extLst>
          </p:cNvPr>
          <p:cNvSpPr>
            <a:spLocks noChangeShapeType="1"/>
          </p:cNvSpPr>
          <p:nvPr/>
        </p:nvSpPr>
        <p:spPr bwMode="auto">
          <a:xfrm>
            <a:off x="6977063" y="2667000"/>
            <a:ext cx="8937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3" name="Line 139">
            <a:extLst>
              <a:ext uri="{FF2B5EF4-FFF2-40B4-BE49-F238E27FC236}">
                <a16:creationId xmlns:a16="http://schemas.microsoft.com/office/drawing/2014/main" id="{0431B05F-5E94-C2EC-AB2D-5C5F101C0462}"/>
              </a:ext>
            </a:extLst>
          </p:cNvPr>
          <p:cNvSpPr>
            <a:spLocks noChangeShapeType="1"/>
          </p:cNvSpPr>
          <p:nvPr/>
        </p:nvSpPr>
        <p:spPr bwMode="auto">
          <a:xfrm>
            <a:off x="7881938" y="2297114"/>
            <a:ext cx="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4" name="Line 140">
            <a:extLst>
              <a:ext uri="{FF2B5EF4-FFF2-40B4-BE49-F238E27FC236}">
                <a16:creationId xmlns:a16="http://schemas.microsoft.com/office/drawing/2014/main" id="{A732CAD1-9098-431D-345E-301719341BAC}"/>
              </a:ext>
            </a:extLst>
          </p:cNvPr>
          <p:cNvSpPr>
            <a:spLocks noChangeShapeType="1"/>
          </p:cNvSpPr>
          <p:nvPr/>
        </p:nvSpPr>
        <p:spPr bwMode="auto">
          <a:xfrm>
            <a:off x="7500938" y="2286000"/>
            <a:ext cx="3810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5" name="Line 141">
            <a:extLst>
              <a:ext uri="{FF2B5EF4-FFF2-40B4-BE49-F238E27FC236}">
                <a16:creationId xmlns:a16="http://schemas.microsoft.com/office/drawing/2014/main" id="{A0300301-11CB-42DA-A19B-2486BAEC62C1}"/>
              </a:ext>
            </a:extLst>
          </p:cNvPr>
          <p:cNvSpPr>
            <a:spLocks noChangeShapeType="1"/>
          </p:cNvSpPr>
          <p:nvPr/>
        </p:nvSpPr>
        <p:spPr bwMode="auto">
          <a:xfrm>
            <a:off x="4549776" y="2178050"/>
            <a:ext cx="9048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66" name="Rectangle 142">
            <a:extLst>
              <a:ext uri="{FF2B5EF4-FFF2-40B4-BE49-F238E27FC236}">
                <a16:creationId xmlns:a16="http://schemas.microsoft.com/office/drawing/2014/main" id="{559649AB-C06F-B888-8B74-020DDE420471}"/>
              </a:ext>
            </a:extLst>
          </p:cNvPr>
          <p:cNvSpPr>
            <a:spLocks noChangeArrowheads="1"/>
          </p:cNvSpPr>
          <p:nvPr/>
        </p:nvSpPr>
        <p:spPr bwMode="auto">
          <a:xfrm>
            <a:off x="3921126" y="1852614"/>
            <a:ext cx="68127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root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a:extLst>
              <a:ext uri="{FF2B5EF4-FFF2-40B4-BE49-F238E27FC236}">
                <a16:creationId xmlns:a16="http://schemas.microsoft.com/office/drawing/2014/main" id="{CE92F51D-079D-8A56-CC6E-0D8C9DB6C06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1400">
                <a:solidFill>
                  <a:schemeClr val="tx1"/>
                </a:solidFill>
              </a:rPr>
              <a:t>CHAPTER 5</a:t>
            </a:r>
          </a:p>
        </p:txBody>
      </p:sp>
      <p:sp>
        <p:nvSpPr>
          <p:cNvPr id="55299" name="Slide Number Placeholder 3">
            <a:extLst>
              <a:ext uri="{FF2B5EF4-FFF2-40B4-BE49-F238E27FC236}">
                <a16:creationId xmlns:a16="http://schemas.microsoft.com/office/drawing/2014/main" id="{874DED63-42AF-CF0C-BC69-E556902DCB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fld id="{57CBF444-6170-4F77-8387-2A6FD61263CB}" type="slidenum">
              <a:rPr lang="en-US" altLang="zh-TW" sz="1400">
                <a:solidFill>
                  <a:schemeClr val="tx1"/>
                </a:solidFill>
              </a:rPr>
              <a:pPr/>
              <a:t>49</a:t>
            </a:fld>
            <a:endParaRPr lang="en-US" altLang="zh-TW" sz="1400">
              <a:solidFill>
                <a:schemeClr val="tx1"/>
              </a:solidFill>
            </a:endParaRPr>
          </a:p>
        </p:txBody>
      </p:sp>
      <p:sp>
        <p:nvSpPr>
          <p:cNvPr id="55300" name="Rectangle 2">
            <a:extLst>
              <a:ext uri="{FF2B5EF4-FFF2-40B4-BE49-F238E27FC236}">
                <a16:creationId xmlns:a16="http://schemas.microsoft.com/office/drawing/2014/main" id="{8E3DAFB0-199B-8D97-F86B-7C2BAFB52BCA}"/>
              </a:ext>
            </a:extLst>
          </p:cNvPr>
          <p:cNvSpPr>
            <a:spLocks noChangeArrowheads="1"/>
          </p:cNvSpPr>
          <p:nvPr/>
        </p:nvSpPr>
        <p:spPr bwMode="auto">
          <a:xfrm>
            <a:off x="-1121924"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4400" b="1" i="1" dirty="0">
                <a:solidFill>
                  <a:schemeClr val="tx2"/>
                </a:solidFill>
              </a:rPr>
              <a:t>Next Node in Threaded BT</a:t>
            </a:r>
          </a:p>
        </p:txBody>
      </p:sp>
      <p:sp>
        <p:nvSpPr>
          <p:cNvPr id="55301" name="Rectangle 3">
            <a:extLst>
              <a:ext uri="{FF2B5EF4-FFF2-40B4-BE49-F238E27FC236}">
                <a16:creationId xmlns:a16="http://schemas.microsoft.com/office/drawing/2014/main" id="{C11E1EF0-336A-2069-36F9-99E9F1160888}"/>
              </a:ext>
            </a:extLst>
          </p:cNvPr>
          <p:cNvSpPr>
            <a:spLocks noChangeArrowheads="1"/>
          </p:cNvSpPr>
          <p:nvPr/>
        </p:nvSpPr>
        <p:spPr bwMode="auto">
          <a:xfrm>
            <a:off x="544749" y="1485900"/>
            <a:ext cx="994227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eaLnBrk="1" hangingPunct="1">
              <a:buFont typeface="Monotype Sorts" pitchFamily="2" charset="2"/>
              <a:buNone/>
            </a:pPr>
            <a:r>
              <a:rPr lang="en-US" altLang="zh-TW" sz="2800" b="1" dirty="0" err="1">
                <a:cs typeface="Times New Roman" panose="02020603050405020304" pitchFamily="18" charset="0"/>
              </a:rPr>
              <a:t>threaded_pointer</a:t>
            </a:r>
            <a:r>
              <a:rPr lang="en-US" altLang="zh-TW" sz="2800" b="1" dirty="0">
                <a:cs typeface="Times New Roman" panose="02020603050405020304" pitchFamily="18" charset="0"/>
              </a:rPr>
              <a:t> </a:t>
            </a:r>
            <a:r>
              <a:rPr lang="en-US" altLang="zh-TW" sz="2800" b="1" dirty="0" err="1">
                <a:cs typeface="Times New Roman" panose="02020603050405020304" pitchFamily="18" charset="0"/>
              </a:rPr>
              <a:t>insucc</a:t>
            </a:r>
            <a:r>
              <a:rPr lang="en-US" altLang="zh-TW" sz="2800" b="1" dirty="0">
                <a:cs typeface="Times New Roman" panose="02020603050405020304" pitchFamily="18" charset="0"/>
              </a:rPr>
              <a:t>(</a:t>
            </a:r>
            <a:r>
              <a:rPr lang="en-US" altLang="zh-TW" sz="2800" b="1" dirty="0" err="1">
                <a:cs typeface="Times New Roman" panose="02020603050405020304" pitchFamily="18" charset="0"/>
              </a:rPr>
              <a:t>threaded_pointer</a:t>
            </a:r>
            <a:r>
              <a:rPr lang="en-US" altLang="zh-TW" sz="2800" b="1" dirty="0">
                <a:cs typeface="Times New Roman" panose="02020603050405020304" pitchFamily="18" charset="0"/>
              </a:rPr>
              <a:t> tree)</a:t>
            </a:r>
          </a:p>
          <a:p>
            <a:pPr eaLnBrk="1" hangingPunct="1">
              <a:buFont typeface="Monotype Sorts" pitchFamily="2" charset="2"/>
              <a:buNone/>
            </a:pPr>
            <a:r>
              <a:rPr lang="en-US" altLang="zh-TW" sz="2800" b="1" dirty="0">
                <a:cs typeface="Times New Roman" panose="02020603050405020304" pitchFamily="18" charset="0"/>
              </a:rPr>
              <a:t>{</a:t>
            </a:r>
          </a:p>
          <a:p>
            <a:pPr eaLnBrk="1" hangingPunct="1">
              <a:buFont typeface="Monotype Sorts" pitchFamily="2" charset="2"/>
              <a:buNone/>
            </a:pPr>
            <a:r>
              <a:rPr lang="en-US" altLang="zh-TW" sz="2800" b="1" dirty="0">
                <a:cs typeface="Times New Roman" panose="02020603050405020304" pitchFamily="18" charset="0"/>
              </a:rPr>
              <a:t>  </a:t>
            </a:r>
            <a:r>
              <a:rPr lang="en-US" altLang="zh-TW" sz="2800" dirty="0">
                <a:cs typeface="Times New Roman" panose="02020603050405020304" pitchFamily="18" charset="0"/>
              </a:rPr>
              <a:t>	</a:t>
            </a:r>
            <a:r>
              <a:rPr lang="en-US" altLang="zh-TW" sz="2800" dirty="0" err="1">
                <a:cs typeface="Times New Roman" panose="02020603050405020304" pitchFamily="18" charset="0"/>
              </a:rPr>
              <a:t>threaded_pointer</a:t>
            </a:r>
            <a:r>
              <a:rPr lang="en-US" altLang="zh-TW" sz="2800" dirty="0">
                <a:cs typeface="Times New Roman" panose="02020603050405020304" pitchFamily="18" charset="0"/>
              </a:rPr>
              <a:t> temp;</a:t>
            </a:r>
          </a:p>
          <a:p>
            <a:pPr eaLnBrk="1" hangingPunct="1">
              <a:buFont typeface="Monotype Sorts" pitchFamily="2" charset="2"/>
              <a:buNone/>
            </a:pPr>
            <a:r>
              <a:rPr lang="en-US" altLang="zh-TW" sz="2800" dirty="0">
                <a:cs typeface="Times New Roman" panose="02020603050405020304" pitchFamily="18" charset="0"/>
              </a:rPr>
              <a:t>  	temp = tree-&gt;</a:t>
            </a:r>
            <a:r>
              <a:rPr lang="en-US" altLang="zh-TW" sz="2800" dirty="0" err="1">
                <a:cs typeface="Times New Roman" panose="02020603050405020304" pitchFamily="18" charset="0"/>
              </a:rPr>
              <a:t>right_child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if (!tree-&gt;</a:t>
            </a:r>
            <a:r>
              <a:rPr lang="en-US" altLang="zh-TW" sz="2800" dirty="0" err="1">
                <a:cs typeface="Times New Roman" panose="02020603050405020304" pitchFamily="18" charset="0"/>
              </a:rPr>
              <a:t>right_thread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while (!temp-&gt;</a:t>
            </a:r>
            <a:r>
              <a:rPr lang="en-US" altLang="zh-TW" sz="2800" dirty="0" err="1">
                <a:cs typeface="Times New Roman" panose="02020603050405020304" pitchFamily="18" charset="0"/>
              </a:rPr>
              <a:t>left_thread</a:t>
            </a:r>
            <a:r>
              <a:rPr lang="en-US" altLang="zh-TW" sz="2800" dirty="0">
                <a:cs typeface="Times New Roman" panose="02020603050405020304" pitchFamily="18" charset="0"/>
              </a:rPr>
              <a:t>) </a:t>
            </a:r>
          </a:p>
          <a:p>
            <a:pPr eaLnBrk="1" hangingPunct="1">
              <a:buFont typeface="Monotype Sorts" pitchFamily="2" charset="2"/>
              <a:buNone/>
            </a:pPr>
            <a:r>
              <a:rPr lang="en-US" altLang="zh-TW" sz="2800" dirty="0">
                <a:cs typeface="Times New Roman" panose="02020603050405020304" pitchFamily="18" charset="0"/>
              </a:rPr>
              <a:t>      			temp = temp-&gt;</a:t>
            </a:r>
            <a:r>
              <a:rPr lang="en-US" altLang="zh-TW" sz="2800" dirty="0" err="1">
                <a:cs typeface="Times New Roman" panose="02020603050405020304" pitchFamily="18" charset="0"/>
              </a:rPr>
              <a:t>left_child</a:t>
            </a:r>
            <a:r>
              <a:rPr lang="en-US" altLang="zh-TW" sz="2800" dirty="0">
                <a:cs typeface="Times New Roman" panose="02020603050405020304" pitchFamily="18" charset="0"/>
              </a:rPr>
              <a:t>;</a:t>
            </a:r>
          </a:p>
          <a:p>
            <a:pPr eaLnBrk="1" hangingPunct="1">
              <a:buFont typeface="Monotype Sorts" pitchFamily="2" charset="2"/>
              <a:buNone/>
            </a:pPr>
            <a:r>
              <a:rPr lang="en-US" altLang="zh-TW" sz="2800" dirty="0">
                <a:cs typeface="Times New Roman" panose="02020603050405020304" pitchFamily="18" charset="0"/>
              </a:rPr>
              <a:t>  	return temp;</a:t>
            </a:r>
          </a:p>
          <a:p>
            <a:pPr eaLnBrk="1" hangingPunct="1">
              <a:buFont typeface="Monotype Sorts" pitchFamily="2" charset="2"/>
              <a:buNone/>
            </a:pPr>
            <a:r>
              <a:rPr lang="en-US" altLang="zh-TW" sz="2800" dirty="0">
                <a:cs typeface="Times New Roman" panose="02020603050405020304" pitchFamily="18" charset="0"/>
              </a:rPr>
              <a:t>}</a:t>
            </a:r>
          </a:p>
        </p:txBody>
      </p:sp>
      <p:sp>
        <p:nvSpPr>
          <p:cNvPr id="55302" name="Oval 4">
            <a:extLst>
              <a:ext uri="{FF2B5EF4-FFF2-40B4-BE49-F238E27FC236}">
                <a16:creationId xmlns:a16="http://schemas.microsoft.com/office/drawing/2014/main" id="{D8EFA8A2-F648-B6A7-75F8-6AD3AD4F2CCD}"/>
              </a:ext>
            </a:extLst>
          </p:cNvPr>
          <p:cNvSpPr>
            <a:spLocks noChangeArrowheads="1"/>
          </p:cNvSpPr>
          <p:nvPr/>
        </p:nvSpPr>
        <p:spPr bwMode="auto">
          <a:xfrm>
            <a:off x="9029700" y="2590800"/>
            <a:ext cx="323850" cy="32385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5303" name="Line 5">
            <a:extLst>
              <a:ext uri="{FF2B5EF4-FFF2-40B4-BE49-F238E27FC236}">
                <a16:creationId xmlns:a16="http://schemas.microsoft.com/office/drawing/2014/main" id="{4C4219BE-1255-90C8-38E2-281CB2CEE06F}"/>
              </a:ext>
            </a:extLst>
          </p:cNvPr>
          <p:cNvSpPr>
            <a:spLocks noChangeShapeType="1"/>
          </p:cNvSpPr>
          <p:nvPr/>
        </p:nvSpPr>
        <p:spPr bwMode="auto">
          <a:xfrm flipH="1">
            <a:off x="8705850" y="2914650"/>
            <a:ext cx="41910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4" name="Line 6">
            <a:extLst>
              <a:ext uri="{FF2B5EF4-FFF2-40B4-BE49-F238E27FC236}">
                <a16:creationId xmlns:a16="http://schemas.microsoft.com/office/drawing/2014/main" id="{98FBC82F-B240-CFB7-08D2-23FCEA6E638E}"/>
              </a:ext>
            </a:extLst>
          </p:cNvPr>
          <p:cNvSpPr>
            <a:spLocks noChangeShapeType="1"/>
          </p:cNvSpPr>
          <p:nvPr/>
        </p:nvSpPr>
        <p:spPr bwMode="auto">
          <a:xfrm flipH="1">
            <a:off x="8248650" y="3143250"/>
            <a:ext cx="495300" cy="990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5" name="Line 7">
            <a:extLst>
              <a:ext uri="{FF2B5EF4-FFF2-40B4-BE49-F238E27FC236}">
                <a16:creationId xmlns:a16="http://schemas.microsoft.com/office/drawing/2014/main" id="{5568BFCA-210F-2A17-A377-250CAC7802C3}"/>
              </a:ext>
            </a:extLst>
          </p:cNvPr>
          <p:cNvSpPr>
            <a:spLocks noChangeShapeType="1"/>
          </p:cNvSpPr>
          <p:nvPr/>
        </p:nvSpPr>
        <p:spPr bwMode="auto">
          <a:xfrm>
            <a:off x="8229600" y="4133850"/>
            <a:ext cx="8763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6" name="Line 8">
            <a:extLst>
              <a:ext uri="{FF2B5EF4-FFF2-40B4-BE49-F238E27FC236}">
                <a16:creationId xmlns:a16="http://schemas.microsoft.com/office/drawing/2014/main" id="{BFE150F6-1260-C09B-9E78-5F2A4B7EDCE6}"/>
              </a:ext>
            </a:extLst>
          </p:cNvPr>
          <p:cNvSpPr>
            <a:spLocks noChangeShapeType="1"/>
          </p:cNvSpPr>
          <p:nvPr/>
        </p:nvSpPr>
        <p:spPr bwMode="auto">
          <a:xfrm>
            <a:off x="8743950" y="3143250"/>
            <a:ext cx="342900" cy="10287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7" name="Line 9">
            <a:extLst>
              <a:ext uri="{FF2B5EF4-FFF2-40B4-BE49-F238E27FC236}">
                <a16:creationId xmlns:a16="http://schemas.microsoft.com/office/drawing/2014/main" id="{B8D2E87A-7FB9-EA65-247A-590E10B69B18}"/>
              </a:ext>
            </a:extLst>
          </p:cNvPr>
          <p:cNvSpPr>
            <a:spLocks noChangeShapeType="1"/>
          </p:cNvSpPr>
          <p:nvPr/>
        </p:nvSpPr>
        <p:spPr bwMode="auto">
          <a:xfrm>
            <a:off x="9334500" y="2857500"/>
            <a:ext cx="438150" cy="228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8" name="Oval 10">
            <a:extLst>
              <a:ext uri="{FF2B5EF4-FFF2-40B4-BE49-F238E27FC236}">
                <a16:creationId xmlns:a16="http://schemas.microsoft.com/office/drawing/2014/main" id="{13B00353-BD94-C1AC-BE95-5139B8B337C4}"/>
              </a:ext>
            </a:extLst>
          </p:cNvPr>
          <p:cNvSpPr>
            <a:spLocks noChangeArrowheads="1"/>
          </p:cNvSpPr>
          <p:nvPr/>
        </p:nvSpPr>
        <p:spPr bwMode="auto">
          <a:xfrm>
            <a:off x="9677400" y="3067050"/>
            <a:ext cx="323850" cy="32385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5309" name="Line 11">
            <a:extLst>
              <a:ext uri="{FF2B5EF4-FFF2-40B4-BE49-F238E27FC236}">
                <a16:creationId xmlns:a16="http://schemas.microsoft.com/office/drawing/2014/main" id="{7169632A-41F5-6AE9-55EB-D08F66C0D73D}"/>
              </a:ext>
            </a:extLst>
          </p:cNvPr>
          <p:cNvSpPr>
            <a:spLocks noChangeShapeType="1"/>
          </p:cNvSpPr>
          <p:nvPr/>
        </p:nvSpPr>
        <p:spPr bwMode="auto">
          <a:xfrm flipH="1">
            <a:off x="9563100" y="3390900"/>
            <a:ext cx="247650" cy="2857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0" name="Oval 12">
            <a:extLst>
              <a:ext uri="{FF2B5EF4-FFF2-40B4-BE49-F238E27FC236}">
                <a16:creationId xmlns:a16="http://schemas.microsoft.com/office/drawing/2014/main" id="{9B8BB748-0FF9-1658-9C0A-0484E1354E97}"/>
              </a:ext>
            </a:extLst>
          </p:cNvPr>
          <p:cNvSpPr>
            <a:spLocks noChangeArrowheads="1"/>
          </p:cNvSpPr>
          <p:nvPr/>
        </p:nvSpPr>
        <p:spPr bwMode="auto">
          <a:xfrm>
            <a:off x="9372600" y="3657600"/>
            <a:ext cx="323850" cy="32385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5311" name="Line 13">
            <a:extLst>
              <a:ext uri="{FF2B5EF4-FFF2-40B4-BE49-F238E27FC236}">
                <a16:creationId xmlns:a16="http://schemas.microsoft.com/office/drawing/2014/main" id="{123D85B5-D252-BE67-6695-2B0A4EFEE8B9}"/>
              </a:ext>
            </a:extLst>
          </p:cNvPr>
          <p:cNvSpPr>
            <a:spLocks noChangeShapeType="1"/>
          </p:cNvSpPr>
          <p:nvPr/>
        </p:nvSpPr>
        <p:spPr bwMode="auto">
          <a:xfrm flipH="1">
            <a:off x="9201150" y="4000500"/>
            <a:ext cx="247650" cy="2857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2" name="Oval 14">
            <a:extLst>
              <a:ext uri="{FF2B5EF4-FFF2-40B4-BE49-F238E27FC236}">
                <a16:creationId xmlns:a16="http://schemas.microsoft.com/office/drawing/2014/main" id="{8B63D333-FD7E-8F6B-E3DF-FB70DA9F1C13}"/>
              </a:ext>
            </a:extLst>
          </p:cNvPr>
          <p:cNvSpPr>
            <a:spLocks noChangeArrowheads="1"/>
          </p:cNvSpPr>
          <p:nvPr/>
        </p:nvSpPr>
        <p:spPr bwMode="auto">
          <a:xfrm>
            <a:off x="9010650" y="4267200"/>
            <a:ext cx="323850" cy="323850"/>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55313" name="Line 15">
            <a:extLst>
              <a:ext uri="{FF2B5EF4-FFF2-40B4-BE49-F238E27FC236}">
                <a16:creationId xmlns:a16="http://schemas.microsoft.com/office/drawing/2014/main" id="{BCFDC3D3-F592-6179-AB73-80850C2A375B}"/>
              </a:ext>
            </a:extLst>
          </p:cNvPr>
          <p:cNvSpPr>
            <a:spLocks noChangeShapeType="1"/>
          </p:cNvSpPr>
          <p:nvPr/>
        </p:nvSpPr>
        <p:spPr bwMode="auto">
          <a:xfrm>
            <a:off x="9925050" y="3352800"/>
            <a:ext cx="400050" cy="381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4" name="Line 19">
            <a:extLst>
              <a:ext uri="{FF2B5EF4-FFF2-40B4-BE49-F238E27FC236}">
                <a16:creationId xmlns:a16="http://schemas.microsoft.com/office/drawing/2014/main" id="{2FA66A29-A983-117B-C4BB-AA12D48168F7}"/>
              </a:ext>
            </a:extLst>
          </p:cNvPr>
          <p:cNvSpPr>
            <a:spLocks noChangeShapeType="1"/>
          </p:cNvSpPr>
          <p:nvPr/>
        </p:nvSpPr>
        <p:spPr bwMode="auto">
          <a:xfrm flipH="1">
            <a:off x="9829800" y="3752850"/>
            <a:ext cx="476250" cy="5905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5" name="Line 20">
            <a:extLst>
              <a:ext uri="{FF2B5EF4-FFF2-40B4-BE49-F238E27FC236}">
                <a16:creationId xmlns:a16="http://schemas.microsoft.com/office/drawing/2014/main" id="{A529A7D1-32E5-8FFA-62BB-CE607281E440}"/>
              </a:ext>
            </a:extLst>
          </p:cNvPr>
          <p:cNvSpPr>
            <a:spLocks noChangeShapeType="1"/>
          </p:cNvSpPr>
          <p:nvPr/>
        </p:nvSpPr>
        <p:spPr bwMode="auto">
          <a:xfrm>
            <a:off x="9810750" y="4343400"/>
            <a:ext cx="85725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6" name="Line 21">
            <a:extLst>
              <a:ext uri="{FF2B5EF4-FFF2-40B4-BE49-F238E27FC236}">
                <a16:creationId xmlns:a16="http://schemas.microsoft.com/office/drawing/2014/main" id="{B95D1B73-32BA-F858-7BFC-57EC356C5F9B}"/>
              </a:ext>
            </a:extLst>
          </p:cNvPr>
          <p:cNvSpPr>
            <a:spLocks noChangeShapeType="1"/>
          </p:cNvSpPr>
          <p:nvPr/>
        </p:nvSpPr>
        <p:spPr bwMode="auto">
          <a:xfrm>
            <a:off x="10306050" y="3733800"/>
            <a:ext cx="361950" cy="6096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7" name="Line 22">
            <a:extLst>
              <a:ext uri="{FF2B5EF4-FFF2-40B4-BE49-F238E27FC236}">
                <a16:creationId xmlns:a16="http://schemas.microsoft.com/office/drawing/2014/main" id="{9A085832-A986-A832-ADA9-FF57A07B51B5}"/>
              </a:ext>
            </a:extLst>
          </p:cNvPr>
          <p:cNvSpPr>
            <a:spLocks noChangeShapeType="1"/>
          </p:cNvSpPr>
          <p:nvPr/>
        </p:nvSpPr>
        <p:spPr bwMode="auto">
          <a:xfrm>
            <a:off x="9620250" y="2609850"/>
            <a:ext cx="571500" cy="24765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8" name="Line 23">
            <a:extLst>
              <a:ext uri="{FF2B5EF4-FFF2-40B4-BE49-F238E27FC236}">
                <a16:creationId xmlns:a16="http://schemas.microsoft.com/office/drawing/2014/main" id="{EA59A9E9-C413-C793-96BF-9ABBED0410F9}"/>
              </a:ext>
            </a:extLst>
          </p:cNvPr>
          <p:cNvSpPr>
            <a:spLocks noChangeShapeType="1"/>
          </p:cNvSpPr>
          <p:nvPr/>
        </p:nvSpPr>
        <p:spPr bwMode="auto">
          <a:xfrm flipH="1">
            <a:off x="9639300" y="3676650"/>
            <a:ext cx="381000" cy="59055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D3147D-E8E2-BE39-5A68-19AFF2EB630B}"/>
              </a:ext>
            </a:extLst>
          </p:cNvPr>
          <p:cNvPicPr>
            <a:picLocks noChangeAspect="1"/>
          </p:cNvPicPr>
          <p:nvPr/>
        </p:nvPicPr>
        <p:blipFill>
          <a:blip r:embed="rId2"/>
          <a:stretch>
            <a:fillRect/>
          </a:stretch>
        </p:blipFill>
        <p:spPr>
          <a:xfrm>
            <a:off x="2276272" y="1417145"/>
            <a:ext cx="7188060" cy="4818285"/>
          </a:xfrm>
          <a:prstGeom prst="rect">
            <a:avLst/>
          </a:prstGeom>
        </p:spPr>
      </p:pic>
    </p:spTree>
    <p:extLst>
      <p:ext uri="{BB962C8B-B14F-4D97-AF65-F5344CB8AC3E}">
        <p14:creationId xmlns:p14="http://schemas.microsoft.com/office/powerpoint/2010/main" val="3223469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a:extLst>
              <a:ext uri="{FF2B5EF4-FFF2-40B4-BE49-F238E27FC236}">
                <a16:creationId xmlns:a16="http://schemas.microsoft.com/office/drawing/2014/main" id="{57D2D1E2-7224-57BD-5949-45D497F453C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1400">
                <a:solidFill>
                  <a:schemeClr val="tx1"/>
                </a:solidFill>
              </a:rPr>
              <a:t>CHAPTER 5</a:t>
            </a:r>
          </a:p>
        </p:txBody>
      </p:sp>
      <p:sp>
        <p:nvSpPr>
          <p:cNvPr id="56323" name="Slide Number Placeholder 3">
            <a:extLst>
              <a:ext uri="{FF2B5EF4-FFF2-40B4-BE49-F238E27FC236}">
                <a16:creationId xmlns:a16="http://schemas.microsoft.com/office/drawing/2014/main" id="{0BAD5DFF-0992-6AE4-E4C4-1ADBFFBE93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fld id="{4E1724C1-5DBE-4B43-945D-EDBA42134C26}" type="slidenum">
              <a:rPr lang="en-US" altLang="zh-TW" sz="1400">
                <a:solidFill>
                  <a:schemeClr val="tx1"/>
                </a:solidFill>
              </a:rPr>
              <a:pPr/>
              <a:t>50</a:t>
            </a:fld>
            <a:endParaRPr lang="en-US" altLang="zh-TW" sz="1400">
              <a:solidFill>
                <a:schemeClr val="tx1"/>
              </a:solidFill>
            </a:endParaRPr>
          </a:p>
        </p:txBody>
      </p:sp>
      <p:sp>
        <p:nvSpPr>
          <p:cNvPr id="56324" name="Rectangle 2">
            <a:extLst>
              <a:ext uri="{FF2B5EF4-FFF2-40B4-BE49-F238E27FC236}">
                <a16:creationId xmlns:a16="http://schemas.microsoft.com/office/drawing/2014/main" id="{8DD958CB-2088-33F5-42CF-1552AD3C53EF}"/>
              </a:ext>
            </a:extLst>
          </p:cNvPr>
          <p:cNvSpPr>
            <a:spLocks noChangeArrowheads="1"/>
          </p:cNvSpPr>
          <p:nvPr/>
        </p:nvSpPr>
        <p:spPr bwMode="auto">
          <a:xfrm>
            <a:off x="-275617"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4400" dirty="0" err="1">
                <a:solidFill>
                  <a:schemeClr val="tx2"/>
                </a:solidFill>
              </a:rPr>
              <a:t>Inorder</a:t>
            </a:r>
            <a:r>
              <a:rPr lang="en-US" altLang="zh-TW" sz="4400" dirty="0">
                <a:solidFill>
                  <a:schemeClr val="tx2"/>
                </a:solidFill>
              </a:rPr>
              <a:t> Traversal of Threaded BT</a:t>
            </a:r>
          </a:p>
        </p:txBody>
      </p:sp>
      <p:sp>
        <p:nvSpPr>
          <p:cNvPr id="56325" name="Rectangle 3">
            <a:extLst>
              <a:ext uri="{FF2B5EF4-FFF2-40B4-BE49-F238E27FC236}">
                <a16:creationId xmlns:a16="http://schemas.microsoft.com/office/drawing/2014/main" id="{AF3D0058-9880-2DE8-7001-EE9942431B1A}"/>
              </a:ext>
            </a:extLst>
          </p:cNvPr>
          <p:cNvSpPr>
            <a:spLocks noChangeArrowheads="1"/>
          </p:cNvSpPr>
          <p:nvPr/>
        </p:nvSpPr>
        <p:spPr bwMode="auto">
          <a:xfrm>
            <a:off x="415924" y="1371600"/>
            <a:ext cx="1153937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eaLnBrk="1" hangingPunct="1">
              <a:lnSpc>
                <a:spcPct val="90000"/>
              </a:lnSpc>
              <a:buFont typeface="Monotype Sorts" pitchFamily="2" charset="2"/>
              <a:buNone/>
            </a:pPr>
            <a:r>
              <a:rPr lang="en-US" altLang="zh-TW" sz="2800" b="1" dirty="0">
                <a:cs typeface="Times New Roman" panose="02020603050405020304" pitchFamily="18" charset="0"/>
              </a:rPr>
              <a:t>void </a:t>
            </a:r>
            <a:r>
              <a:rPr lang="en-US" altLang="zh-TW" sz="2800" b="1" dirty="0" err="1">
                <a:cs typeface="Times New Roman" panose="02020603050405020304" pitchFamily="18" charset="0"/>
              </a:rPr>
              <a:t>tinorder</a:t>
            </a:r>
            <a:r>
              <a:rPr lang="en-US" altLang="zh-TW" sz="2800" b="1" dirty="0">
                <a:cs typeface="Times New Roman" panose="02020603050405020304" pitchFamily="18" charset="0"/>
              </a:rPr>
              <a:t>(</a:t>
            </a:r>
            <a:r>
              <a:rPr lang="en-US" altLang="zh-TW" sz="2800" b="1" dirty="0" err="1">
                <a:cs typeface="Times New Roman" panose="02020603050405020304" pitchFamily="18" charset="0"/>
              </a:rPr>
              <a:t>threaded_pointer</a:t>
            </a:r>
            <a:r>
              <a:rPr lang="en-US" altLang="zh-TW" sz="2800" b="1" dirty="0">
                <a:cs typeface="Times New Roman" panose="02020603050405020304" pitchFamily="18" charset="0"/>
              </a:rPr>
              <a:t> tree)</a:t>
            </a:r>
          </a:p>
          <a:p>
            <a:pPr eaLnBrk="1" hangingPunct="1">
              <a:lnSpc>
                <a:spcPct val="90000"/>
              </a:lnSpc>
              <a:buFont typeface="Monotype Sorts" pitchFamily="2" charset="2"/>
              <a:buNone/>
            </a:pPr>
            <a:r>
              <a:rPr lang="en-US" altLang="zh-TW" sz="2800" b="1" dirty="0">
                <a:cs typeface="Times New Roman" panose="02020603050405020304" pitchFamily="18" charset="0"/>
              </a:rPr>
              <a:t>{</a:t>
            </a:r>
          </a:p>
          <a:p>
            <a:pPr eaLnBrk="1" hangingPunct="1">
              <a:lnSpc>
                <a:spcPct val="90000"/>
              </a:lnSpc>
              <a:buFont typeface="Monotype Sorts" pitchFamily="2" charset="2"/>
              <a:buNone/>
            </a:pPr>
            <a:r>
              <a:rPr lang="en-US" altLang="zh-TW" sz="2800" b="1" dirty="0">
                <a:cs typeface="Times New Roman" panose="02020603050405020304" pitchFamily="18" charset="0"/>
              </a:rPr>
              <a:t>		/* traverse the threaded binary tree </a:t>
            </a:r>
            <a:r>
              <a:rPr lang="en-US" altLang="zh-TW" sz="2800" b="1" dirty="0" err="1">
                <a:cs typeface="Times New Roman" panose="02020603050405020304" pitchFamily="18" charset="0"/>
              </a:rPr>
              <a:t>inorder</a:t>
            </a:r>
            <a:r>
              <a:rPr lang="en-US" altLang="zh-TW" sz="2800" b="1" dirty="0">
                <a:cs typeface="Times New Roman" panose="02020603050405020304" pitchFamily="18" charset="0"/>
              </a:rPr>
              <a:t> */</a:t>
            </a:r>
          </a:p>
          <a:p>
            <a:pPr eaLnBrk="1" hangingPunct="1">
              <a:lnSpc>
                <a:spcPct val="90000"/>
              </a:lnSpc>
              <a:buFont typeface="Monotype Sorts" pitchFamily="2" charset="2"/>
              <a:buNone/>
            </a:pPr>
            <a:r>
              <a:rPr lang="en-US" altLang="zh-TW" sz="2800" b="1" dirty="0">
                <a:cs typeface="Times New Roman" panose="02020603050405020304" pitchFamily="18" charset="0"/>
              </a:rPr>
              <a:t>    	</a:t>
            </a:r>
            <a:r>
              <a:rPr lang="en-US" altLang="zh-TW" sz="2800" dirty="0" err="1">
                <a:cs typeface="Times New Roman" panose="02020603050405020304" pitchFamily="18" charset="0"/>
              </a:rPr>
              <a:t>threaded_pointer</a:t>
            </a:r>
            <a:r>
              <a:rPr lang="en-US" altLang="zh-TW" sz="2800" dirty="0">
                <a:cs typeface="Times New Roman" panose="02020603050405020304" pitchFamily="18" charset="0"/>
              </a:rPr>
              <a:t> temp = tree;</a:t>
            </a:r>
          </a:p>
          <a:p>
            <a:pPr eaLnBrk="1" hangingPunct="1">
              <a:lnSpc>
                <a:spcPct val="90000"/>
              </a:lnSpc>
              <a:buFont typeface="Monotype Sorts" pitchFamily="2" charset="2"/>
              <a:buNone/>
            </a:pPr>
            <a:r>
              <a:rPr lang="en-US" altLang="zh-TW" sz="2800" dirty="0">
                <a:cs typeface="Times New Roman" panose="02020603050405020304" pitchFamily="18" charset="0"/>
              </a:rPr>
              <a:t>    	for (;;) {</a:t>
            </a:r>
          </a:p>
          <a:p>
            <a:pPr eaLnBrk="1" hangingPunct="1">
              <a:lnSpc>
                <a:spcPct val="90000"/>
              </a:lnSpc>
              <a:buFont typeface="Monotype Sorts" pitchFamily="2" charset="2"/>
              <a:buNone/>
            </a:pPr>
            <a:r>
              <a:rPr lang="en-US" altLang="zh-TW" sz="2800" dirty="0">
                <a:cs typeface="Times New Roman" panose="02020603050405020304" pitchFamily="18" charset="0"/>
              </a:rPr>
              <a:t>        		temp = </a:t>
            </a:r>
            <a:r>
              <a:rPr lang="en-US" altLang="zh-TW" sz="2800" dirty="0" err="1">
                <a:cs typeface="Times New Roman" panose="02020603050405020304" pitchFamily="18" charset="0"/>
              </a:rPr>
              <a:t>insucc</a:t>
            </a:r>
            <a:r>
              <a:rPr lang="en-US" altLang="zh-TW" sz="2800" dirty="0">
                <a:cs typeface="Times New Roman" panose="02020603050405020304" pitchFamily="18" charset="0"/>
              </a:rPr>
              <a:t>(temp);</a:t>
            </a:r>
          </a:p>
          <a:p>
            <a:pPr eaLnBrk="1" hangingPunct="1">
              <a:lnSpc>
                <a:spcPct val="90000"/>
              </a:lnSpc>
              <a:buFont typeface="Monotype Sorts" pitchFamily="2" charset="2"/>
              <a:buNone/>
            </a:pPr>
            <a:r>
              <a:rPr lang="en-US" altLang="zh-TW" sz="2800" dirty="0">
                <a:cs typeface="Times New Roman" panose="02020603050405020304" pitchFamily="18" charset="0"/>
              </a:rPr>
              <a:t>        		if (temp==tree) break;</a:t>
            </a:r>
          </a:p>
          <a:p>
            <a:pPr eaLnBrk="1" hangingPunct="1">
              <a:lnSpc>
                <a:spcPct val="90000"/>
              </a:lnSpc>
              <a:buFont typeface="Monotype Sorts" pitchFamily="2" charset="2"/>
              <a:buNone/>
            </a:pPr>
            <a:r>
              <a:rPr lang="en-US" altLang="zh-TW" sz="2800" dirty="0">
                <a:cs typeface="Times New Roman" panose="02020603050405020304" pitchFamily="18" charset="0"/>
              </a:rPr>
              <a:t>        		</a:t>
            </a:r>
            <a:r>
              <a:rPr lang="en-US" altLang="zh-TW" sz="2800" dirty="0" err="1">
                <a:cs typeface="Times New Roman" panose="02020603050405020304" pitchFamily="18" charset="0"/>
              </a:rPr>
              <a:t>printf</a:t>
            </a:r>
            <a:r>
              <a:rPr lang="en-US" altLang="zh-TW" sz="2800" dirty="0">
                <a:cs typeface="Times New Roman" panose="02020603050405020304" pitchFamily="18" charset="0"/>
              </a:rPr>
              <a:t>(“%3c”, temp-&gt;data);</a:t>
            </a:r>
          </a:p>
          <a:p>
            <a:pPr eaLnBrk="1" hangingPunct="1">
              <a:lnSpc>
                <a:spcPct val="90000"/>
              </a:lnSpc>
              <a:buFont typeface="Monotype Sorts" pitchFamily="2" charset="2"/>
              <a:buNone/>
            </a:pPr>
            <a:r>
              <a:rPr lang="en-US" altLang="zh-TW" sz="2800" b="1" dirty="0">
                <a:cs typeface="Times New Roman" panose="02020603050405020304" pitchFamily="18" charset="0"/>
              </a:rPr>
              <a:t>    	}</a:t>
            </a:r>
          </a:p>
          <a:p>
            <a:pPr eaLnBrk="1" hangingPunct="1">
              <a:lnSpc>
                <a:spcPct val="90000"/>
              </a:lnSpc>
              <a:buFont typeface="Monotype Sorts" pitchFamily="2" charset="2"/>
              <a:buNone/>
            </a:pPr>
            <a:r>
              <a:rPr lang="en-US" altLang="zh-TW" sz="2800" b="1" dirty="0">
                <a:cs typeface="Times New Roman" panose="02020603050405020304" pitchFamily="18" charset="0"/>
              </a:rPr>
              <a:t>}</a:t>
            </a:r>
          </a:p>
        </p:txBody>
      </p:sp>
      <p:sp>
        <p:nvSpPr>
          <p:cNvPr id="56326" name="Text Box 4">
            <a:extLst>
              <a:ext uri="{FF2B5EF4-FFF2-40B4-BE49-F238E27FC236}">
                <a16:creationId xmlns:a16="http://schemas.microsoft.com/office/drawing/2014/main" id="{5793B75A-CDE0-457E-7273-215AF62F6AE0}"/>
              </a:ext>
            </a:extLst>
          </p:cNvPr>
          <p:cNvSpPr txBox="1">
            <a:spLocks noChangeArrowheads="1"/>
          </p:cNvSpPr>
          <p:nvPr/>
        </p:nvSpPr>
        <p:spPr bwMode="auto">
          <a:xfrm>
            <a:off x="9801766" y="3139281"/>
            <a:ext cx="950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r>
              <a:rPr lang="en-US" altLang="zh-TW" sz="3200" dirty="0">
                <a:solidFill>
                  <a:srgbClr val="CC3300"/>
                </a:solidFill>
              </a:rPr>
              <a:t>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0C5-C3F9-68B9-BB41-431B742CAB56}"/>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Binary Search Tree</a:t>
            </a:r>
          </a:p>
        </p:txBody>
      </p:sp>
      <p:sp>
        <p:nvSpPr>
          <p:cNvPr id="3" name="Content Placeholder 2">
            <a:extLst>
              <a:ext uri="{FF2B5EF4-FFF2-40B4-BE49-F238E27FC236}">
                <a16:creationId xmlns:a16="http://schemas.microsoft.com/office/drawing/2014/main" id="{53F4F285-BF10-4FF2-520A-5FB1B8707C97}"/>
              </a:ext>
            </a:extLst>
          </p:cNvPr>
          <p:cNvSpPr>
            <a:spLocks noGrp="1"/>
          </p:cNvSpPr>
          <p:nvPr>
            <p:ph idx="1"/>
          </p:nvPr>
        </p:nvSpPr>
        <p:spPr/>
        <p:txBody>
          <a:bodyPr/>
          <a:lstStyle/>
          <a:p>
            <a:pPr marL="0" indent="0">
              <a:buNone/>
            </a:pPr>
            <a:r>
              <a:rPr lang="en-IN" dirty="0"/>
              <a:t>Lab program:</a:t>
            </a:r>
          </a:p>
          <a:p>
            <a:pPr marL="0" indent="0">
              <a:buNone/>
            </a:pPr>
            <a:r>
              <a:rPr lang="en-US" sz="1800" dirty="0">
                <a:effectLst/>
                <a:latin typeface="Times New Roman" panose="02020603050405020304" pitchFamily="18" charset="0"/>
                <a:ea typeface="Calibri" panose="020F0502020204030204" pitchFamily="34" charset="0"/>
              </a:rPr>
              <a:t>Write a C program for the following operations:</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rPr>
              <a:t>a)  Write a function to construct binary search tree. </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Calibri" panose="020F0502020204030204" pitchFamily="34" charset="0"/>
              </a:rPr>
              <a:t>b)  Write a function to perform Binary search tree traversal using:</a:t>
            </a:r>
            <a:endParaRPr lang="en-IN" sz="1800" dirty="0">
              <a:effectLst/>
              <a:latin typeface="Times New Roman" panose="02020603050405020304" pitchFamily="18" charset="0"/>
              <a:ea typeface="Times New Roman" panose="02020603050405020304" pitchFamily="18" charset="0"/>
            </a:endParaRPr>
          </a:p>
          <a:p>
            <a:pPr indent="203200" algn="just"/>
            <a:r>
              <a:rPr lang="en-US" sz="1800" dirty="0" err="1">
                <a:effectLst/>
                <a:latin typeface="Times New Roman" panose="02020603050405020304" pitchFamily="18" charset="0"/>
                <a:ea typeface="Calibri" panose="020F0502020204030204" pitchFamily="34" charset="0"/>
              </a:rPr>
              <a:t>i</a:t>
            </a:r>
            <a:r>
              <a:rPr lang="en-US" sz="1800" dirty="0">
                <a:effectLst/>
                <a:latin typeface="Times New Roman" panose="02020603050405020304" pitchFamily="18" charset="0"/>
                <a:ea typeface="Calibri" panose="020F0502020204030204" pitchFamily="34" charset="0"/>
              </a:rPr>
              <a:t>)	In-order traversal</a:t>
            </a:r>
            <a:endParaRPr lang="en-IN" sz="1800" dirty="0">
              <a:effectLst/>
              <a:latin typeface="Times New Roman" panose="02020603050405020304" pitchFamily="18" charset="0"/>
              <a:ea typeface="Times New Roman" panose="02020603050405020304" pitchFamily="18" charset="0"/>
            </a:endParaRPr>
          </a:p>
          <a:p>
            <a:pPr indent="203200" algn="just"/>
            <a:r>
              <a:rPr lang="en-US" sz="1800" dirty="0">
                <a:effectLst/>
                <a:latin typeface="Times New Roman" panose="02020603050405020304" pitchFamily="18" charset="0"/>
                <a:ea typeface="Calibri" panose="020F0502020204030204" pitchFamily="34" charset="0"/>
              </a:rPr>
              <a:t>ii)	Pre-order traversal</a:t>
            </a:r>
            <a:endParaRPr lang="en-IN" sz="1800" dirty="0">
              <a:effectLst/>
              <a:latin typeface="Times New Roman" panose="02020603050405020304" pitchFamily="18" charset="0"/>
              <a:ea typeface="Times New Roman" panose="02020603050405020304" pitchFamily="18" charset="0"/>
            </a:endParaRPr>
          </a:p>
          <a:p>
            <a:pPr indent="203200" algn="just"/>
            <a:r>
              <a:rPr lang="en-US" sz="1800" dirty="0">
                <a:effectLst/>
                <a:latin typeface="Times New Roman" panose="02020603050405020304" pitchFamily="18" charset="0"/>
                <a:ea typeface="Calibri" panose="020F0502020204030204" pitchFamily="34" charset="0"/>
              </a:rPr>
              <a:t>iii)	Post-order traversal</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77923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46E6-353B-5201-E3FD-E9F0446359B9}"/>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Binary Search Tree</a:t>
            </a:r>
            <a:endParaRPr lang="en-IN" dirty="0"/>
          </a:p>
        </p:txBody>
      </p:sp>
      <p:sp>
        <p:nvSpPr>
          <p:cNvPr id="3" name="Content Placeholder 2">
            <a:extLst>
              <a:ext uri="{FF2B5EF4-FFF2-40B4-BE49-F238E27FC236}">
                <a16:creationId xmlns:a16="http://schemas.microsoft.com/office/drawing/2014/main" id="{2F8F75F9-13F7-09F5-3B3C-FDF801A1DEC7}"/>
              </a:ext>
            </a:extLst>
          </p:cNvPr>
          <p:cNvSpPr>
            <a:spLocks noGrp="1"/>
          </p:cNvSpPr>
          <p:nvPr>
            <p:ph idx="1"/>
          </p:nvPr>
        </p:nvSpPr>
        <p:spPr>
          <a:xfrm>
            <a:off x="838200" y="1825625"/>
            <a:ext cx="5562600" cy="4351338"/>
          </a:xfrm>
        </p:spPr>
        <p:txBody>
          <a:bodyPr/>
          <a:lstStyle/>
          <a:p>
            <a:pPr marL="0" indent="0">
              <a:buNone/>
            </a:pPr>
            <a:r>
              <a:rPr lang="en-US" b="0" i="0" dirty="0">
                <a:solidFill>
                  <a:srgbClr val="202124"/>
                </a:solidFill>
                <a:effectLst/>
                <a:latin typeface="Times New Roman" panose="02020603050405020304" pitchFamily="18" charset="0"/>
                <a:cs typeface="Times New Roman" panose="02020603050405020304" pitchFamily="18" charset="0"/>
              </a:rPr>
              <a:t>In computer science, a binary search tree (BST), also called an ordered or sorted binary tree, is </a:t>
            </a:r>
            <a:r>
              <a:rPr lang="en-US" b="0" i="0" dirty="0">
                <a:solidFill>
                  <a:srgbClr val="040C28"/>
                </a:solidFill>
                <a:effectLst/>
                <a:latin typeface="Times New Roman" panose="02020603050405020304" pitchFamily="18" charset="0"/>
                <a:cs typeface="Times New Roman" panose="02020603050405020304" pitchFamily="18" charset="0"/>
              </a:rPr>
              <a:t>a rooted binary tree data structure with the key of each internal node being greater than all the keys in the respective node's left subtree and less than the ones in its right subtree</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26" name="Picture 2" descr="Binary Search Tree - GeeksforGeeks">
            <a:extLst>
              <a:ext uri="{FF2B5EF4-FFF2-40B4-BE49-F238E27FC236}">
                <a16:creationId xmlns:a16="http://schemas.microsoft.com/office/drawing/2014/main" id="{73DE4A83-D311-CC2E-03DF-DD46FAEB8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395" y="1921212"/>
            <a:ext cx="4958775" cy="351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277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a:extLst>
              <a:ext uri="{FF2B5EF4-FFF2-40B4-BE49-F238E27FC236}">
                <a16:creationId xmlns:a16="http://schemas.microsoft.com/office/drawing/2014/main" id="{DEEFE73C-6A09-1E12-F142-8C3D33CCAFC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1400">
                <a:solidFill>
                  <a:schemeClr val="tx1"/>
                </a:solidFill>
              </a:rPr>
              <a:t>CHAPTER 5</a:t>
            </a:r>
          </a:p>
        </p:txBody>
      </p:sp>
      <p:sp>
        <p:nvSpPr>
          <p:cNvPr id="74755" name="Slide Number Placeholder 3">
            <a:extLst>
              <a:ext uri="{FF2B5EF4-FFF2-40B4-BE49-F238E27FC236}">
                <a16:creationId xmlns:a16="http://schemas.microsoft.com/office/drawing/2014/main" id="{418ED34E-13D8-4E7A-6AC7-AE75CCA9A1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fld id="{78275884-E457-47DB-8AF2-4580AF94D7D8}" type="slidenum">
              <a:rPr lang="en-US" altLang="zh-TW" sz="1400">
                <a:solidFill>
                  <a:schemeClr val="tx1"/>
                </a:solidFill>
              </a:rPr>
              <a:pPr/>
              <a:t>53</a:t>
            </a:fld>
            <a:endParaRPr lang="en-US" altLang="zh-TW" sz="1400">
              <a:solidFill>
                <a:schemeClr val="tx1"/>
              </a:solidFill>
            </a:endParaRPr>
          </a:p>
        </p:txBody>
      </p:sp>
      <p:sp>
        <p:nvSpPr>
          <p:cNvPr id="74756" name="Rectangle 2">
            <a:extLst>
              <a:ext uri="{FF2B5EF4-FFF2-40B4-BE49-F238E27FC236}">
                <a16:creationId xmlns:a16="http://schemas.microsoft.com/office/drawing/2014/main" id="{6E95122E-F5BE-345A-A697-8C3964B8CE2E}"/>
              </a:ext>
            </a:extLst>
          </p:cNvPr>
          <p:cNvSpPr>
            <a:spLocks noChangeArrowheads="1"/>
          </p:cNvSpPr>
          <p:nvPr/>
        </p:nvSpPr>
        <p:spPr bwMode="auto">
          <a:xfrm>
            <a:off x="18669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4400">
                <a:solidFill>
                  <a:schemeClr val="tx2"/>
                </a:solidFill>
              </a:rPr>
              <a:t>Examples of Binary Search Trees</a:t>
            </a:r>
          </a:p>
        </p:txBody>
      </p:sp>
      <p:sp>
        <p:nvSpPr>
          <p:cNvPr id="74757" name="Oval 3">
            <a:extLst>
              <a:ext uri="{FF2B5EF4-FFF2-40B4-BE49-F238E27FC236}">
                <a16:creationId xmlns:a16="http://schemas.microsoft.com/office/drawing/2014/main" id="{1639C850-1D20-CB5A-1059-5D112FFEF388}"/>
              </a:ext>
            </a:extLst>
          </p:cNvPr>
          <p:cNvSpPr>
            <a:spLocks noChangeArrowheads="1"/>
          </p:cNvSpPr>
          <p:nvPr/>
        </p:nvSpPr>
        <p:spPr bwMode="auto">
          <a:xfrm>
            <a:off x="3787776" y="2579688"/>
            <a:ext cx="392113"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a:r>
              <a:rPr lang="en-US" altLang="zh-TW" sz="2400">
                <a:solidFill>
                  <a:schemeClr val="tx1"/>
                </a:solidFill>
              </a:rPr>
              <a:t>20</a:t>
            </a:r>
          </a:p>
        </p:txBody>
      </p:sp>
      <p:sp>
        <p:nvSpPr>
          <p:cNvPr id="74758" name="Oval 4">
            <a:extLst>
              <a:ext uri="{FF2B5EF4-FFF2-40B4-BE49-F238E27FC236}">
                <a16:creationId xmlns:a16="http://schemas.microsoft.com/office/drawing/2014/main" id="{31B07D1B-E0B2-B8E0-D504-7A5EF25FB85C}"/>
              </a:ext>
            </a:extLst>
          </p:cNvPr>
          <p:cNvSpPr>
            <a:spLocks noChangeArrowheads="1"/>
          </p:cNvSpPr>
          <p:nvPr/>
        </p:nvSpPr>
        <p:spPr bwMode="auto">
          <a:xfrm>
            <a:off x="3176588" y="3397251"/>
            <a:ext cx="392112"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59" name="Oval 5">
            <a:extLst>
              <a:ext uri="{FF2B5EF4-FFF2-40B4-BE49-F238E27FC236}">
                <a16:creationId xmlns:a16="http://schemas.microsoft.com/office/drawing/2014/main" id="{5DC1C947-38DC-C45F-89C4-0A8468F73438}"/>
              </a:ext>
            </a:extLst>
          </p:cNvPr>
          <p:cNvSpPr>
            <a:spLocks noChangeArrowheads="1"/>
          </p:cNvSpPr>
          <p:nvPr/>
        </p:nvSpPr>
        <p:spPr bwMode="auto">
          <a:xfrm>
            <a:off x="4427538" y="3363913"/>
            <a:ext cx="392112"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60" name="Oval 6">
            <a:extLst>
              <a:ext uri="{FF2B5EF4-FFF2-40B4-BE49-F238E27FC236}">
                <a16:creationId xmlns:a16="http://schemas.microsoft.com/office/drawing/2014/main" id="{91AE1CF0-DF04-5E01-8F23-B1FB98747350}"/>
              </a:ext>
            </a:extLst>
          </p:cNvPr>
          <p:cNvSpPr>
            <a:spLocks noChangeArrowheads="1"/>
          </p:cNvSpPr>
          <p:nvPr/>
        </p:nvSpPr>
        <p:spPr bwMode="auto">
          <a:xfrm>
            <a:off x="2667001" y="4305301"/>
            <a:ext cx="392113"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61" name="Line 7">
            <a:extLst>
              <a:ext uri="{FF2B5EF4-FFF2-40B4-BE49-F238E27FC236}">
                <a16:creationId xmlns:a16="http://schemas.microsoft.com/office/drawing/2014/main" id="{76B1F6FE-4BAB-F091-23FD-CE591F794C93}"/>
              </a:ext>
            </a:extLst>
          </p:cNvPr>
          <p:cNvSpPr>
            <a:spLocks noChangeShapeType="1"/>
          </p:cNvSpPr>
          <p:nvPr/>
        </p:nvSpPr>
        <p:spPr bwMode="auto">
          <a:xfrm flipH="1">
            <a:off x="3387725" y="2967039"/>
            <a:ext cx="488950" cy="4286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2" name="Line 8">
            <a:extLst>
              <a:ext uri="{FF2B5EF4-FFF2-40B4-BE49-F238E27FC236}">
                <a16:creationId xmlns:a16="http://schemas.microsoft.com/office/drawing/2014/main" id="{5CA895C7-9242-D467-2215-7C61CD7C5ECE}"/>
              </a:ext>
            </a:extLst>
          </p:cNvPr>
          <p:cNvSpPr>
            <a:spLocks noChangeShapeType="1"/>
          </p:cNvSpPr>
          <p:nvPr/>
        </p:nvSpPr>
        <p:spPr bwMode="auto">
          <a:xfrm flipH="1">
            <a:off x="2873375" y="3767138"/>
            <a:ext cx="349250" cy="531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3" name="Rectangle 9">
            <a:extLst>
              <a:ext uri="{FF2B5EF4-FFF2-40B4-BE49-F238E27FC236}">
                <a16:creationId xmlns:a16="http://schemas.microsoft.com/office/drawing/2014/main" id="{B3FF0DF6-8EF9-513F-E0E7-83075015823B}"/>
              </a:ext>
            </a:extLst>
          </p:cNvPr>
          <p:cNvSpPr>
            <a:spLocks noChangeArrowheads="1"/>
          </p:cNvSpPr>
          <p:nvPr/>
        </p:nvSpPr>
        <p:spPr bwMode="auto">
          <a:xfrm>
            <a:off x="3130551" y="3403601"/>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12</a:t>
            </a:r>
          </a:p>
        </p:txBody>
      </p:sp>
      <p:sp>
        <p:nvSpPr>
          <p:cNvPr id="74764" name="Rectangle 10">
            <a:extLst>
              <a:ext uri="{FF2B5EF4-FFF2-40B4-BE49-F238E27FC236}">
                <a16:creationId xmlns:a16="http://schemas.microsoft.com/office/drawing/2014/main" id="{BCBBB828-00D3-D9A8-B685-24965C875F76}"/>
              </a:ext>
            </a:extLst>
          </p:cNvPr>
          <p:cNvSpPr>
            <a:spLocks noChangeArrowheads="1"/>
          </p:cNvSpPr>
          <p:nvPr/>
        </p:nvSpPr>
        <p:spPr bwMode="auto">
          <a:xfrm>
            <a:off x="4391026" y="3355976"/>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25</a:t>
            </a:r>
          </a:p>
        </p:txBody>
      </p:sp>
      <p:sp>
        <p:nvSpPr>
          <p:cNvPr id="74765" name="Rectangle 11">
            <a:extLst>
              <a:ext uri="{FF2B5EF4-FFF2-40B4-BE49-F238E27FC236}">
                <a16:creationId xmlns:a16="http://schemas.microsoft.com/office/drawing/2014/main" id="{E052FBBD-40F9-024D-FBDB-7A32BA1A9E3C}"/>
              </a:ext>
            </a:extLst>
          </p:cNvPr>
          <p:cNvSpPr>
            <a:spLocks noChangeArrowheads="1"/>
          </p:cNvSpPr>
          <p:nvPr/>
        </p:nvSpPr>
        <p:spPr bwMode="auto">
          <a:xfrm>
            <a:off x="2606676" y="4311651"/>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10</a:t>
            </a:r>
          </a:p>
        </p:txBody>
      </p:sp>
      <p:sp>
        <p:nvSpPr>
          <p:cNvPr id="74766" name="Line 12">
            <a:extLst>
              <a:ext uri="{FF2B5EF4-FFF2-40B4-BE49-F238E27FC236}">
                <a16:creationId xmlns:a16="http://schemas.microsoft.com/office/drawing/2014/main" id="{144AEC57-2FF8-41E5-5380-D4C22178D401}"/>
              </a:ext>
            </a:extLst>
          </p:cNvPr>
          <p:cNvSpPr>
            <a:spLocks noChangeShapeType="1"/>
          </p:cNvSpPr>
          <p:nvPr/>
        </p:nvSpPr>
        <p:spPr bwMode="auto">
          <a:xfrm>
            <a:off x="4103689" y="2957513"/>
            <a:ext cx="536575" cy="404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7" name="Oval 13">
            <a:extLst>
              <a:ext uri="{FF2B5EF4-FFF2-40B4-BE49-F238E27FC236}">
                <a16:creationId xmlns:a16="http://schemas.microsoft.com/office/drawing/2014/main" id="{99D1EFCA-5A62-0894-A724-AACCC2F8037C}"/>
              </a:ext>
            </a:extLst>
          </p:cNvPr>
          <p:cNvSpPr>
            <a:spLocks noChangeArrowheads="1"/>
          </p:cNvSpPr>
          <p:nvPr/>
        </p:nvSpPr>
        <p:spPr bwMode="auto">
          <a:xfrm>
            <a:off x="3592513" y="4289426"/>
            <a:ext cx="392112"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68" name="Line 14">
            <a:extLst>
              <a:ext uri="{FF2B5EF4-FFF2-40B4-BE49-F238E27FC236}">
                <a16:creationId xmlns:a16="http://schemas.microsoft.com/office/drawing/2014/main" id="{070E784B-CB9C-90BB-347F-B8B0BCFF4D4C}"/>
              </a:ext>
            </a:extLst>
          </p:cNvPr>
          <p:cNvSpPr>
            <a:spLocks noChangeShapeType="1"/>
          </p:cNvSpPr>
          <p:nvPr/>
        </p:nvSpPr>
        <p:spPr bwMode="auto">
          <a:xfrm>
            <a:off x="3479801" y="3786188"/>
            <a:ext cx="333375" cy="5127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9" name="Rectangle 15">
            <a:extLst>
              <a:ext uri="{FF2B5EF4-FFF2-40B4-BE49-F238E27FC236}">
                <a16:creationId xmlns:a16="http://schemas.microsoft.com/office/drawing/2014/main" id="{B9638137-BE74-F6CC-A58D-93FB21CE39AD}"/>
              </a:ext>
            </a:extLst>
          </p:cNvPr>
          <p:cNvSpPr>
            <a:spLocks noChangeArrowheads="1"/>
          </p:cNvSpPr>
          <p:nvPr/>
        </p:nvSpPr>
        <p:spPr bwMode="auto">
          <a:xfrm>
            <a:off x="3530601" y="4294189"/>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15</a:t>
            </a:r>
          </a:p>
        </p:txBody>
      </p:sp>
      <p:sp>
        <p:nvSpPr>
          <p:cNvPr id="74770" name="Oval 16">
            <a:extLst>
              <a:ext uri="{FF2B5EF4-FFF2-40B4-BE49-F238E27FC236}">
                <a16:creationId xmlns:a16="http://schemas.microsoft.com/office/drawing/2014/main" id="{0588DF75-F229-3ABA-CB1F-C7BEBB08094A}"/>
              </a:ext>
            </a:extLst>
          </p:cNvPr>
          <p:cNvSpPr>
            <a:spLocks noChangeArrowheads="1"/>
          </p:cNvSpPr>
          <p:nvPr/>
        </p:nvSpPr>
        <p:spPr bwMode="auto">
          <a:xfrm>
            <a:off x="6653213" y="2541588"/>
            <a:ext cx="392112"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a:r>
              <a:rPr lang="en-US" altLang="zh-TW" sz="2400">
                <a:solidFill>
                  <a:schemeClr val="tx1"/>
                </a:solidFill>
              </a:rPr>
              <a:t>30</a:t>
            </a:r>
          </a:p>
        </p:txBody>
      </p:sp>
      <p:sp>
        <p:nvSpPr>
          <p:cNvPr id="74771" name="Oval 17">
            <a:extLst>
              <a:ext uri="{FF2B5EF4-FFF2-40B4-BE49-F238E27FC236}">
                <a16:creationId xmlns:a16="http://schemas.microsoft.com/office/drawing/2014/main" id="{4D22704C-D21C-8F9F-DE71-52F9F6817EEF}"/>
              </a:ext>
            </a:extLst>
          </p:cNvPr>
          <p:cNvSpPr>
            <a:spLocks noChangeArrowheads="1"/>
          </p:cNvSpPr>
          <p:nvPr/>
        </p:nvSpPr>
        <p:spPr bwMode="auto">
          <a:xfrm>
            <a:off x="6042026" y="3359151"/>
            <a:ext cx="392113"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72" name="Oval 18">
            <a:extLst>
              <a:ext uri="{FF2B5EF4-FFF2-40B4-BE49-F238E27FC236}">
                <a16:creationId xmlns:a16="http://schemas.microsoft.com/office/drawing/2014/main" id="{4730A290-41FE-DB1C-84DF-314D4878A5AC}"/>
              </a:ext>
            </a:extLst>
          </p:cNvPr>
          <p:cNvSpPr>
            <a:spLocks noChangeArrowheads="1"/>
          </p:cNvSpPr>
          <p:nvPr/>
        </p:nvSpPr>
        <p:spPr bwMode="auto">
          <a:xfrm>
            <a:off x="7292976" y="3325813"/>
            <a:ext cx="392113"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73" name="Oval 19">
            <a:extLst>
              <a:ext uri="{FF2B5EF4-FFF2-40B4-BE49-F238E27FC236}">
                <a16:creationId xmlns:a16="http://schemas.microsoft.com/office/drawing/2014/main" id="{5B7AE05A-86D7-15E6-C711-9491CC8B63A5}"/>
              </a:ext>
            </a:extLst>
          </p:cNvPr>
          <p:cNvSpPr>
            <a:spLocks noChangeArrowheads="1"/>
          </p:cNvSpPr>
          <p:nvPr/>
        </p:nvSpPr>
        <p:spPr bwMode="auto">
          <a:xfrm>
            <a:off x="5532438" y="4267201"/>
            <a:ext cx="392112"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74" name="Line 20">
            <a:extLst>
              <a:ext uri="{FF2B5EF4-FFF2-40B4-BE49-F238E27FC236}">
                <a16:creationId xmlns:a16="http://schemas.microsoft.com/office/drawing/2014/main" id="{10144297-14A7-F5DF-A1FC-148DED7F8160}"/>
              </a:ext>
            </a:extLst>
          </p:cNvPr>
          <p:cNvSpPr>
            <a:spLocks noChangeShapeType="1"/>
          </p:cNvSpPr>
          <p:nvPr/>
        </p:nvSpPr>
        <p:spPr bwMode="auto">
          <a:xfrm flipH="1">
            <a:off x="6253163" y="2928939"/>
            <a:ext cx="488950" cy="4286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5" name="Line 21">
            <a:extLst>
              <a:ext uri="{FF2B5EF4-FFF2-40B4-BE49-F238E27FC236}">
                <a16:creationId xmlns:a16="http://schemas.microsoft.com/office/drawing/2014/main" id="{63AAF936-654C-0123-C424-F0AE17607069}"/>
              </a:ext>
            </a:extLst>
          </p:cNvPr>
          <p:cNvSpPr>
            <a:spLocks noChangeShapeType="1"/>
          </p:cNvSpPr>
          <p:nvPr/>
        </p:nvSpPr>
        <p:spPr bwMode="auto">
          <a:xfrm flipH="1">
            <a:off x="5738813" y="3729038"/>
            <a:ext cx="349250" cy="531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6" name="Rectangle 22">
            <a:extLst>
              <a:ext uri="{FF2B5EF4-FFF2-40B4-BE49-F238E27FC236}">
                <a16:creationId xmlns:a16="http://schemas.microsoft.com/office/drawing/2014/main" id="{CB92259D-D3F8-1E2A-139F-E7E8C464FF84}"/>
              </a:ext>
            </a:extLst>
          </p:cNvPr>
          <p:cNvSpPr>
            <a:spLocks noChangeArrowheads="1"/>
          </p:cNvSpPr>
          <p:nvPr/>
        </p:nvSpPr>
        <p:spPr bwMode="auto">
          <a:xfrm>
            <a:off x="6091239" y="3365501"/>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5</a:t>
            </a:r>
          </a:p>
        </p:txBody>
      </p:sp>
      <p:sp>
        <p:nvSpPr>
          <p:cNvPr id="74777" name="Rectangle 23">
            <a:extLst>
              <a:ext uri="{FF2B5EF4-FFF2-40B4-BE49-F238E27FC236}">
                <a16:creationId xmlns:a16="http://schemas.microsoft.com/office/drawing/2014/main" id="{404034B4-A240-90C8-06AC-C43DBB42FF5D}"/>
              </a:ext>
            </a:extLst>
          </p:cNvPr>
          <p:cNvSpPr>
            <a:spLocks noChangeArrowheads="1"/>
          </p:cNvSpPr>
          <p:nvPr/>
        </p:nvSpPr>
        <p:spPr bwMode="auto">
          <a:xfrm>
            <a:off x="7256464" y="3317876"/>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40</a:t>
            </a:r>
          </a:p>
        </p:txBody>
      </p:sp>
      <p:sp>
        <p:nvSpPr>
          <p:cNvPr id="74778" name="Rectangle 24">
            <a:extLst>
              <a:ext uri="{FF2B5EF4-FFF2-40B4-BE49-F238E27FC236}">
                <a16:creationId xmlns:a16="http://schemas.microsoft.com/office/drawing/2014/main" id="{B3D2071B-36BA-D693-3650-BE1D3067C501}"/>
              </a:ext>
            </a:extLst>
          </p:cNvPr>
          <p:cNvSpPr>
            <a:spLocks noChangeArrowheads="1"/>
          </p:cNvSpPr>
          <p:nvPr/>
        </p:nvSpPr>
        <p:spPr bwMode="auto">
          <a:xfrm>
            <a:off x="5580064" y="4273551"/>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2</a:t>
            </a:r>
          </a:p>
        </p:txBody>
      </p:sp>
      <p:sp>
        <p:nvSpPr>
          <p:cNvPr id="74779" name="Line 25">
            <a:extLst>
              <a:ext uri="{FF2B5EF4-FFF2-40B4-BE49-F238E27FC236}">
                <a16:creationId xmlns:a16="http://schemas.microsoft.com/office/drawing/2014/main" id="{B90E4027-616E-75AF-A71A-29C205B954B6}"/>
              </a:ext>
            </a:extLst>
          </p:cNvPr>
          <p:cNvSpPr>
            <a:spLocks noChangeShapeType="1"/>
          </p:cNvSpPr>
          <p:nvPr/>
        </p:nvSpPr>
        <p:spPr bwMode="auto">
          <a:xfrm>
            <a:off x="6969126" y="2919413"/>
            <a:ext cx="536575" cy="404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0" name="Oval 26">
            <a:extLst>
              <a:ext uri="{FF2B5EF4-FFF2-40B4-BE49-F238E27FC236}">
                <a16:creationId xmlns:a16="http://schemas.microsoft.com/office/drawing/2014/main" id="{F3733419-1E02-BC4E-0CA2-ACC8F81F65E9}"/>
              </a:ext>
            </a:extLst>
          </p:cNvPr>
          <p:cNvSpPr>
            <a:spLocks noChangeArrowheads="1"/>
          </p:cNvSpPr>
          <p:nvPr/>
        </p:nvSpPr>
        <p:spPr bwMode="auto">
          <a:xfrm>
            <a:off x="8832851" y="2528888"/>
            <a:ext cx="392113"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a:r>
              <a:rPr lang="en-US" altLang="zh-TW" sz="2400">
                <a:solidFill>
                  <a:schemeClr val="tx1"/>
                </a:solidFill>
              </a:rPr>
              <a:t>60</a:t>
            </a:r>
          </a:p>
        </p:txBody>
      </p:sp>
      <p:sp>
        <p:nvSpPr>
          <p:cNvPr id="74781" name="Oval 27">
            <a:extLst>
              <a:ext uri="{FF2B5EF4-FFF2-40B4-BE49-F238E27FC236}">
                <a16:creationId xmlns:a16="http://schemas.microsoft.com/office/drawing/2014/main" id="{C29D77EB-00FA-8DAC-3B84-B3C8AFB65866}"/>
              </a:ext>
            </a:extLst>
          </p:cNvPr>
          <p:cNvSpPr>
            <a:spLocks noChangeArrowheads="1"/>
          </p:cNvSpPr>
          <p:nvPr/>
        </p:nvSpPr>
        <p:spPr bwMode="auto">
          <a:xfrm>
            <a:off x="9472613" y="3313113"/>
            <a:ext cx="392112" cy="392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82" name="Oval 28">
            <a:extLst>
              <a:ext uri="{FF2B5EF4-FFF2-40B4-BE49-F238E27FC236}">
                <a16:creationId xmlns:a16="http://schemas.microsoft.com/office/drawing/2014/main" id="{52DCDF45-EC21-3404-C3BC-A1B12E9DE797}"/>
              </a:ext>
            </a:extLst>
          </p:cNvPr>
          <p:cNvSpPr>
            <a:spLocks noChangeArrowheads="1"/>
          </p:cNvSpPr>
          <p:nvPr/>
        </p:nvSpPr>
        <p:spPr bwMode="auto">
          <a:xfrm>
            <a:off x="9009063" y="4194176"/>
            <a:ext cx="392112"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83" name="Line 29">
            <a:extLst>
              <a:ext uri="{FF2B5EF4-FFF2-40B4-BE49-F238E27FC236}">
                <a16:creationId xmlns:a16="http://schemas.microsoft.com/office/drawing/2014/main" id="{78AAE6EF-3E7E-78A8-981F-25BF26F25F6A}"/>
              </a:ext>
            </a:extLst>
          </p:cNvPr>
          <p:cNvSpPr>
            <a:spLocks noChangeShapeType="1"/>
          </p:cNvSpPr>
          <p:nvPr/>
        </p:nvSpPr>
        <p:spPr bwMode="auto">
          <a:xfrm flipH="1">
            <a:off x="9215438" y="3656013"/>
            <a:ext cx="349250" cy="531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4" name="Rectangle 30">
            <a:extLst>
              <a:ext uri="{FF2B5EF4-FFF2-40B4-BE49-F238E27FC236}">
                <a16:creationId xmlns:a16="http://schemas.microsoft.com/office/drawing/2014/main" id="{586DBDA6-7BD5-9460-7509-D96441ABF14F}"/>
              </a:ext>
            </a:extLst>
          </p:cNvPr>
          <p:cNvSpPr>
            <a:spLocks noChangeArrowheads="1"/>
          </p:cNvSpPr>
          <p:nvPr/>
        </p:nvSpPr>
        <p:spPr bwMode="auto">
          <a:xfrm>
            <a:off x="9436101" y="3305176"/>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70</a:t>
            </a:r>
          </a:p>
        </p:txBody>
      </p:sp>
      <p:sp>
        <p:nvSpPr>
          <p:cNvPr id="74785" name="Rectangle 31">
            <a:extLst>
              <a:ext uri="{FF2B5EF4-FFF2-40B4-BE49-F238E27FC236}">
                <a16:creationId xmlns:a16="http://schemas.microsoft.com/office/drawing/2014/main" id="{4C220AF2-EA26-55D3-7A07-7FE8E294A6E6}"/>
              </a:ext>
            </a:extLst>
          </p:cNvPr>
          <p:cNvSpPr>
            <a:spLocks noChangeArrowheads="1"/>
          </p:cNvSpPr>
          <p:nvPr/>
        </p:nvSpPr>
        <p:spPr bwMode="auto">
          <a:xfrm>
            <a:off x="8948739" y="4200526"/>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65</a:t>
            </a:r>
          </a:p>
        </p:txBody>
      </p:sp>
      <p:sp>
        <p:nvSpPr>
          <p:cNvPr id="74786" name="Line 32">
            <a:extLst>
              <a:ext uri="{FF2B5EF4-FFF2-40B4-BE49-F238E27FC236}">
                <a16:creationId xmlns:a16="http://schemas.microsoft.com/office/drawing/2014/main" id="{9087BDCB-1A8A-729A-3B3A-EDBB9A7D7A72}"/>
              </a:ext>
            </a:extLst>
          </p:cNvPr>
          <p:cNvSpPr>
            <a:spLocks noChangeShapeType="1"/>
          </p:cNvSpPr>
          <p:nvPr/>
        </p:nvSpPr>
        <p:spPr bwMode="auto">
          <a:xfrm>
            <a:off x="9148764" y="2906713"/>
            <a:ext cx="536575" cy="4048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7" name="Oval 33">
            <a:extLst>
              <a:ext uri="{FF2B5EF4-FFF2-40B4-BE49-F238E27FC236}">
                <a16:creationId xmlns:a16="http://schemas.microsoft.com/office/drawing/2014/main" id="{F214987F-EB40-4D3F-B831-00E960E8B5C4}"/>
              </a:ext>
            </a:extLst>
          </p:cNvPr>
          <p:cNvSpPr>
            <a:spLocks noChangeArrowheads="1"/>
          </p:cNvSpPr>
          <p:nvPr/>
        </p:nvSpPr>
        <p:spPr bwMode="auto">
          <a:xfrm>
            <a:off x="9934576" y="4178301"/>
            <a:ext cx="392113"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88" name="Line 34">
            <a:extLst>
              <a:ext uri="{FF2B5EF4-FFF2-40B4-BE49-F238E27FC236}">
                <a16:creationId xmlns:a16="http://schemas.microsoft.com/office/drawing/2014/main" id="{1EAC86F0-A255-4F6E-21B6-B2F6D6C65824}"/>
              </a:ext>
            </a:extLst>
          </p:cNvPr>
          <p:cNvSpPr>
            <a:spLocks noChangeShapeType="1"/>
          </p:cNvSpPr>
          <p:nvPr/>
        </p:nvSpPr>
        <p:spPr bwMode="auto">
          <a:xfrm>
            <a:off x="9821864" y="3675063"/>
            <a:ext cx="333375" cy="5127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9" name="Rectangle 35">
            <a:extLst>
              <a:ext uri="{FF2B5EF4-FFF2-40B4-BE49-F238E27FC236}">
                <a16:creationId xmlns:a16="http://schemas.microsoft.com/office/drawing/2014/main" id="{903B51E5-9D1B-B320-A09D-2100C8E0B7CF}"/>
              </a:ext>
            </a:extLst>
          </p:cNvPr>
          <p:cNvSpPr>
            <a:spLocks noChangeArrowheads="1"/>
          </p:cNvSpPr>
          <p:nvPr/>
        </p:nvSpPr>
        <p:spPr bwMode="auto">
          <a:xfrm>
            <a:off x="9872664" y="4183064"/>
            <a:ext cx="4937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r>
              <a:rPr lang="en-US" altLang="zh-TW" sz="2400">
                <a:solidFill>
                  <a:schemeClr val="tx1"/>
                </a:solidFill>
              </a:rPr>
              <a:t>80</a:t>
            </a:r>
          </a:p>
        </p:txBody>
      </p:sp>
      <p:sp>
        <p:nvSpPr>
          <p:cNvPr id="74790" name="Oval 36">
            <a:extLst>
              <a:ext uri="{FF2B5EF4-FFF2-40B4-BE49-F238E27FC236}">
                <a16:creationId xmlns:a16="http://schemas.microsoft.com/office/drawing/2014/main" id="{D9FC3822-8238-2BE1-F2AE-AF1CA6BF06B2}"/>
              </a:ext>
            </a:extLst>
          </p:cNvPr>
          <p:cNvSpPr>
            <a:spLocks noChangeArrowheads="1"/>
          </p:cNvSpPr>
          <p:nvPr/>
        </p:nvSpPr>
        <p:spPr bwMode="auto">
          <a:xfrm>
            <a:off x="4903788" y="4305301"/>
            <a:ext cx="392112" cy="39211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1" hangingPunct="1"/>
            <a:endParaRPr lang="en-IN" altLang="en-US"/>
          </a:p>
        </p:txBody>
      </p:sp>
      <p:sp>
        <p:nvSpPr>
          <p:cNvPr id="74791" name="Text Box 37">
            <a:extLst>
              <a:ext uri="{FF2B5EF4-FFF2-40B4-BE49-F238E27FC236}">
                <a16:creationId xmlns:a16="http://schemas.microsoft.com/office/drawing/2014/main" id="{B1FAC5DD-D109-51CA-557A-7A6042A725E5}"/>
              </a:ext>
            </a:extLst>
          </p:cNvPr>
          <p:cNvSpPr txBox="1">
            <a:spLocks noChangeArrowheads="1"/>
          </p:cNvSpPr>
          <p:nvPr/>
        </p:nvSpPr>
        <p:spPr bwMode="auto">
          <a:xfrm>
            <a:off x="4860925" y="42513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eaLnBrk="1" hangingPunct="1"/>
            <a:r>
              <a:rPr lang="en-US" altLang="zh-TW" sz="2400">
                <a:solidFill>
                  <a:schemeClr val="tx1"/>
                </a:solidFill>
              </a:rPr>
              <a:t>22</a:t>
            </a:r>
          </a:p>
        </p:txBody>
      </p:sp>
      <p:sp>
        <p:nvSpPr>
          <p:cNvPr id="74792" name="Line 38">
            <a:extLst>
              <a:ext uri="{FF2B5EF4-FFF2-40B4-BE49-F238E27FC236}">
                <a16:creationId xmlns:a16="http://schemas.microsoft.com/office/drawing/2014/main" id="{9477E20C-39B9-14B3-A549-36AA929D5816}"/>
              </a:ext>
            </a:extLst>
          </p:cNvPr>
          <p:cNvSpPr>
            <a:spLocks noChangeShapeType="1"/>
          </p:cNvSpPr>
          <p:nvPr/>
        </p:nvSpPr>
        <p:spPr bwMode="auto">
          <a:xfrm>
            <a:off x="4724400" y="3714750"/>
            <a:ext cx="285750" cy="590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46E6-353B-5201-E3FD-E9F0446359B9}"/>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Inserting into Binary tree</a:t>
            </a:r>
            <a:endParaRPr lang="en-IN" dirty="0"/>
          </a:p>
        </p:txBody>
      </p:sp>
      <p:pic>
        <p:nvPicPr>
          <p:cNvPr id="4098" name="Picture 2" descr="bst1">
            <a:extLst>
              <a:ext uri="{FF2B5EF4-FFF2-40B4-BE49-F238E27FC236}">
                <a16:creationId xmlns:a16="http://schemas.microsoft.com/office/drawing/2014/main" id="{4C3374FF-C50C-D1E5-07CA-059AD7D46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0044"/>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883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st2">
            <a:extLst>
              <a:ext uri="{FF2B5EF4-FFF2-40B4-BE49-F238E27FC236}">
                <a16:creationId xmlns:a16="http://schemas.microsoft.com/office/drawing/2014/main" id="{2C79FF6C-9F2C-4AE1-C5EB-22BA2CA77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20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st3">
            <a:extLst>
              <a:ext uri="{FF2B5EF4-FFF2-40B4-BE49-F238E27FC236}">
                <a16:creationId xmlns:a16="http://schemas.microsoft.com/office/drawing/2014/main" id="{ABB30689-C34E-5D88-9DAA-3FC418D14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36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st4">
            <a:extLst>
              <a:ext uri="{FF2B5EF4-FFF2-40B4-BE49-F238E27FC236}">
                <a16:creationId xmlns:a16="http://schemas.microsoft.com/office/drawing/2014/main" id="{D0001086-C02D-0C82-D17F-22242D512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1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st5">
            <a:extLst>
              <a:ext uri="{FF2B5EF4-FFF2-40B4-BE49-F238E27FC236}">
                <a16:creationId xmlns:a16="http://schemas.microsoft.com/office/drawing/2014/main" id="{2D543233-1A36-FD74-8CBA-984277113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1341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1C34-4116-6CA9-B6B5-5F10CBA28DFA}"/>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Program Code</a:t>
            </a:r>
          </a:p>
        </p:txBody>
      </p:sp>
      <p:sp>
        <p:nvSpPr>
          <p:cNvPr id="3" name="Content Placeholder 2">
            <a:extLst>
              <a:ext uri="{FF2B5EF4-FFF2-40B4-BE49-F238E27FC236}">
                <a16:creationId xmlns:a16="http://schemas.microsoft.com/office/drawing/2014/main" id="{4B7F315C-2782-C346-BAFA-4ECB12D0033E}"/>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stdlib.h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/create node structure</a:t>
            </a:r>
          </a:p>
          <a:p>
            <a:pPr marL="0" indent="0">
              <a:buNone/>
            </a:pPr>
            <a:r>
              <a:rPr lang="en-US" dirty="0">
                <a:latin typeface="Times New Roman" panose="02020603050405020304" pitchFamily="18" charset="0"/>
                <a:cs typeface="Times New Roman" panose="02020603050405020304" pitchFamily="18" charset="0"/>
              </a:rPr>
              <a:t>struct node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int key;</a:t>
            </a:r>
          </a:p>
          <a:p>
            <a:pPr marL="0" indent="0">
              <a:buNone/>
            </a:pPr>
            <a:r>
              <a:rPr lang="en-US" dirty="0">
                <a:latin typeface="Times New Roman" panose="02020603050405020304" pitchFamily="18" charset="0"/>
                <a:cs typeface="Times New Roman" panose="02020603050405020304" pitchFamily="18" charset="0"/>
              </a:rPr>
              <a:t>    	struct node *left, *right;</a:t>
            </a:r>
          </a:p>
          <a:p>
            <a:pPr marL="0"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20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13BA-5D6F-E0A2-9C33-9B0B582C182F}"/>
              </a:ext>
            </a:extLst>
          </p:cNvPr>
          <p:cNvSpPr>
            <a:spLocks noGrp="1"/>
          </p:cNvSpPr>
          <p:nvPr>
            <p:ph type="title"/>
          </p:nvPr>
        </p:nvSpPr>
        <p:spPr/>
        <p:txBody>
          <a:bodyPr>
            <a:normAutofit/>
          </a:bodyPr>
          <a:lstStyle/>
          <a:p>
            <a:r>
              <a:rPr lang="en-US" b="1" i="1" dirty="0">
                <a:solidFill>
                  <a:srgbClr val="273239"/>
                </a:solidFill>
                <a:effectLst/>
                <a:latin typeface="Times New Roman" panose="02020603050405020304" pitchFamily="18" charset="0"/>
                <a:cs typeface="Times New Roman" panose="02020603050405020304" pitchFamily="18" charset="0"/>
              </a:rPr>
              <a:t>Basic Terminologies In Tree Data Structure:</a:t>
            </a:r>
            <a:br>
              <a:rPr lang="en-US" b="1" i="1" dirty="0">
                <a:solidFill>
                  <a:srgbClr val="273239"/>
                </a:solidFill>
                <a:effectLst/>
                <a:latin typeface="Times New Roman" panose="02020603050405020304" pitchFamily="18" charset="0"/>
                <a:cs typeface="Times New Roman" panose="02020603050405020304" pitchFamily="18" charset="0"/>
              </a:rPr>
            </a:b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4B20DF-4C1E-1A79-3D27-8C04E99B2ECC}"/>
              </a:ext>
            </a:extLst>
          </p:cNvPr>
          <p:cNvSpPr>
            <a:spLocks noGrp="1"/>
          </p:cNvSpPr>
          <p:nvPr>
            <p:ph idx="1"/>
          </p:nvPr>
        </p:nvSpPr>
        <p:spPr>
          <a:xfrm>
            <a:off x="429639" y="1313234"/>
            <a:ext cx="11301918" cy="4961006"/>
          </a:xfrm>
        </p:spPr>
        <p:txBody>
          <a:bodyPr>
            <a:normAutofit/>
          </a:bodyPr>
          <a:lstStyle/>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Parent Node:</a:t>
            </a:r>
            <a:r>
              <a:rPr lang="en-US" b="0" i="0" dirty="0">
                <a:solidFill>
                  <a:srgbClr val="273239"/>
                </a:solidFill>
                <a:effectLst/>
                <a:latin typeface="Times New Roman" panose="02020603050405020304" pitchFamily="18" charset="0"/>
                <a:cs typeface="Times New Roman" panose="02020603050405020304" pitchFamily="18" charset="0"/>
              </a:rPr>
              <a:t> The node which is a predecessor of a node is called the parent node of that node.</a:t>
            </a:r>
            <a:r>
              <a:rPr lang="en-US" b="1" i="0" dirty="0">
                <a:solidFill>
                  <a:srgbClr val="273239"/>
                </a:solidFill>
                <a:effectLst/>
                <a:latin typeface="Times New Roman" panose="02020603050405020304" pitchFamily="18" charset="0"/>
                <a:cs typeface="Times New Roman" panose="02020603050405020304" pitchFamily="18" charset="0"/>
              </a:rPr>
              <a:t> {B}</a:t>
            </a:r>
            <a:r>
              <a:rPr lang="en-US" b="0" i="0" dirty="0">
                <a:solidFill>
                  <a:srgbClr val="273239"/>
                </a:solidFill>
                <a:effectLst/>
                <a:latin typeface="Times New Roman" panose="02020603050405020304" pitchFamily="18" charset="0"/>
                <a:cs typeface="Times New Roman" panose="02020603050405020304" pitchFamily="18" charset="0"/>
              </a:rPr>
              <a:t> is the parent node of </a:t>
            </a:r>
            <a:r>
              <a:rPr lang="en-US" b="1" i="0" dirty="0">
                <a:solidFill>
                  <a:srgbClr val="273239"/>
                </a:solidFill>
                <a:effectLst/>
                <a:latin typeface="Times New Roman" panose="02020603050405020304" pitchFamily="18" charset="0"/>
                <a:cs typeface="Times New Roman" panose="02020603050405020304" pitchFamily="18" charset="0"/>
              </a:rPr>
              <a:t>{D, E}</a:t>
            </a:r>
            <a:r>
              <a:rPr lang="en-US" b="0" i="0" dirty="0">
                <a:solidFill>
                  <a:srgbClr val="273239"/>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Child Node:</a:t>
            </a:r>
            <a:r>
              <a:rPr lang="en-US" b="0" i="0" dirty="0">
                <a:solidFill>
                  <a:srgbClr val="273239"/>
                </a:solidFill>
                <a:effectLst/>
                <a:latin typeface="Times New Roman" panose="02020603050405020304" pitchFamily="18" charset="0"/>
                <a:cs typeface="Times New Roman" panose="02020603050405020304" pitchFamily="18" charset="0"/>
              </a:rPr>
              <a:t> The node which is the immediate successor of a node is called the child node of that node. Examples: </a:t>
            </a:r>
            <a:r>
              <a:rPr lang="en-US" b="1" i="0" dirty="0">
                <a:solidFill>
                  <a:srgbClr val="273239"/>
                </a:solidFill>
                <a:effectLst/>
                <a:latin typeface="Times New Roman" panose="02020603050405020304" pitchFamily="18" charset="0"/>
                <a:cs typeface="Times New Roman" panose="02020603050405020304" pitchFamily="18" charset="0"/>
              </a:rPr>
              <a:t>{D, E}</a:t>
            </a:r>
            <a:r>
              <a:rPr lang="en-US" b="0" i="0" dirty="0">
                <a:solidFill>
                  <a:srgbClr val="273239"/>
                </a:solidFill>
                <a:effectLst/>
                <a:latin typeface="Times New Roman" panose="02020603050405020304" pitchFamily="18" charset="0"/>
                <a:cs typeface="Times New Roman" panose="02020603050405020304" pitchFamily="18" charset="0"/>
              </a:rPr>
              <a:t> are the child nodes of </a:t>
            </a:r>
            <a:r>
              <a:rPr lang="en-US" b="1" i="0" dirty="0">
                <a:solidFill>
                  <a:srgbClr val="273239"/>
                </a:solidFill>
                <a:effectLst/>
                <a:latin typeface="Times New Roman" panose="02020603050405020304" pitchFamily="18" charset="0"/>
                <a:cs typeface="Times New Roman" panose="02020603050405020304" pitchFamily="18" charset="0"/>
              </a:rPr>
              <a:t>{B}.</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Root Node:</a:t>
            </a:r>
            <a:r>
              <a:rPr lang="en-US" b="0" i="0" dirty="0">
                <a:solidFill>
                  <a:srgbClr val="273239"/>
                </a:solidFill>
                <a:effectLst/>
                <a:latin typeface="Times New Roman" panose="02020603050405020304" pitchFamily="18" charset="0"/>
                <a:cs typeface="Times New Roman" panose="02020603050405020304" pitchFamily="18" charset="0"/>
              </a:rPr>
              <a:t> The topmost node of a tree or the node which does not have any parent node is called the root node. {A</a:t>
            </a:r>
            <a:r>
              <a:rPr lang="en-US" b="1" i="0" dirty="0">
                <a:solidFill>
                  <a:srgbClr val="273239"/>
                </a:solidFill>
                <a:effectLst/>
                <a:latin typeface="Times New Roman" panose="02020603050405020304" pitchFamily="18" charset="0"/>
                <a:cs typeface="Times New Roman" panose="02020603050405020304" pitchFamily="18" charset="0"/>
              </a:rPr>
              <a:t>}</a:t>
            </a:r>
            <a:r>
              <a:rPr lang="en-US" b="0" i="0" dirty="0">
                <a:solidFill>
                  <a:srgbClr val="273239"/>
                </a:solidFill>
                <a:effectLst/>
                <a:latin typeface="Times New Roman" panose="02020603050405020304" pitchFamily="18" charset="0"/>
                <a:cs typeface="Times New Roman" panose="02020603050405020304" pitchFamily="18" charset="0"/>
              </a:rPr>
              <a:t> is the root node of the tree. A non-empty tree must contain exactly one root node and exactly one path from the root to all other nodes of the tree.</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Leaf Node or External Node:</a:t>
            </a:r>
            <a:r>
              <a:rPr lang="en-US" b="0" i="0" dirty="0">
                <a:solidFill>
                  <a:srgbClr val="273239"/>
                </a:solidFill>
                <a:effectLst/>
                <a:latin typeface="Times New Roman" panose="02020603050405020304" pitchFamily="18" charset="0"/>
                <a:cs typeface="Times New Roman" panose="02020603050405020304" pitchFamily="18" charset="0"/>
              </a:rPr>
              <a:t> The nodes which do not have any child nodes are called leaf nodes. </a:t>
            </a:r>
            <a:r>
              <a:rPr lang="en-US" b="1" i="0" dirty="0">
                <a:solidFill>
                  <a:srgbClr val="273239"/>
                </a:solidFill>
                <a:effectLst/>
                <a:latin typeface="Times New Roman" panose="02020603050405020304" pitchFamily="18" charset="0"/>
                <a:cs typeface="Times New Roman" panose="02020603050405020304" pitchFamily="18" charset="0"/>
              </a:rPr>
              <a:t>{K, L, M, N, O, P, G}</a:t>
            </a:r>
            <a:r>
              <a:rPr lang="en-US" b="0" i="0" dirty="0">
                <a:solidFill>
                  <a:srgbClr val="273239"/>
                </a:solidFill>
                <a:effectLst/>
                <a:latin typeface="Times New Roman" panose="02020603050405020304" pitchFamily="18" charset="0"/>
                <a:cs typeface="Times New Roman" panose="02020603050405020304" pitchFamily="18" charset="0"/>
              </a:rPr>
              <a:t> are the leaf nodes of the tree.</a:t>
            </a:r>
          </a:p>
        </p:txBody>
      </p:sp>
    </p:spTree>
    <p:extLst>
      <p:ext uri="{BB962C8B-B14F-4D97-AF65-F5344CB8AC3E}">
        <p14:creationId xmlns:p14="http://schemas.microsoft.com/office/powerpoint/2010/main" val="2601426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AA711-354C-FD7D-D231-01E61528449E}"/>
              </a:ext>
            </a:extLst>
          </p:cNvPr>
          <p:cNvSpPr>
            <a:spLocks noGrp="1"/>
          </p:cNvSpPr>
          <p:nvPr>
            <p:ph idx="1"/>
          </p:nvPr>
        </p:nvSpPr>
        <p:spPr>
          <a:xfrm>
            <a:off x="838200" y="437745"/>
            <a:ext cx="10515600" cy="5739218"/>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struct node* </a:t>
            </a:r>
            <a:r>
              <a:rPr lang="en-IN" dirty="0" err="1">
                <a:latin typeface="Times New Roman" panose="02020603050405020304" pitchFamily="18" charset="0"/>
                <a:cs typeface="Times New Roman" panose="02020603050405020304" pitchFamily="18" charset="0"/>
              </a:rPr>
              <a:t>newNode</a:t>
            </a:r>
            <a:r>
              <a:rPr lang="en-IN" dirty="0">
                <a:latin typeface="Times New Roman" panose="02020603050405020304" pitchFamily="18" charset="0"/>
                <a:cs typeface="Times New Roman" panose="02020603050405020304" pitchFamily="18" charset="0"/>
              </a:rPr>
              <a:t>(int item)	</a:t>
            </a:r>
            <a:r>
              <a:rPr lang="en-IN" b="1" dirty="0">
                <a:solidFill>
                  <a:srgbClr val="FF0000"/>
                </a:solidFill>
                <a:latin typeface="Times New Roman" panose="02020603050405020304" pitchFamily="18" charset="0"/>
                <a:cs typeface="Times New Roman" panose="02020603050405020304" pitchFamily="18" charset="0"/>
              </a:rPr>
              <a:t>// create node memory</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struct node* temp = (struct node*)malloc(</a:t>
            </a:r>
            <a:r>
              <a:rPr lang="en-IN" dirty="0" err="1">
                <a:latin typeface="Times New Roman" panose="02020603050405020304" pitchFamily="18" charset="0"/>
                <a:cs typeface="Times New Roman" panose="02020603050405020304" pitchFamily="18" charset="0"/>
              </a:rPr>
              <a:t>sizeof</a:t>
            </a:r>
            <a:r>
              <a:rPr lang="en-IN" dirty="0">
                <a:latin typeface="Times New Roman" panose="02020603050405020304" pitchFamily="18" charset="0"/>
                <a:cs typeface="Times New Roman" panose="02020603050405020304" pitchFamily="18" charset="0"/>
              </a:rPr>
              <a:t>(struct node));</a:t>
            </a:r>
          </a:p>
          <a:p>
            <a:pPr marL="0" indent="0">
              <a:buNone/>
            </a:pPr>
            <a:r>
              <a:rPr lang="en-IN" dirty="0">
                <a:latin typeface="Times New Roman" panose="02020603050405020304" pitchFamily="18" charset="0"/>
                <a:cs typeface="Times New Roman" panose="02020603050405020304" pitchFamily="18" charset="0"/>
              </a:rPr>
              <a:t>    	temp-&gt;key = item;</a:t>
            </a:r>
          </a:p>
          <a:p>
            <a:pPr marL="0" indent="0">
              <a:buNone/>
            </a:pPr>
            <a:r>
              <a:rPr lang="en-IN" dirty="0">
                <a:latin typeface="Times New Roman" panose="02020603050405020304" pitchFamily="18" charset="0"/>
                <a:cs typeface="Times New Roman" panose="02020603050405020304" pitchFamily="18" charset="0"/>
              </a:rPr>
              <a:t>    	temp-&gt;left = temp-&gt;right = NULL;</a:t>
            </a:r>
          </a:p>
          <a:p>
            <a:pPr marL="0" indent="0">
              <a:buNone/>
            </a:pPr>
            <a:r>
              <a:rPr lang="en-IN" dirty="0">
                <a:latin typeface="Times New Roman" panose="02020603050405020304" pitchFamily="18" charset="0"/>
                <a:cs typeface="Times New Roman" panose="02020603050405020304" pitchFamily="18" charset="0"/>
              </a:rPr>
              <a:t>    	return temp;</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void </a:t>
            </a:r>
            <a:r>
              <a:rPr lang="en-IN" dirty="0" err="1">
                <a:latin typeface="Times New Roman" panose="02020603050405020304" pitchFamily="18" charset="0"/>
                <a:cs typeface="Times New Roman" panose="02020603050405020304" pitchFamily="18" charset="0"/>
              </a:rPr>
              <a:t>inorder</a:t>
            </a:r>
            <a:r>
              <a:rPr lang="en-IN" dirty="0">
                <a:latin typeface="Times New Roman" panose="02020603050405020304" pitchFamily="18" charset="0"/>
                <a:cs typeface="Times New Roman" panose="02020603050405020304" pitchFamily="18" charset="0"/>
              </a:rPr>
              <a:t>(struct node* root</a:t>
            </a:r>
            <a:r>
              <a:rPr lang="en-IN" b="1" dirty="0">
                <a:solidFill>
                  <a:srgbClr val="FF0000"/>
                </a:solidFill>
                <a:latin typeface="Times New Roman" panose="02020603050405020304" pitchFamily="18" charset="0"/>
                <a:cs typeface="Times New Roman" panose="02020603050405020304" pitchFamily="18" charset="0"/>
              </a:rPr>
              <a:t>)       // in-order traversal</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if (root != NULL)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inorder</a:t>
            </a:r>
            <a:r>
              <a:rPr lang="en-IN" dirty="0">
                <a:latin typeface="Times New Roman" panose="02020603050405020304" pitchFamily="18" charset="0"/>
                <a:cs typeface="Times New Roman" panose="02020603050405020304" pitchFamily="18" charset="0"/>
              </a:rPr>
              <a:t>(root-&gt;left);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("%d ", root-&gt;key);</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inorder</a:t>
            </a:r>
            <a:r>
              <a:rPr lang="en-IN" dirty="0">
                <a:latin typeface="Times New Roman" panose="02020603050405020304" pitchFamily="18" charset="0"/>
                <a:cs typeface="Times New Roman" panose="02020603050405020304" pitchFamily="18" charset="0"/>
              </a:rPr>
              <a:t>(root-&gt;right);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5569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227FD-9580-4EA3-7BC0-8F7C80E36DE4}"/>
              </a:ext>
            </a:extLst>
          </p:cNvPr>
          <p:cNvSpPr>
            <a:spLocks noGrp="1"/>
          </p:cNvSpPr>
          <p:nvPr>
            <p:ph idx="1"/>
          </p:nvPr>
        </p:nvSpPr>
        <p:spPr>
          <a:xfrm>
            <a:off x="389107" y="136187"/>
            <a:ext cx="10916055" cy="6721813"/>
          </a:xfrm>
        </p:spPr>
        <p:txBody>
          <a:bodyPr>
            <a:normAutofit fontScale="55000" lnSpcReduction="20000"/>
          </a:bodyPr>
          <a:lstStyle/>
          <a:p>
            <a:pPr marL="0" indent="0">
              <a:buNone/>
            </a:pPr>
            <a:r>
              <a:rPr lang="en-US" sz="4500" dirty="0">
                <a:latin typeface="Times New Roman" panose="02020603050405020304" pitchFamily="18" charset="0"/>
                <a:cs typeface="Times New Roman" panose="02020603050405020304" pitchFamily="18" charset="0"/>
              </a:rPr>
              <a:t>// a new node with given key in BST</a:t>
            </a:r>
          </a:p>
          <a:p>
            <a:pPr marL="0" indent="0">
              <a:buNone/>
            </a:pPr>
            <a:r>
              <a:rPr lang="en-US" sz="4500" dirty="0">
                <a:latin typeface="Times New Roman" panose="02020603050405020304" pitchFamily="18" charset="0"/>
                <a:cs typeface="Times New Roman" panose="02020603050405020304" pitchFamily="18" charset="0"/>
              </a:rPr>
              <a:t>struct node* insert(struct node* node, int key)</a:t>
            </a:r>
          </a:p>
          <a:p>
            <a:pPr marL="0" indent="0">
              <a:buNone/>
            </a:pP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r>
              <a:rPr lang="en-US" sz="4500" b="1" dirty="0">
                <a:solidFill>
                  <a:srgbClr val="FF0000"/>
                </a:solidFill>
                <a:latin typeface="Times New Roman" panose="02020603050405020304" pitchFamily="18" charset="0"/>
                <a:cs typeface="Times New Roman" panose="02020603050405020304" pitchFamily="18" charset="0"/>
              </a:rPr>
              <a:t>// If the tree is empty, return a new node</a:t>
            </a:r>
          </a:p>
          <a:p>
            <a:pPr marL="0" indent="0">
              <a:buNone/>
            </a:pPr>
            <a:r>
              <a:rPr lang="en-US" sz="4500" dirty="0">
                <a:latin typeface="Times New Roman" panose="02020603050405020304" pitchFamily="18" charset="0"/>
                <a:cs typeface="Times New Roman" panose="02020603050405020304" pitchFamily="18" charset="0"/>
              </a:rPr>
              <a:t>    	if (node == NULL)</a:t>
            </a:r>
          </a:p>
          <a:p>
            <a:pPr marL="0" indent="0">
              <a:buNone/>
            </a:pPr>
            <a:r>
              <a:rPr lang="en-US" sz="4500" dirty="0">
                <a:latin typeface="Times New Roman" panose="02020603050405020304" pitchFamily="18" charset="0"/>
                <a:cs typeface="Times New Roman" panose="02020603050405020304" pitchFamily="18" charset="0"/>
              </a:rPr>
              <a:t>        		return </a:t>
            </a:r>
            <a:r>
              <a:rPr lang="en-US" sz="4500" dirty="0" err="1">
                <a:latin typeface="Times New Roman" panose="02020603050405020304" pitchFamily="18" charset="0"/>
                <a:cs typeface="Times New Roman" panose="02020603050405020304" pitchFamily="18" charset="0"/>
              </a:rPr>
              <a:t>newNode</a:t>
            </a:r>
            <a:r>
              <a:rPr lang="en-US" sz="4500" dirty="0">
                <a:latin typeface="Times New Roman" panose="02020603050405020304" pitchFamily="18" charset="0"/>
                <a:cs typeface="Times New Roman" panose="02020603050405020304" pitchFamily="18" charset="0"/>
              </a:rPr>
              <a:t>(key);</a:t>
            </a:r>
          </a:p>
          <a:p>
            <a:pPr marL="0" indent="0">
              <a:buNone/>
            </a:pPr>
            <a:r>
              <a:rPr lang="en-US" sz="4500" dirty="0">
                <a:latin typeface="Times New Roman" panose="02020603050405020304" pitchFamily="18" charset="0"/>
                <a:cs typeface="Times New Roman" panose="02020603050405020304" pitchFamily="18" charset="0"/>
              </a:rPr>
              <a:t> </a:t>
            </a:r>
          </a:p>
          <a:p>
            <a:pPr marL="0" indent="0">
              <a:buNone/>
            </a:pPr>
            <a:r>
              <a:rPr lang="en-US" sz="4500" dirty="0">
                <a:latin typeface="Times New Roman" panose="02020603050405020304" pitchFamily="18" charset="0"/>
                <a:cs typeface="Times New Roman" panose="02020603050405020304" pitchFamily="18" charset="0"/>
              </a:rPr>
              <a:t>    	</a:t>
            </a:r>
            <a:r>
              <a:rPr lang="en-US" sz="4500" b="1" dirty="0">
                <a:solidFill>
                  <a:srgbClr val="FF0000"/>
                </a:solidFill>
                <a:latin typeface="Times New Roman" panose="02020603050405020304" pitchFamily="18" charset="0"/>
                <a:cs typeface="Times New Roman" panose="02020603050405020304" pitchFamily="18" charset="0"/>
              </a:rPr>
              <a:t>// Otherwise, recur down the tree</a:t>
            </a:r>
          </a:p>
          <a:p>
            <a:pPr marL="0" indent="0">
              <a:buNone/>
            </a:pPr>
            <a:r>
              <a:rPr lang="en-US" sz="4500" dirty="0">
                <a:latin typeface="Times New Roman" panose="02020603050405020304" pitchFamily="18" charset="0"/>
                <a:cs typeface="Times New Roman" panose="02020603050405020304" pitchFamily="18" charset="0"/>
              </a:rPr>
              <a:t>    	if (key  &lt;  node-&gt;key)</a:t>
            </a:r>
          </a:p>
          <a:p>
            <a:pPr marL="0" indent="0">
              <a:buNone/>
            </a:pPr>
            <a:r>
              <a:rPr lang="en-US" sz="4500" dirty="0">
                <a:latin typeface="Times New Roman" panose="02020603050405020304" pitchFamily="18" charset="0"/>
                <a:cs typeface="Times New Roman" panose="02020603050405020304" pitchFamily="18" charset="0"/>
              </a:rPr>
              <a:t>        		node-&gt;left = insert(node-&gt;left, key);</a:t>
            </a:r>
          </a:p>
          <a:p>
            <a:pPr marL="0" indent="0">
              <a:buNone/>
            </a:pPr>
            <a:r>
              <a:rPr lang="en-US" sz="4500" dirty="0">
                <a:latin typeface="Times New Roman" panose="02020603050405020304" pitchFamily="18" charset="0"/>
                <a:cs typeface="Times New Roman" panose="02020603050405020304" pitchFamily="18" charset="0"/>
              </a:rPr>
              <a:t>    	else if (key &gt; node-&gt;key)</a:t>
            </a:r>
          </a:p>
          <a:p>
            <a:pPr marL="0" indent="0">
              <a:buNone/>
            </a:pPr>
            <a:r>
              <a:rPr lang="en-US" sz="4500" dirty="0">
                <a:latin typeface="Times New Roman" panose="02020603050405020304" pitchFamily="18" charset="0"/>
                <a:cs typeface="Times New Roman" panose="02020603050405020304" pitchFamily="18" charset="0"/>
              </a:rPr>
              <a:t>        		node-&gt;right = insert(node-&gt;right, key);</a:t>
            </a:r>
          </a:p>
          <a:p>
            <a:pPr marL="0" indent="0">
              <a:buNone/>
            </a:pPr>
            <a:r>
              <a:rPr lang="en-US" sz="4500" dirty="0">
                <a:latin typeface="Times New Roman" panose="02020603050405020304" pitchFamily="18" charset="0"/>
                <a:cs typeface="Times New Roman" panose="02020603050405020304" pitchFamily="18" charset="0"/>
              </a:rPr>
              <a:t> </a:t>
            </a:r>
          </a:p>
          <a:p>
            <a:pPr marL="0" indent="0">
              <a:buNone/>
            </a:pPr>
            <a:r>
              <a:rPr lang="en-US" sz="4500" dirty="0">
                <a:latin typeface="Times New Roman" panose="02020603050405020304" pitchFamily="18" charset="0"/>
                <a:cs typeface="Times New Roman" panose="02020603050405020304" pitchFamily="18" charset="0"/>
              </a:rPr>
              <a:t>    	</a:t>
            </a:r>
            <a:r>
              <a:rPr lang="en-US" sz="4500" b="1" dirty="0">
                <a:solidFill>
                  <a:srgbClr val="FF0000"/>
                </a:solidFill>
                <a:latin typeface="Times New Roman" panose="02020603050405020304" pitchFamily="18" charset="0"/>
                <a:cs typeface="Times New Roman" panose="02020603050405020304" pitchFamily="18" charset="0"/>
              </a:rPr>
              <a:t>// Return the (unchanged) node pointer</a:t>
            </a:r>
          </a:p>
          <a:p>
            <a:pPr marL="0" indent="0">
              <a:buNone/>
            </a:pPr>
            <a:r>
              <a:rPr lang="en-US" sz="4500" dirty="0">
                <a:latin typeface="Times New Roman" panose="02020603050405020304" pitchFamily="18" charset="0"/>
                <a:cs typeface="Times New Roman" panose="02020603050405020304" pitchFamily="18" charset="0"/>
              </a:rPr>
              <a:t>    	return node;</a:t>
            </a:r>
          </a:p>
          <a:p>
            <a:pPr marL="0" indent="0">
              <a:buNone/>
            </a:pPr>
            <a:r>
              <a:rPr lang="en-US" sz="4500" dirty="0">
                <a:latin typeface="Times New Roman" panose="02020603050405020304" pitchFamily="18" charset="0"/>
                <a:cs typeface="Times New Roman" panose="02020603050405020304" pitchFamily="18" charset="0"/>
              </a:rPr>
              <a:t>}</a:t>
            </a:r>
          </a:p>
          <a:p>
            <a:pPr marL="0" indent="0">
              <a:buNone/>
            </a:pPr>
            <a:r>
              <a:rPr lang="en-US" sz="45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8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AC648-49E3-78E2-9CF6-0D4B26EDDC5C}"/>
              </a:ext>
            </a:extLst>
          </p:cNvPr>
          <p:cNvSpPr>
            <a:spLocks noGrp="1"/>
          </p:cNvSpPr>
          <p:nvPr>
            <p:ph idx="1"/>
          </p:nvPr>
        </p:nvSpPr>
        <p:spPr>
          <a:xfrm>
            <a:off x="838200" y="525294"/>
            <a:ext cx="10515600" cy="6245157"/>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int main()</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 Let us create following BST</a:t>
            </a:r>
          </a:p>
          <a:p>
            <a:pPr marL="0" indent="0">
              <a:buNone/>
            </a:pPr>
            <a:r>
              <a:rPr lang="en-IN" dirty="0">
                <a:latin typeface="Times New Roman" panose="02020603050405020304" pitchFamily="18" charset="0"/>
                <a:cs typeface="Times New Roman" panose="02020603050405020304" pitchFamily="18" charset="0"/>
              </a:rPr>
              <a:t>   	 struct node* root = NULL;</a:t>
            </a:r>
          </a:p>
          <a:p>
            <a:pPr marL="0" indent="0">
              <a:buNone/>
            </a:pPr>
            <a:r>
              <a:rPr lang="en-IN" dirty="0">
                <a:latin typeface="Times New Roman" panose="02020603050405020304" pitchFamily="18" charset="0"/>
                <a:cs typeface="Times New Roman" panose="02020603050405020304" pitchFamily="18" charset="0"/>
              </a:rPr>
              <a:t>    	root = insert(root, 50);</a:t>
            </a:r>
          </a:p>
          <a:p>
            <a:pPr marL="0" indent="0">
              <a:buNone/>
            </a:pPr>
            <a:r>
              <a:rPr lang="en-IN" dirty="0">
                <a:latin typeface="Times New Roman" panose="02020603050405020304" pitchFamily="18" charset="0"/>
                <a:cs typeface="Times New Roman" panose="02020603050405020304" pitchFamily="18" charset="0"/>
              </a:rPr>
              <a:t>    	insert(root, 30);</a:t>
            </a:r>
          </a:p>
          <a:p>
            <a:pPr marL="0" indent="0">
              <a:buNone/>
            </a:pPr>
            <a:r>
              <a:rPr lang="en-IN" dirty="0">
                <a:latin typeface="Times New Roman" panose="02020603050405020304" pitchFamily="18" charset="0"/>
                <a:cs typeface="Times New Roman" panose="02020603050405020304" pitchFamily="18" charset="0"/>
              </a:rPr>
              <a:t>    	insert(root, 20);</a:t>
            </a:r>
          </a:p>
          <a:p>
            <a:pPr marL="0" indent="0">
              <a:buNone/>
            </a:pPr>
            <a:r>
              <a:rPr lang="en-IN" dirty="0">
                <a:latin typeface="Times New Roman" panose="02020603050405020304" pitchFamily="18" charset="0"/>
                <a:cs typeface="Times New Roman" panose="02020603050405020304" pitchFamily="18" charset="0"/>
              </a:rPr>
              <a:t>    	insert(root, 40);</a:t>
            </a:r>
          </a:p>
          <a:p>
            <a:pPr marL="0" indent="0">
              <a:buNone/>
            </a:pPr>
            <a:r>
              <a:rPr lang="en-IN" dirty="0">
                <a:latin typeface="Times New Roman" panose="02020603050405020304" pitchFamily="18" charset="0"/>
                <a:cs typeface="Times New Roman" panose="02020603050405020304" pitchFamily="18" charset="0"/>
              </a:rPr>
              <a:t>    	insert(root, 70);</a:t>
            </a:r>
          </a:p>
          <a:p>
            <a:pPr marL="0" indent="0">
              <a:buNone/>
            </a:pPr>
            <a:r>
              <a:rPr lang="en-IN" dirty="0">
                <a:latin typeface="Times New Roman" panose="02020603050405020304" pitchFamily="18" charset="0"/>
                <a:cs typeface="Times New Roman" panose="02020603050405020304" pitchFamily="18" charset="0"/>
              </a:rPr>
              <a:t>    	insert(root, 60);</a:t>
            </a:r>
          </a:p>
          <a:p>
            <a:pPr marL="0" indent="0">
              <a:buNone/>
            </a:pPr>
            <a:r>
              <a:rPr lang="en-IN" dirty="0">
                <a:latin typeface="Times New Roman" panose="02020603050405020304" pitchFamily="18" charset="0"/>
                <a:cs typeface="Times New Roman" panose="02020603050405020304" pitchFamily="18" charset="0"/>
              </a:rPr>
              <a:t>    	insert(root, 80);</a:t>
            </a:r>
          </a:p>
          <a:p>
            <a:pPr marL="0" indent="0">
              <a:buNone/>
            </a:pP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 Print </a:t>
            </a:r>
            <a:r>
              <a:rPr lang="en-IN" b="1" dirty="0" err="1">
                <a:solidFill>
                  <a:srgbClr val="FF0000"/>
                </a:solidFill>
                <a:latin typeface="Times New Roman" panose="02020603050405020304" pitchFamily="18" charset="0"/>
                <a:cs typeface="Times New Roman" panose="02020603050405020304" pitchFamily="18" charset="0"/>
              </a:rPr>
              <a:t>inorder</a:t>
            </a:r>
            <a:r>
              <a:rPr lang="en-IN" b="1" dirty="0">
                <a:solidFill>
                  <a:srgbClr val="FF0000"/>
                </a:solidFill>
                <a:latin typeface="Times New Roman" panose="02020603050405020304" pitchFamily="18" charset="0"/>
                <a:cs typeface="Times New Roman" panose="02020603050405020304" pitchFamily="18" charset="0"/>
              </a:rPr>
              <a:t> traversal of the BST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inorder</a:t>
            </a:r>
            <a:r>
              <a:rPr lang="en-IN" dirty="0">
                <a:latin typeface="Times New Roman" panose="02020603050405020304" pitchFamily="18" charset="0"/>
                <a:cs typeface="Times New Roman" panose="02020603050405020304" pitchFamily="18" charset="0"/>
              </a:rPr>
              <a:t>(root);</a:t>
            </a:r>
          </a:p>
          <a:p>
            <a:pPr marL="0" indent="0">
              <a:buNone/>
            </a:pPr>
            <a:r>
              <a:rPr lang="en-IN" dirty="0">
                <a:latin typeface="Times New Roman" panose="02020603050405020304" pitchFamily="18" charset="0"/>
                <a:cs typeface="Times New Roman" panose="02020603050405020304" pitchFamily="18" charset="0"/>
              </a:rPr>
              <a:t>     	return 0;</a:t>
            </a:r>
          </a:p>
          <a:p>
            <a:pPr marL="0" indent="0">
              <a:buNone/>
            </a:pPr>
            <a:r>
              <a:rPr lang="en-IN"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8E2C611B-FFF0-0BFB-7B5C-00355B3A7F16}"/>
              </a:ext>
            </a:extLst>
          </p:cNvPr>
          <p:cNvSpPr txBox="1"/>
          <p:nvPr/>
        </p:nvSpPr>
        <p:spPr>
          <a:xfrm>
            <a:off x="7490298" y="1566153"/>
            <a:ext cx="3015574" cy="1477328"/>
          </a:xfrm>
          <a:prstGeom prst="rect">
            <a:avLst/>
          </a:prstGeom>
          <a:noFill/>
        </p:spPr>
        <p:txBody>
          <a:bodyPr wrap="square" rtlCol="0">
            <a:spAutoFit/>
          </a:bodyPr>
          <a:lstStyle/>
          <a:p>
            <a:pPr marL="0" indent="0">
              <a:buNone/>
            </a:pPr>
            <a:r>
              <a:rPr lang="en-IN" dirty="0"/>
              <a:t>               50</a:t>
            </a:r>
          </a:p>
          <a:p>
            <a:pPr marL="0" indent="0">
              <a:buNone/>
            </a:pPr>
            <a:r>
              <a:rPr lang="en-IN" dirty="0"/>
              <a:t>           /       \</a:t>
            </a:r>
          </a:p>
          <a:p>
            <a:pPr marL="0" indent="0">
              <a:buNone/>
            </a:pPr>
            <a:r>
              <a:rPr lang="en-IN" dirty="0"/>
              <a:t>          30       70</a:t>
            </a:r>
          </a:p>
          <a:p>
            <a:pPr marL="0" indent="0">
              <a:buNone/>
            </a:pPr>
            <a:r>
              <a:rPr lang="en-IN" dirty="0"/>
              <a:t>         /  \        /  \</a:t>
            </a:r>
          </a:p>
          <a:p>
            <a:pPr marL="0" indent="0">
              <a:buNone/>
            </a:pPr>
            <a:r>
              <a:rPr lang="en-IN" dirty="0"/>
              <a:t>       20   40  60   80 </a:t>
            </a:r>
          </a:p>
        </p:txBody>
      </p:sp>
    </p:spTree>
    <p:extLst>
      <p:ext uri="{BB962C8B-B14F-4D97-AF65-F5344CB8AC3E}">
        <p14:creationId xmlns:p14="http://schemas.microsoft.com/office/powerpoint/2010/main" val="3556779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023FB-78A9-3DB1-2BDB-005A6C4287CD}"/>
              </a:ext>
            </a:extLst>
          </p:cNvPr>
          <p:cNvSpPr>
            <a:spLocks noGrp="1"/>
          </p:cNvSpPr>
          <p:nvPr>
            <p:ph idx="1"/>
          </p:nvPr>
        </p:nvSpPr>
        <p:spPr>
          <a:xfrm>
            <a:off x="838200" y="340468"/>
            <a:ext cx="10515600" cy="5836495"/>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struct node* search(struct node* root, int key)</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Base Cases: root is null or key is present at root</a:t>
            </a:r>
          </a:p>
          <a:p>
            <a:pPr marL="0" indent="0">
              <a:buNone/>
            </a:pPr>
            <a:r>
              <a:rPr lang="en-US" dirty="0">
                <a:latin typeface="Times New Roman" panose="02020603050405020304" pitchFamily="18" charset="0"/>
                <a:cs typeface="Times New Roman" panose="02020603050405020304" pitchFamily="18" charset="0"/>
              </a:rPr>
              <a:t>   	 if (root == NULL || root-&gt;key == key)</a:t>
            </a:r>
          </a:p>
          <a:p>
            <a:pPr marL="0" indent="0">
              <a:buNone/>
            </a:pPr>
            <a:r>
              <a:rPr lang="en-US" dirty="0">
                <a:latin typeface="Times New Roman" panose="02020603050405020304" pitchFamily="18" charset="0"/>
                <a:cs typeface="Times New Roman" panose="02020603050405020304" pitchFamily="18" charset="0"/>
              </a:rPr>
              <a:t>        		return root;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Key is greater than root's key</a:t>
            </a:r>
          </a:p>
          <a:p>
            <a:pPr marL="0" indent="0">
              <a:buNone/>
            </a:pPr>
            <a:r>
              <a:rPr lang="en-US" dirty="0">
                <a:latin typeface="Times New Roman" panose="02020603050405020304" pitchFamily="18" charset="0"/>
                <a:cs typeface="Times New Roman" panose="02020603050405020304" pitchFamily="18" charset="0"/>
              </a:rPr>
              <a:t>    	if (root-&gt;key &lt; key)</a:t>
            </a:r>
          </a:p>
          <a:p>
            <a:pPr marL="0" indent="0">
              <a:buNone/>
            </a:pPr>
            <a:r>
              <a:rPr lang="en-US" dirty="0">
                <a:latin typeface="Times New Roman" panose="02020603050405020304" pitchFamily="18" charset="0"/>
                <a:cs typeface="Times New Roman" panose="02020603050405020304" pitchFamily="18" charset="0"/>
              </a:rPr>
              <a:t>        		return search(root-&gt;right, key);</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 Key is smaller than root's key</a:t>
            </a:r>
          </a:p>
          <a:p>
            <a:pPr marL="0" indent="0">
              <a:buNone/>
            </a:pPr>
            <a:r>
              <a:rPr lang="en-US" dirty="0">
                <a:latin typeface="Times New Roman" panose="02020603050405020304" pitchFamily="18" charset="0"/>
                <a:cs typeface="Times New Roman" panose="02020603050405020304" pitchFamily="18" charset="0"/>
              </a:rPr>
              <a:t>    	return search(root-&gt;left, key);</a:t>
            </a:r>
          </a:p>
          <a:p>
            <a:pPr marL="0"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880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CD01-B120-4666-411C-6E8EA4BEC7C7}"/>
              </a:ext>
            </a:extLst>
          </p:cNvPr>
          <p:cNvSpPr>
            <a:spLocks noGrp="1"/>
          </p:cNvSpPr>
          <p:nvPr>
            <p:ph type="title"/>
          </p:nvPr>
        </p:nvSpPr>
        <p:spPr/>
        <p:txBody>
          <a:bodyPr/>
          <a:lstStyle/>
          <a:p>
            <a:r>
              <a:rPr lang="en-US" b="1" i="1" dirty="0">
                <a:solidFill>
                  <a:srgbClr val="273239"/>
                </a:solidFill>
                <a:effectLst/>
                <a:latin typeface="Times New Roman" panose="02020603050405020304" pitchFamily="18" charset="0"/>
                <a:cs typeface="Times New Roman" panose="02020603050405020304" pitchFamily="18" charset="0"/>
              </a:rPr>
              <a:t>Deletion in Binary Search Tree (BST)</a:t>
            </a:r>
            <a:endParaRPr lang="en-IN" i="1" dirty="0">
              <a:latin typeface="Times New Roman" panose="02020603050405020304" pitchFamily="18" charset="0"/>
              <a:cs typeface="Times New Roman" panose="02020603050405020304" pitchFamily="18" charset="0"/>
            </a:endParaRPr>
          </a:p>
        </p:txBody>
      </p:sp>
      <p:pic>
        <p:nvPicPr>
          <p:cNvPr id="17410" name="Picture 2" descr="d1">
            <a:extLst>
              <a:ext uri="{FF2B5EF4-FFF2-40B4-BE49-F238E27FC236}">
                <a16:creationId xmlns:a16="http://schemas.microsoft.com/office/drawing/2014/main" id="{65894180-5E71-3896-01B6-5E7227F518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7480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le">
            <a:extLst>
              <a:ext uri="{FF2B5EF4-FFF2-40B4-BE49-F238E27FC236}">
                <a16:creationId xmlns:a16="http://schemas.microsoft.com/office/drawing/2014/main" id="{5E9E646D-0166-651D-FDDA-217781433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0477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1678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3">
            <a:extLst>
              <a:ext uri="{FF2B5EF4-FFF2-40B4-BE49-F238E27FC236}">
                <a16:creationId xmlns:a16="http://schemas.microsoft.com/office/drawing/2014/main" id="{8EDF26AF-DCFF-3F95-1D5C-9198B46F3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1047750"/>
            <a:ext cx="95345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98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B318-F1BA-D357-6380-630F8F71E73E}"/>
              </a:ext>
            </a:extLst>
          </p:cNvPr>
          <p:cNvSpPr>
            <a:spLocks noGrp="1"/>
          </p:cNvSpPr>
          <p:nvPr>
            <p:ph type="title"/>
          </p:nvPr>
        </p:nvSpPr>
        <p:spPr>
          <a:xfrm>
            <a:off x="0" y="18255"/>
            <a:ext cx="10515600" cy="1325563"/>
          </a:xfrm>
        </p:spPr>
        <p:txBody>
          <a:bodyPr/>
          <a:lstStyle/>
          <a:p>
            <a:r>
              <a:rPr lang="en-US" b="1" i="1" dirty="0">
                <a:solidFill>
                  <a:srgbClr val="273239"/>
                </a:solidFill>
                <a:effectLst/>
                <a:latin typeface="Times New Roman" panose="02020603050405020304" pitchFamily="18" charset="0"/>
                <a:cs typeface="Times New Roman" panose="02020603050405020304" pitchFamily="18" charset="0"/>
              </a:rPr>
              <a:t>Basic Terminologies In Tree Data Structure:</a:t>
            </a:r>
            <a:endParaRPr lang="en-IN" dirty="0"/>
          </a:p>
        </p:txBody>
      </p:sp>
      <p:sp>
        <p:nvSpPr>
          <p:cNvPr id="3" name="Content Placeholder 2">
            <a:extLst>
              <a:ext uri="{FF2B5EF4-FFF2-40B4-BE49-F238E27FC236}">
                <a16:creationId xmlns:a16="http://schemas.microsoft.com/office/drawing/2014/main" id="{29254D53-8760-078F-B900-CC09063815E6}"/>
              </a:ext>
            </a:extLst>
          </p:cNvPr>
          <p:cNvSpPr>
            <a:spLocks noGrp="1"/>
          </p:cNvSpPr>
          <p:nvPr>
            <p:ph idx="1"/>
          </p:nvPr>
        </p:nvSpPr>
        <p:spPr>
          <a:xfrm>
            <a:off x="361544" y="1494884"/>
            <a:ext cx="11408923" cy="5071285"/>
          </a:xfrm>
        </p:spPr>
        <p:txBody>
          <a:bodyPr>
            <a:normAutofit fontScale="92500" lnSpcReduction="10000"/>
          </a:bodyPr>
          <a:lstStyle/>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Ancestor of a Node:</a:t>
            </a:r>
            <a:r>
              <a:rPr lang="en-US" b="0" i="0" dirty="0">
                <a:solidFill>
                  <a:srgbClr val="273239"/>
                </a:solidFill>
                <a:effectLst/>
                <a:latin typeface="Times New Roman" panose="02020603050405020304" pitchFamily="18" charset="0"/>
                <a:cs typeface="Times New Roman" panose="02020603050405020304" pitchFamily="18" charset="0"/>
              </a:rPr>
              <a:t> Any predecessor nodes on the path of the root to that node are called Ancestors of that node.</a:t>
            </a:r>
            <a:r>
              <a:rPr lang="en-US" b="1" i="0" dirty="0">
                <a:solidFill>
                  <a:srgbClr val="273239"/>
                </a:solidFill>
                <a:effectLst/>
                <a:latin typeface="Times New Roman" panose="02020603050405020304" pitchFamily="18" charset="0"/>
                <a:cs typeface="Times New Roman" panose="02020603050405020304" pitchFamily="18" charset="0"/>
              </a:rPr>
              <a:t> {A,B}</a:t>
            </a:r>
            <a:r>
              <a:rPr lang="en-US" b="0" i="0" dirty="0">
                <a:solidFill>
                  <a:srgbClr val="273239"/>
                </a:solidFill>
                <a:effectLst/>
                <a:latin typeface="Times New Roman" panose="02020603050405020304" pitchFamily="18" charset="0"/>
                <a:cs typeface="Times New Roman" panose="02020603050405020304" pitchFamily="18" charset="0"/>
              </a:rPr>
              <a:t> are the ancestor nodes of the node</a:t>
            </a:r>
            <a:r>
              <a:rPr lang="en-US" b="1" i="0" dirty="0">
                <a:solidFill>
                  <a:srgbClr val="273239"/>
                </a:solidFill>
                <a:effectLst/>
                <a:latin typeface="Times New Roman" panose="02020603050405020304" pitchFamily="18" charset="0"/>
                <a:cs typeface="Times New Roman" panose="02020603050405020304" pitchFamily="18" charset="0"/>
              </a:rPr>
              <a:t> {E}</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Descendant:</a:t>
            </a:r>
            <a:r>
              <a:rPr lang="en-US" b="0" i="0" dirty="0">
                <a:solidFill>
                  <a:srgbClr val="273239"/>
                </a:solidFill>
                <a:effectLst/>
                <a:latin typeface="Times New Roman" panose="02020603050405020304" pitchFamily="18" charset="0"/>
                <a:cs typeface="Times New Roman" panose="02020603050405020304" pitchFamily="18" charset="0"/>
              </a:rPr>
              <a:t> Any successor node on the path from the leaf node to that node. </a:t>
            </a:r>
            <a:r>
              <a:rPr lang="en-US" b="1" i="0" dirty="0">
                <a:solidFill>
                  <a:srgbClr val="273239"/>
                </a:solidFill>
                <a:effectLst/>
                <a:latin typeface="Times New Roman" panose="02020603050405020304" pitchFamily="18" charset="0"/>
                <a:cs typeface="Times New Roman" panose="02020603050405020304" pitchFamily="18" charset="0"/>
              </a:rPr>
              <a:t>{E,I} </a:t>
            </a:r>
            <a:r>
              <a:rPr lang="en-US" b="0" i="0" dirty="0">
                <a:solidFill>
                  <a:srgbClr val="273239"/>
                </a:solidFill>
                <a:effectLst/>
                <a:latin typeface="Times New Roman" panose="02020603050405020304" pitchFamily="18" charset="0"/>
                <a:cs typeface="Times New Roman" panose="02020603050405020304" pitchFamily="18" charset="0"/>
              </a:rPr>
              <a:t>are the descendants of the node </a:t>
            </a:r>
            <a:r>
              <a:rPr lang="en-US" b="1" i="0" dirty="0">
                <a:solidFill>
                  <a:srgbClr val="273239"/>
                </a:solidFill>
                <a:effectLst/>
                <a:latin typeface="Times New Roman" panose="02020603050405020304" pitchFamily="18" charset="0"/>
                <a:cs typeface="Times New Roman" panose="02020603050405020304" pitchFamily="18" charset="0"/>
              </a:rPr>
              <a:t>{B}.</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Sibling:</a:t>
            </a:r>
            <a:r>
              <a:rPr lang="en-US" b="0" i="0" dirty="0">
                <a:solidFill>
                  <a:srgbClr val="273239"/>
                </a:solidFill>
                <a:effectLst/>
                <a:latin typeface="Times New Roman" panose="02020603050405020304" pitchFamily="18" charset="0"/>
                <a:cs typeface="Times New Roman" panose="02020603050405020304" pitchFamily="18" charset="0"/>
              </a:rPr>
              <a:t> Children of the same parent node are called siblings.</a:t>
            </a:r>
            <a:r>
              <a:rPr lang="en-US" b="1" i="0" dirty="0">
                <a:solidFill>
                  <a:srgbClr val="273239"/>
                </a:solidFill>
                <a:effectLst/>
                <a:latin typeface="Times New Roman" panose="02020603050405020304" pitchFamily="18" charset="0"/>
                <a:cs typeface="Times New Roman" panose="02020603050405020304" pitchFamily="18" charset="0"/>
              </a:rPr>
              <a:t> {D,E}</a:t>
            </a:r>
            <a:r>
              <a:rPr lang="en-US" b="0" i="0" dirty="0">
                <a:solidFill>
                  <a:srgbClr val="273239"/>
                </a:solidFill>
                <a:effectLst/>
                <a:latin typeface="Times New Roman" panose="02020603050405020304" pitchFamily="18" charset="0"/>
                <a:cs typeface="Times New Roman" panose="02020603050405020304" pitchFamily="18" charset="0"/>
              </a:rPr>
              <a:t> are called siblings.</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Level of a node:</a:t>
            </a:r>
            <a:r>
              <a:rPr lang="en-US" b="0" i="0" dirty="0">
                <a:solidFill>
                  <a:srgbClr val="273239"/>
                </a:solidFill>
                <a:effectLst/>
                <a:latin typeface="Times New Roman" panose="02020603050405020304" pitchFamily="18" charset="0"/>
                <a:cs typeface="Times New Roman" panose="02020603050405020304" pitchFamily="18" charset="0"/>
              </a:rPr>
              <a:t> The count of edges on the path from the root node to that node. The root node has level 1.</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Internal node:</a:t>
            </a:r>
            <a:r>
              <a:rPr lang="en-US" b="0" i="0" dirty="0">
                <a:solidFill>
                  <a:srgbClr val="273239"/>
                </a:solidFill>
                <a:effectLst/>
                <a:latin typeface="Times New Roman" panose="02020603050405020304" pitchFamily="18" charset="0"/>
                <a:cs typeface="Times New Roman" panose="02020603050405020304" pitchFamily="18" charset="0"/>
              </a:rPr>
              <a:t> A node with at least one child is called Internal Node.</a:t>
            </a:r>
          </a:p>
          <a:p>
            <a:pPr algn="l" fontAlgn="base">
              <a:buFont typeface="Arial" panose="020B0604020202020204" pitchFamily="34" charset="0"/>
              <a:buChar char="•"/>
            </a:pPr>
            <a:r>
              <a:rPr lang="en-US" b="1" i="0" dirty="0" err="1">
                <a:solidFill>
                  <a:srgbClr val="273239"/>
                </a:solidFill>
                <a:effectLst/>
                <a:latin typeface="Times New Roman" panose="02020603050405020304" pitchFamily="18" charset="0"/>
                <a:cs typeface="Times New Roman" panose="02020603050405020304" pitchFamily="18" charset="0"/>
              </a:rPr>
              <a:t>Neighbour</a:t>
            </a:r>
            <a:r>
              <a:rPr lang="en-US" b="1" i="0" dirty="0">
                <a:solidFill>
                  <a:srgbClr val="273239"/>
                </a:solidFill>
                <a:effectLst/>
                <a:latin typeface="Times New Roman" panose="02020603050405020304" pitchFamily="18" charset="0"/>
                <a:cs typeface="Times New Roman" panose="02020603050405020304" pitchFamily="18" charset="0"/>
              </a:rPr>
              <a:t> of a Node:</a:t>
            </a:r>
            <a:r>
              <a:rPr lang="en-US" b="0" i="0" dirty="0">
                <a:solidFill>
                  <a:srgbClr val="273239"/>
                </a:solidFill>
                <a:effectLst/>
                <a:latin typeface="Times New Roman" panose="02020603050405020304" pitchFamily="18" charset="0"/>
                <a:cs typeface="Times New Roman" panose="02020603050405020304" pitchFamily="18" charset="0"/>
              </a:rPr>
              <a:t> Parent or child nodes of that node are called neighbors of that node.</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Subtree</a:t>
            </a:r>
            <a:r>
              <a:rPr lang="en-US" b="0" i="0" dirty="0">
                <a:solidFill>
                  <a:srgbClr val="273239"/>
                </a:solidFill>
                <a:effectLst/>
                <a:latin typeface="Times New Roman" panose="02020603050405020304" pitchFamily="18" charset="0"/>
                <a:cs typeface="Times New Roman" panose="02020603050405020304" pitchFamily="18" charset="0"/>
              </a:rPr>
              <a:t>: Any node of the tree along with its descendant.</a:t>
            </a:r>
          </a:p>
          <a:p>
            <a:pPr marL="0" indent="0">
              <a:buNone/>
            </a:pPr>
            <a:endParaRPr lang="en-IN" dirty="0"/>
          </a:p>
        </p:txBody>
      </p:sp>
    </p:spTree>
    <p:extLst>
      <p:ext uri="{BB962C8B-B14F-4D97-AF65-F5344CB8AC3E}">
        <p14:creationId xmlns:p14="http://schemas.microsoft.com/office/powerpoint/2010/main" val="15017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11DB-159D-C122-AE7F-691E522493E2}"/>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Representation of Trees</a:t>
            </a:r>
            <a:endParaRPr lang="en-IN" dirty="0"/>
          </a:p>
        </p:txBody>
      </p:sp>
      <p:sp>
        <p:nvSpPr>
          <p:cNvPr id="3" name="Content Placeholder 2">
            <a:extLst>
              <a:ext uri="{FF2B5EF4-FFF2-40B4-BE49-F238E27FC236}">
                <a16:creationId xmlns:a16="http://schemas.microsoft.com/office/drawing/2014/main" id="{4F739CB6-8B29-3D10-123C-72ABCB6ED03B}"/>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1. List Representation</a:t>
            </a:r>
          </a:p>
          <a:p>
            <a:pPr marL="0" indent="0">
              <a:buNone/>
            </a:pPr>
            <a:r>
              <a:rPr lang="en-IN" dirty="0">
                <a:latin typeface="Times New Roman" panose="02020603050405020304" pitchFamily="18" charset="0"/>
                <a:cs typeface="Times New Roman" panose="02020603050405020304" pitchFamily="18" charset="0"/>
              </a:rPr>
              <a:t>2. Left Child right sibling representation</a:t>
            </a:r>
          </a:p>
          <a:p>
            <a:pPr marL="0" indent="0">
              <a:buNone/>
            </a:pPr>
            <a:r>
              <a:rPr lang="en-IN" dirty="0">
                <a:latin typeface="Times New Roman" panose="02020603050405020304" pitchFamily="18" charset="0"/>
                <a:cs typeface="Times New Roman" panose="02020603050405020304" pitchFamily="18" charset="0"/>
              </a:rPr>
              <a:t>3. Representation of degree 2 trees</a:t>
            </a:r>
          </a:p>
        </p:txBody>
      </p:sp>
    </p:spTree>
    <p:extLst>
      <p:ext uri="{BB962C8B-B14F-4D97-AF65-F5344CB8AC3E}">
        <p14:creationId xmlns:p14="http://schemas.microsoft.com/office/powerpoint/2010/main" val="153316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1A43-31B5-F0FF-CA17-F4ABF9795A57}"/>
              </a:ext>
            </a:extLst>
          </p:cNvPr>
          <p:cNvSpPr>
            <a:spLocks noGrp="1"/>
          </p:cNvSpPr>
          <p:nvPr>
            <p:ph type="title"/>
          </p:nvPr>
        </p:nvSpPr>
        <p:spPr/>
        <p:txBody>
          <a:bodyPr/>
          <a:lstStyle/>
          <a:p>
            <a:r>
              <a:rPr lang="en-US" altLang="zh-TW" b="1" i="1" dirty="0">
                <a:latin typeface="Times New Roman" panose="02020603050405020304" pitchFamily="18" charset="0"/>
                <a:cs typeface="Times New Roman" panose="02020603050405020304" pitchFamily="18" charset="0"/>
              </a:rPr>
              <a:t>List Representation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1E399E-AABB-DB60-2DC9-1683C34E6A49}"/>
              </a:ext>
            </a:extLst>
          </p:cNvPr>
          <p:cNvSpPr>
            <a:spLocks noGrp="1"/>
          </p:cNvSpPr>
          <p:nvPr>
            <p:ph idx="1"/>
          </p:nvPr>
        </p:nvSpPr>
        <p:spPr>
          <a:xfrm>
            <a:off x="838200" y="1825625"/>
            <a:ext cx="5056762" cy="4351338"/>
          </a:xfrm>
        </p:spPr>
        <p:txBody>
          <a:bodyPr/>
          <a:lstStyle/>
          <a:p>
            <a:pPr marL="0" indent="0">
              <a:buNone/>
            </a:pPr>
            <a:r>
              <a:rPr lang="en-US" altLang="zh-TW" dirty="0">
                <a:latin typeface="Times New Roman" panose="02020603050405020304" pitchFamily="18" charset="0"/>
                <a:cs typeface="Times New Roman" panose="02020603050405020304" pitchFamily="18" charset="0"/>
              </a:rPr>
              <a:t>List Representation</a:t>
            </a:r>
          </a:p>
          <a:p>
            <a:pPr lvl="1"/>
            <a:r>
              <a:rPr lang="en-US" altLang="zh-TW" dirty="0">
                <a:latin typeface="Times New Roman" panose="02020603050405020304" pitchFamily="18" charset="0"/>
                <a:cs typeface="Times New Roman" panose="02020603050405020304" pitchFamily="18" charset="0"/>
              </a:rPr>
              <a:t>( A ( B ( E ( K, L ), F ), C ( G ), D ( H ( M ), I, J ) ) )</a:t>
            </a:r>
          </a:p>
          <a:p>
            <a:pPr lvl="1"/>
            <a:r>
              <a:rPr lang="en-US" altLang="zh-TW" dirty="0">
                <a:latin typeface="Times New Roman" panose="02020603050405020304" pitchFamily="18" charset="0"/>
                <a:cs typeface="Times New Roman" panose="02020603050405020304" pitchFamily="18" charset="0"/>
              </a:rPr>
              <a:t>The root comes first, followed by a list of sub-trees</a:t>
            </a:r>
          </a:p>
          <a:p>
            <a:endParaRPr lang="en-IN" dirty="0"/>
          </a:p>
        </p:txBody>
      </p:sp>
      <p:graphicFrame>
        <p:nvGraphicFramePr>
          <p:cNvPr id="6" name="Object 4">
            <a:extLst>
              <a:ext uri="{FF2B5EF4-FFF2-40B4-BE49-F238E27FC236}">
                <a16:creationId xmlns:a16="http://schemas.microsoft.com/office/drawing/2014/main" id="{A560FE77-B90C-008B-DE5E-FAD2EECAF6D6}"/>
              </a:ext>
            </a:extLst>
          </p:cNvPr>
          <p:cNvGraphicFramePr>
            <a:graphicFrameLocks/>
          </p:cNvGraphicFramePr>
          <p:nvPr>
            <p:extLst>
              <p:ext uri="{D42A27DB-BD31-4B8C-83A1-F6EECF244321}">
                <p14:modId xmlns:p14="http://schemas.microsoft.com/office/powerpoint/2010/main" val="2079741077"/>
              </p:ext>
            </p:extLst>
          </p:nvPr>
        </p:nvGraphicFramePr>
        <p:xfrm>
          <a:off x="6508885" y="2573337"/>
          <a:ext cx="4754563" cy="2855913"/>
        </p:xfrm>
        <a:graphic>
          <a:graphicData uri="http://schemas.openxmlformats.org/presentationml/2006/ole">
            <mc:AlternateContent xmlns:mc="http://schemas.openxmlformats.org/markup-compatibility/2006">
              <mc:Choice xmlns:v="urn:schemas-microsoft-com:vml" Requires="v">
                <p:oleObj name="MS Org Chart" r:id="rId2" imgW="4959000" imgH="4063680" progId="OrgPlusWOPX.4">
                  <p:embed followColorScheme="full"/>
                </p:oleObj>
              </mc:Choice>
              <mc:Fallback>
                <p:oleObj name="MS Org Chart" r:id="rId2" imgW="4959000" imgH="4063680" progId="OrgPlusWOPX.4">
                  <p:embed followColorScheme="full"/>
                  <p:pic>
                    <p:nvPicPr>
                      <p:cNvPr id="35844" name="Object 4">
                        <a:extLst>
                          <a:ext uri="{FF2B5EF4-FFF2-40B4-BE49-F238E27FC236}">
                            <a16:creationId xmlns:a16="http://schemas.microsoft.com/office/drawing/2014/main" id="{FC97E065-7E99-1070-997E-3195CFBDAF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885" y="2573337"/>
                        <a:ext cx="4754563" cy="28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41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4093</Words>
  <Application>Microsoft Office PowerPoint</Application>
  <PresentationFormat>Widescreen</PresentationFormat>
  <Paragraphs>529</Paragraphs>
  <Slides>66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66</vt:i4>
      </vt:variant>
    </vt:vector>
  </HeadingPairs>
  <TitlesOfParts>
    <vt:vector size="78" baseType="lpstr">
      <vt:lpstr>Arial</vt:lpstr>
      <vt:lpstr>Calibri</vt:lpstr>
      <vt:lpstr>Calibri Light</vt:lpstr>
      <vt:lpstr>Courier New</vt:lpstr>
      <vt:lpstr>Monotype Sorts</vt:lpstr>
      <vt:lpstr>Symbol</vt:lpstr>
      <vt:lpstr>Times New Roman</vt:lpstr>
      <vt:lpstr>Wingdings</vt:lpstr>
      <vt:lpstr>Office Theme</vt:lpstr>
      <vt:lpstr>MS Org Chart</vt:lpstr>
      <vt:lpstr>方程式</vt:lpstr>
      <vt:lpstr>文件</vt:lpstr>
      <vt:lpstr>UNIT-4</vt:lpstr>
      <vt:lpstr>Contents</vt:lpstr>
      <vt:lpstr>Trees: Introduction</vt:lpstr>
      <vt:lpstr>Tree Example </vt:lpstr>
      <vt:lpstr>PowerPoint Presentation</vt:lpstr>
      <vt:lpstr>Basic Terminologies In Tree Data Structure: </vt:lpstr>
      <vt:lpstr>Basic Terminologies In Tree Data Structure:</vt:lpstr>
      <vt:lpstr>Representation of Trees</vt:lpstr>
      <vt:lpstr>List Representation</vt:lpstr>
      <vt:lpstr>List Representation</vt:lpstr>
      <vt:lpstr>Left Child - Right Sibling representation  </vt:lpstr>
      <vt:lpstr>Representation of degree- two </vt:lpstr>
      <vt:lpstr>Binary Trees</vt:lpstr>
      <vt:lpstr>ADT Binary_tree(abbreviation BinTree) is</vt:lpstr>
      <vt:lpstr>PowerPoint Presentation</vt:lpstr>
      <vt:lpstr>PowerPoint Presentation</vt:lpstr>
      <vt:lpstr>Properties of Binary Trees</vt:lpstr>
      <vt:lpstr>Difference between Full and Complete Binary Tree</vt:lpstr>
      <vt:lpstr>PowerPoint Presentation</vt:lpstr>
      <vt:lpstr>Binary tree Representation</vt:lpstr>
      <vt:lpstr>Array</vt:lpstr>
      <vt:lpstr>PowerPoint Presentation</vt:lpstr>
      <vt:lpstr>Linked List</vt:lpstr>
      <vt:lpstr>PowerPoint Presentation</vt:lpstr>
      <vt:lpstr>Binary Tree Traversals</vt:lpstr>
      <vt:lpstr>PowerPoint Presentation</vt:lpstr>
      <vt:lpstr>Inorder Traversal (recursive version)</vt:lpstr>
      <vt:lpstr>Preorder Traversal (recursive version)</vt:lpstr>
      <vt:lpstr>Postorder Traversal (recursive version)</vt:lpstr>
      <vt:lpstr>Inorder Traversal – Iterative Method</vt:lpstr>
      <vt:lpstr>PowerPoint Presentation</vt:lpstr>
      <vt:lpstr>Trace Operations of Inorder Traversal</vt:lpstr>
      <vt:lpstr>Level order traversal</vt:lpstr>
      <vt:lpstr>PowerPoint Presentation</vt:lpstr>
      <vt:lpstr>PowerPoint Presentation</vt:lpstr>
      <vt:lpstr>Copying Binary Trees</vt:lpstr>
      <vt:lpstr>Equality of Binary Trees</vt:lpstr>
      <vt:lpstr>Satisfiability Problem</vt:lpstr>
      <vt:lpstr>PowerPoint Presentation</vt:lpstr>
      <vt:lpstr>PowerPoint Presentation</vt:lpstr>
      <vt:lpstr>PowerPoint Presentation</vt:lpstr>
      <vt:lpstr>  for (all 2n possible combinations)  {       generate the next combination;       replace the variables by their values;       evaluate root by traversing it in postorder;       if (root-&gt;value) {              printf(&lt;combination&gt;);              return;   } } printf(“No satisfiable combination \n”);</vt:lpstr>
      <vt:lpstr>void post_order_eval(tree_pointer node) { /* modified post order traversal to evaluate a propositional calculus tree */     if (node) {         post_order_eval(node-&gt;left_child);         post_order_eval(node-&gt;right_child);         switch(node-&gt;data) {            case not:  node-&gt;value =                    !node-&gt;right_child-&gt;value;                    break; </vt:lpstr>
      <vt:lpstr>           case and:     node-&gt;value =                node-&gt;right_child-&gt;value &amp;&amp;                node-&gt;left_child-&gt;value;                break;        case or:        node-&gt;value =                node-&gt;right_child-&gt;value | |                node-&gt;left_child-&gt;value;                break;         case true:    node-&gt;value = TRUE;                break;         case false:  node-&gt;value = FALSE;        }    } }                        </vt:lpstr>
      <vt:lpstr>Threaded Binary Trees</vt:lpstr>
      <vt:lpstr>PowerPoint Presentation</vt:lpstr>
      <vt:lpstr>PowerPoint Presentation</vt:lpstr>
      <vt:lpstr>PowerPoint Presentation</vt:lpstr>
      <vt:lpstr>PowerPoint Presentation</vt:lpstr>
      <vt:lpstr>PowerPoint Presentation</vt:lpstr>
      <vt:lpstr>Binary Search Tree</vt:lpstr>
      <vt:lpstr>Binary Search Tree</vt:lpstr>
      <vt:lpstr>PowerPoint Presentation</vt:lpstr>
      <vt:lpstr>Inserting into Binary tree</vt:lpstr>
      <vt:lpstr>PowerPoint Presentation</vt:lpstr>
      <vt:lpstr>PowerPoint Presentation</vt:lpstr>
      <vt:lpstr>PowerPoint Presentation</vt:lpstr>
      <vt:lpstr>PowerPoint Presentation</vt:lpstr>
      <vt:lpstr>Program Code</vt:lpstr>
      <vt:lpstr>PowerPoint Presentation</vt:lpstr>
      <vt:lpstr>PowerPoint Presentation</vt:lpstr>
      <vt:lpstr>PowerPoint Presentation</vt:lpstr>
      <vt:lpstr>PowerPoint Presentation</vt:lpstr>
      <vt:lpstr>Deletion in Binary Search Tree (BST)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MAnjula L</dc:creator>
  <cp:lastModifiedBy>MAnjula L</cp:lastModifiedBy>
  <cp:revision>93</cp:revision>
  <dcterms:created xsi:type="dcterms:W3CDTF">2024-01-22T10:42:57Z</dcterms:created>
  <dcterms:modified xsi:type="dcterms:W3CDTF">2024-02-02T04:20:00Z</dcterms:modified>
</cp:coreProperties>
</file>