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0" r:id="rId6"/>
    <p:sldId id="256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5" r:id="rId15"/>
    <p:sldId id="273" r:id="rId16"/>
    <p:sldId id="274" r:id="rId17"/>
    <p:sldId id="27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FEDB-8225-DCC5-79BB-10B0552CF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9CE9A-B973-7D4A-A9DA-A793E5A8A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26A7B-CC27-0BD5-6D67-9E3CDBDF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E8024-DFA5-A135-0841-86BB49B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D17D-DD1A-A37D-2B34-EB8CF7CF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4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4F94-D453-D124-E7B9-BF4A43F7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26F52-62AA-C661-41E3-74A113646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A47B-9321-C784-72BB-CB0F809D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6B8E-5A62-8F8E-FCFB-883C468F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8270-C106-F9E8-6EC7-5781DF5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BE43B-5A65-8F72-2102-B87D592B1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1DEA5-C9CF-A9BE-F6A2-A20B03F6B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BF39-2C7E-CCD7-078E-5ADDAC32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FE58-B412-C263-EEA4-3F4E73DC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F940-3B5A-B2A9-AA3D-59E403B6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35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040B-F104-42DA-5818-5DCDA731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448E-1AB0-5E2A-2267-BE247F31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711E-DDF2-0B6A-B279-9560AFB9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1F28-D9B7-110E-A223-451E5AA1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D88D-4C8E-5166-EC31-8E868AF6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0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CC-4710-0854-DBEC-C1BD331C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A7E7-51AB-4841-A9B6-86C9FC4BF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45A5-2D71-4176-8327-DFD2D42E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4E3D-B39E-B714-C673-19975C8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DCBA-4905-F970-D8D3-02AF9DA7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DCF6-3CE4-29B8-4A20-62BA0AAF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E8BE-0E10-4E2B-4DF0-BCEEE609C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F15B9-CDD8-CAB8-C99D-CD3135274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0934-E8B8-45CA-2433-61F6D3E3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27A38-D783-4117-018B-65A68878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2937-B4D3-596D-303C-A8AD468C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394C-EE06-8F2E-BDBA-1ABE6E5A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653A-8988-BBBD-2991-EF501785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1AECE-AE32-3B4D-2128-905436DF0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AF1BE-16E1-559F-B72C-97DD07B4E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74981-4304-6DA1-1C2D-155FA024D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9EF3D-D4D2-A6AD-5C97-C1781518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BADD4-C80B-C65D-D643-E8885DFA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B4ECE-E34D-1584-F6DA-4D0D5948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88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E6A7-F3F3-500F-F83D-12497066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E779C-B376-6A62-3849-605C25DC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81D60-1172-3C25-0023-CDA9628F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0BFA3-57E7-D131-D59B-3AB30DB2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3DBCC-49AE-E1E7-EAA6-8623E193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41130-67A8-1FC2-6CD7-0B0E2993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FEF14-793F-C066-4D2E-7572482F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6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FC59-6048-0279-CE05-9918F818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97E8-0BB2-D622-9B18-E02AD373A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F075E-86EE-8C18-C68A-DAD1FC0F2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9D504-8B97-A253-2277-791C5EAF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39C98-D463-61FE-ED79-3828EA07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B1A4-375B-6CB8-C8F7-28C37E60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5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94-EDE0-9A21-C70D-2D853DD6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E74F9-5CC3-1815-1051-327151211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91FE6-D18F-D9B9-86FE-049ACF622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19175-33E9-68BE-07D3-8B0E9D44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0DFBA-B82E-86BF-D4B1-BDBD879D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8A2CA-C542-3122-7416-205ED7AF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4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39553-CEEC-E6C0-9BFA-A0C135B2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5F833-634D-A272-3833-0527AC01B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344B-F576-80DF-E29E-7736655D1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3EB4-4922-424F-AD1E-6310FB7900D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416B-B6E4-83C5-39A4-BF4D08416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37BA3-CA11-992C-5E4E-F120EBFA1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FBB8-E652-4B06-9E0A-3A0B8615A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6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3. Convert the e-NFA to a DFA q8">
            <a:extLst>
              <a:ext uri="{FF2B5EF4-FFF2-40B4-BE49-F238E27FC236}">
                <a16:creationId xmlns:a16="http://schemas.microsoft.com/office/drawing/2014/main" id="{1A553085-8546-3B15-F2B5-D3D2A793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45" y="1028383"/>
            <a:ext cx="9522990" cy="370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79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3C2E2B4-FA3C-5514-7BBC-3A5DC72AA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D757C-5026-4562-9328-0A15E465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7" y="468947"/>
            <a:ext cx="4657725" cy="3400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C149F6-5EFC-9FA2-6993-4F014974F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57" y="3312160"/>
            <a:ext cx="46577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ig 1">
            <a:extLst>
              <a:ext uri="{FF2B5EF4-FFF2-40B4-BE49-F238E27FC236}">
                <a16:creationId xmlns:a16="http://schemas.microsoft.com/office/drawing/2014/main" id="{AC6705D5-ABBC-FAC4-1FD9-6B04BF866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3" y="93980"/>
            <a:ext cx="6949757" cy="34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90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6A7C77BE-1C97-9340-1530-697AC69D2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419" y="903288"/>
            <a:ext cx="6563577" cy="31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87F117-BC3D-8F34-BB2E-070DBA690A5F}"/>
              </a:ext>
            </a:extLst>
          </p:cNvPr>
          <p:cNvCxnSpPr>
            <a:endCxn id="11268" idx="1"/>
          </p:cNvCxnSpPr>
          <p:nvPr/>
        </p:nvCxnSpPr>
        <p:spPr>
          <a:xfrm flipV="1">
            <a:off x="1229360" y="2493804"/>
            <a:ext cx="734059" cy="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70" name="Picture 6">
            <a:extLst>
              <a:ext uri="{FF2B5EF4-FFF2-40B4-BE49-F238E27FC236}">
                <a16:creationId xmlns:a16="http://schemas.microsoft.com/office/drawing/2014/main" id="{7DBB71AF-AE85-E149-35B4-5A4C8A70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795" y="3132455"/>
            <a:ext cx="15430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40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A750B4-3583-F6A6-63AF-A36B14031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223376"/>
            <a:ext cx="7904408" cy="32470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Minimizing the above DFA 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Step-1: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Create the pairs of all the states involved in DFA.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  </a:t>
            </a:r>
            <a:r>
              <a:rPr kumimoji="0" lang="en-US" altLang="en-US" sz="163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266A2A2-3C53-F6AE-EAC8-59C086CA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" y="1846897"/>
            <a:ext cx="4126865" cy="39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50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2DBEFB-C77D-6E49-8C5F-C5A715265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" y="1333063"/>
            <a:ext cx="11671345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Step-2: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Mark all the pairs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Qa,Qb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) such a that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Qa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  is Final state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Qb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 is Non-Final State.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      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F0C49E9-A06F-E431-0C90-AE8CB7A1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95" y="2415222"/>
            <a:ext cx="289464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71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067DB8-3D74-ED83-B0FB-8C5EAF589379}"/>
              </a:ext>
            </a:extLst>
          </p:cNvPr>
          <p:cNvSpPr txBox="1"/>
          <p:nvPr/>
        </p:nvSpPr>
        <p:spPr>
          <a:xfrm>
            <a:off x="497840" y="724555"/>
            <a:ext cx="1029208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Step-3: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If there is any unmarked pair 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Qa,Qb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) such a that δ(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Qa,x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) and δ(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Qb,x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) is marked, then mark 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Qa,Qb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). Here x is a input symbol. Repeat this step until no more marking can be made.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for the unmarked pair Q2,Q1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when x=0 : δ(Q2,0) = Q4 and δ(Q1,0) = Q3, check if the pair Q4,Q3 is marked and no it is not marked.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when x=1 : δ(Q2,1) = Q3 and δ(Q1,1) = Q4, check if the pair Q4,Q3 is marked and no it is not marked.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Hence we cannot mark the pair Q2,Q1.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for the unmarked pair Q3,Q0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when x=0 : δ(Q3,0) = Q5 and δ(Q0,0) = Q1, check if the pair Q5,Q1 is marked and no it is not marked.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when x=1 : δ(Q3,1) = Q5 and δ(Q0,1) = Q2, check if the pair Q5,Q2 is marked and no it is not marked.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Hence we cannot mark the pair Q3,Q0.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for the unmarked pair Q4,Q0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when x=0 : δ(Q4,0) = Q5 and δ(Q0,0) = Q1, check if the pair Q5,Q1 is marked and no it is not marked.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when x=1 : δ(Q4,1) = Q5 and δ(Q0,1) = Q2, check if the pair Q5,Q2 is marked and no it is not marked.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Hence we cannot mark the pair Q4,Q0.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8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8CAAF-1F55-C2C7-37DD-0DDB8F0FD698}"/>
              </a:ext>
            </a:extLst>
          </p:cNvPr>
          <p:cNvSpPr txBox="1"/>
          <p:nvPr/>
        </p:nvSpPr>
        <p:spPr>
          <a:xfrm>
            <a:off x="721360" y="528380"/>
            <a:ext cx="11094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for the unmarked pair Q4,Q3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when x=0 : δ(Q4,0) = Q5 and δ(Q3,0) = Q5, Such pair of state Q5,Q5 don’t exists.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when x=1 : δ(Q4,1) = Q5 and δ(Q3,1) = Q5, Such pair of state Q5,Q5 don’t exists.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Hence we cannot mark the pair Q4,Q3.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for the unmarked pair Q5,Q1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when x=0 : δ(Q5,0) = Q5 and δ(Q1,0) = Q3, check if the pair Q5,Q3 is marked and yes it is marked.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Hence we can mark the pair Q5,Q1.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974745-F6D8-DBF2-985F-CB40F31E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" y="3180480"/>
            <a:ext cx="8970404" cy="3463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  </a:t>
            </a:r>
            <a:r>
              <a:rPr kumimoji="0" lang="en-US" altLang="en-US" sz="163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Check for the unmarked pair Q5,Q2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Check when x=0 : δ(Q5,0) = Q5 and δ(Q2,0) = Q4, check if the pair Q5,Q4 is marked and yes it is marked.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Hence we can mark the pair Q5,Q2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9DAE7A7-D6B0-8305-F76D-0E264043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" y="3045460"/>
            <a:ext cx="26765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9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16E6E2-ED87-01EA-A97A-411216D13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-1014095"/>
            <a:ext cx="13229584" cy="78803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  </a:t>
            </a:r>
            <a:r>
              <a:rPr kumimoji="0" lang="en-US" altLang="en-US" sz="163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300" dirty="0">
              <a:solidFill>
                <a:srgbClr val="273239"/>
              </a:solidFill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We have checked for all the unmarked pairs but don’t need to stop here we need to continue this process until no more markings can be made.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Check for the unmarked pair Q2,Q1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Check when x=0 : δ(Q2,0) = Q4 and δ(Q1,0) = Q3, check if the pair Q4,Q3 is marked and no it is not marked.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Check when x=1 : δ(Q2,1) = Q3 and δ(Q1,1) = Q4, check if the pair Q4,Q3 is marked and no it is not marked.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Hence we cannot mark the pair Q2,Q1.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Check for the unmarked pair Q3,Q0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Check when x=0 : δ(Q3,0) = Q5 and δ(Q0,0) = Q1, check if the pair Q5,Q1 is marked and yes it is marked.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Hence we can mark the pair Q3,Q0.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52026A5-1949-2D2A-8ED0-C8D3EA0B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" y="1649256"/>
            <a:ext cx="2826385" cy="273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0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73529325-9D81-933B-921A-5AB0F933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560705"/>
            <a:ext cx="26765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4174A161-27D1-8805-FA78-B1C91BC3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125538"/>
            <a:ext cx="15811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2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41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02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0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2160F3-941A-3AFD-C250-0DDC7CC9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67"/>
          <a:stretch/>
        </p:blipFill>
        <p:spPr>
          <a:xfrm>
            <a:off x="2049060" y="2021840"/>
            <a:ext cx="8268474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3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E264D6-C796-B59A-6CFF-67EB4750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648970"/>
            <a:ext cx="4152900" cy="1638300"/>
          </a:xfrm>
          <a:prstGeom prst="rect">
            <a:avLst/>
          </a:prstGeom>
        </p:spPr>
      </p:pic>
      <p:pic>
        <p:nvPicPr>
          <p:cNvPr id="1026" name="Picture 2" descr="Conversion from NFA with Null to DFA">
            <a:extLst>
              <a:ext uri="{FF2B5EF4-FFF2-40B4-BE49-F238E27FC236}">
                <a16:creationId xmlns:a16="http://schemas.microsoft.com/office/drawing/2014/main" id="{9DE6006D-DC3A-5E29-DDFE-D936F123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3" y="2884806"/>
            <a:ext cx="51339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tomata Conversion from NFA with null to DFA - Javatpoint">
            <a:extLst>
              <a:ext uri="{FF2B5EF4-FFF2-40B4-BE49-F238E27FC236}">
                <a16:creationId xmlns:a16="http://schemas.microsoft.com/office/drawing/2014/main" id="{4B73DD5B-082F-FCFD-5D33-A3247F6EF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3" y="4953318"/>
            <a:ext cx="51339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8087397-F015-2EDB-F76F-C5995AA58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93" y="446088"/>
            <a:ext cx="44481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DA45F76-6DAA-3469-AD3E-4459A4B75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18" y="2935606"/>
            <a:ext cx="3327601" cy="31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67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15FA213-3709-2189-AAD2-57A8E11280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B8105F2-B83F-F9F0-E364-06C8D88C6C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ECE73-8FDB-E02F-8A3D-66A70521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017" y="271462"/>
            <a:ext cx="38957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0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73456BE-D96A-E8CD-9420-F521A6BBA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CEF36-ED62-47E3-5B35-D8E5E820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57" y="1068070"/>
            <a:ext cx="4657725" cy="1409700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506F09ED-33CF-388E-4D10-E3EF788421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65AF7-37FB-57F8-5F90-723B6C09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37" y="3276600"/>
            <a:ext cx="31337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7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6DA4F93-F93F-2B6D-0D04-2BB2385A8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CE11E-E54F-B7EF-29BE-3C1378AC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191895"/>
            <a:ext cx="4514850" cy="2686050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ADFCE106-6A36-00B7-50E7-031068CFAC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D5767-95F6-4BE3-7863-EA75CA1A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32" y="3276600"/>
            <a:ext cx="47529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727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pallavi.n31@outlook.com</dc:creator>
  <cp:lastModifiedBy>pallavi.n31@outlook.com</cp:lastModifiedBy>
  <cp:revision>3</cp:revision>
  <dcterms:created xsi:type="dcterms:W3CDTF">2023-05-24T05:00:45Z</dcterms:created>
  <dcterms:modified xsi:type="dcterms:W3CDTF">2023-05-30T07:06:14Z</dcterms:modified>
</cp:coreProperties>
</file>