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51251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The successful implementation of the Unisys Portal marks a significant advancement in college management systems. By embracing modern technologies and design principles, the system demonstrates its ability to streamline administrative processes, improve communication, and adapt to the evolving needs of educational institutions. The Unisys Portal represents a step towards creating a more efficient, responsive, and collaborative educational environment.</a:t>
            </a: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SHAMANTH M</a:t>
            </a:r>
          </a:p>
          <a:p>
            <a:r>
              <a:rPr lang="en-US" sz="1400" dirty="0">
                <a:cs typeface="Arial"/>
              </a:rPr>
              <a:t>Student ID : STU656d6f48081e71701670728</a:t>
            </a:r>
          </a:p>
          <a:p>
            <a:r>
              <a:rPr lang="en-US" sz="1400" dirty="0">
                <a:cs typeface="Arial"/>
              </a:rPr>
              <a:t>College Name : SRI KRISHNA INSTITUTE OF 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b="1" dirty="0"/>
              <a:t>Unisys Portal: College Management System With Python Django</a:t>
            </a:r>
            <a:r>
              <a:rPr lang="en-US" sz="1650" b="1" dirty="0">
                <a:solidFill>
                  <a:srgbClr val="0066A1"/>
                </a:solidFill>
                <a:latin typeface="Poppins"/>
              </a:rPr>
              <a:t>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187262" cy="3119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dirty="0"/>
              <a:t>The Unisys Portal stands at the forefront of innovation in educational technology, offering a comprehensive College Management System built on the powerful Python Django framework. This advanced system addresses the intricate challenges faced by educational institutions, providing a unified platform for seamless communication and streamlined workflows. By centralizing modules, the Unisys Portal enhances productivity, minimizes manual errors, and fosters a collaborative and responsive educational environment.</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308706"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dirty="0"/>
              <a:t>In the evolving landscape of higher education, colleges and educational institutions face numerous challenges in managing administrative tasks, academic processes, and communication effectively. The lack of a centralized and streamlined system often leads to inefficiencies, data discrepancies, and difficulty in maintaining transparent communication among students, faculty, and administrators. Manual handling of tasks such as student enrollment, attendance tracking, examination management, and resource allocation can result in errors, delays, and an overall hindrance to the smooth functioning of the institution.</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046119"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Student Enrollment: Streamlining the process of student admissions and registrations.</a:t>
            </a:r>
          </a:p>
          <a:p>
            <a:r>
              <a:rPr lang="en-US"/>
              <a:t>Course Management: Efficiently organizing and managing course details, schedules, and resources.</a:t>
            </a:r>
          </a:p>
          <a:p>
            <a:r>
              <a:rPr lang="en-US"/>
              <a:t>Attendance Tracking: Providing a real-time and automated system for monitoring student attendance.</a:t>
            </a:r>
          </a:p>
          <a:p>
            <a:r>
              <a:rPr lang="en-US"/>
              <a:t>Grades Management: Simplifying the process of recording, calculating, and distributing student grades.</a:t>
            </a:r>
          </a:p>
          <a:p>
            <a:r>
              <a:rPr lang="en-US"/>
              <a:t>Communication Channels: Facilitating seamless communication between administrators, faculty, and students.</a:t>
            </a:r>
          </a:p>
          <a:p>
            <a:r>
              <a:rPr lang="en-US"/>
              <a:t>Administrative Tasks: Automating routine administrative processes to save time and resources</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253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Key features and design principles include:</a:t>
            </a:r>
          </a:p>
          <a:p>
            <a:r>
              <a:rPr lang="en-US"/>
              <a:t>Modular Architecture: Each module is designed as a standalone component, promoting scalability and ease of maintenance.</a:t>
            </a:r>
          </a:p>
          <a:p>
            <a:r>
              <a:rPr lang="en-US"/>
              <a:t>User Authentication and Authorization: Secure login mechanisms and role-based access control ensure data confidentiality.</a:t>
            </a:r>
          </a:p>
          <a:p>
            <a:r>
              <a:rPr lang="en-US"/>
              <a:t>Responsive Frontend: HTML, CSS, and JavaScript are employed to create a responsive and user-friendly frontend, accessible across various devices</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Frontend:</a:t>
            </a:r>
            <a:r>
              <a:rPr lang="en-IN"/>
              <a:t> HTML, CSS, JavaScript (Bootstrap for responsive design)</a:t>
            </a:r>
          </a:p>
          <a:p>
            <a:r>
              <a:rPr lang="en-IN" b="1"/>
              <a:t>Backend: </a:t>
            </a:r>
            <a:r>
              <a:rPr lang="en-IN"/>
              <a:t>Python, Django framework</a:t>
            </a:r>
          </a:p>
          <a:p>
            <a:r>
              <a:rPr lang="en-IN" b="1"/>
              <a:t>Database:</a:t>
            </a:r>
            <a:r>
              <a:rPr lang="en-IN"/>
              <a:t> PostgreSQL for robust data storage and management</a:t>
            </a:r>
          </a:p>
          <a:p>
            <a:r>
              <a:rPr lang="en-IN" b="1"/>
              <a:t>Other tools:</a:t>
            </a:r>
            <a:r>
              <a:rPr lang="en-IN"/>
              <a:t> Data Tables for interactive tables, Chart.js for data visualization</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3301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The Unisys Portal utilizes a relational database model to structure and organize data. Each module corresponds to a specific database schema, ensuring a clear and efficient representation of information. Performance metrics, such as response times and system reliability, can be measured to evaluate the system's effectiveness. User feedback and usability testing contribute to refining the system and addressing any user experience issues.</a:t>
            </a: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111</TotalTime>
  <Words>605</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Shamanth M</cp:lastModifiedBy>
  <cp:revision>18</cp:revision>
  <dcterms:modified xsi:type="dcterms:W3CDTF">2024-01-19T06:26:32Z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