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erriweather"/>
      <p:regular r:id="rId10"/>
      <p:bold r:id="rId11"/>
      <p:italic r:id="rId12"/>
      <p:boldItalic r:id="rId13"/>
    </p:embeddedFon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bold.fntdata"/><Relationship Id="rId10" Type="http://schemas.openxmlformats.org/officeDocument/2006/relationships/font" Target="fonts/Merriweather-regular.fntdata"/><Relationship Id="rId13" Type="http://schemas.openxmlformats.org/officeDocument/2006/relationships/font" Target="fonts/Merriweather-boldItalic.fntdata"/><Relationship Id="rId12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3258117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3258117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3258117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3258117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0917a3c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0917a3c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3.gif"/><Relationship Id="rId5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" y="237275"/>
            <a:ext cx="4367899" cy="46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816900" y="1239875"/>
            <a:ext cx="532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erriweather"/>
                <a:ea typeface="Merriweather"/>
                <a:cs typeface="Merriweather"/>
                <a:sym typeface="Merriweather"/>
              </a:rPr>
              <a:t>Movie </a:t>
            </a:r>
            <a:r>
              <a:rPr b="1" lang="en" sz="2800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R</a:t>
            </a:r>
            <a:r>
              <a:rPr b="1" lang="en" sz="2800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ecommendation</a:t>
            </a:r>
            <a:r>
              <a:rPr b="1" lang="en" sz="2800">
                <a:latin typeface="Merriweather"/>
                <a:ea typeface="Merriweather"/>
                <a:cs typeface="Merriweather"/>
                <a:sym typeface="Merriweather"/>
              </a:rPr>
              <a:t> Engine</a:t>
            </a:r>
            <a:endParaRPr b="1"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98575" y="2503250"/>
            <a:ext cx="4056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Md Shamaun Nabi (18201050)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Md. Musfiqur Rahman (18201054)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Al Amin (18201063)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-658250" y="-413300"/>
            <a:ext cx="1347000" cy="1316400"/>
          </a:xfrm>
          <a:prstGeom prst="ellipse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694575" y="3688550"/>
            <a:ext cx="413400" cy="429300"/>
          </a:xfrm>
          <a:prstGeom prst="diamond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4729475"/>
            <a:ext cx="826500" cy="795900"/>
          </a:xfrm>
          <a:prstGeom prst="diamond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510575" y="4545825"/>
            <a:ext cx="826500" cy="795900"/>
          </a:xfrm>
          <a:prstGeom prst="diamond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8662975" y="4667475"/>
            <a:ext cx="55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1</a:t>
            </a:r>
            <a:endParaRPr b="1" sz="2100"/>
          </a:p>
        </p:txBody>
      </p:sp>
      <p:sp>
        <p:nvSpPr>
          <p:cNvPr id="62" name="Google Shape;62;p13"/>
          <p:cNvSpPr/>
          <p:nvPr/>
        </p:nvSpPr>
        <p:spPr>
          <a:xfrm>
            <a:off x="8510575" y="237275"/>
            <a:ext cx="558144" cy="429300"/>
          </a:xfrm>
          <a:prstGeom prst="cloud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265825" y="957175"/>
            <a:ext cx="26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Requirement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analysis for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725" y="1283740"/>
            <a:ext cx="494150" cy="9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858851">
            <a:off x="2553750" y="1965500"/>
            <a:ext cx="606250" cy="6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6933325" y="1605275"/>
            <a:ext cx="221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D9EEB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</a:t>
            </a:r>
            <a:endParaRPr b="1" sz="2000">
              <a:solidFill>
                <a:srgbClr val="6D9EE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D9EEB"/>
                </a:solidFill>
                <a:latin typeface="Merriweather"/>
                <a:ea typeface="Merriweather"/>
                <a:cs typeface="Merriweather"/>
                <a:sym typeface="Merriweather"/>
              </a:rPr>
              <a:t>Class-Diagram</a:t>
            </a:r>
            <a:endParaRPr b="1" sz="2000">
              <a:solidFill>
                <a:srgbClr val="6D9EEB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-658250" y="-413300"/>
            <a:ext cx="1347000" cy="1316400"/>
          </a:xfrm>
          <a:prstGeom prst="ellipse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0" y="4729475"/>
            <a:ext cx="826500" cy="795900"/>
          </a:xfrm>
          <a:prstGeom prst="diamond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8510575" y="4545825"/>
            <a:ext cx="826500" cy="795900"/>
          </a:xfrm>
          <a:prstGeom prst="diamond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8644675" y="4689825"/>
            <a:ext cx="55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02</a:t>
            </a:r>
            <a:endParaRPr b="1" sz="2100"/>
          </a:p>
        </p:txBody>
      </p:sp>
      <p:sp>
        <p:nvSpPr>
          <p:cNvPr id="75" name="Google Shape;75;p14"/>
          <p:cNvSpPr/>
          <p:nvPr/>
        </p:nvSpPr>
        <p:spPr>
          <a:xfrm>
            <a:off x="8510575" y="237275"/>
            <a:ext cx="558144" cy="429300"/>
          </a:xfrm>
          <a:prstGeom prst="cloud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55500"/>
            <a:ext cx="6628526" cy="2929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6220750" y="1771350"/>
            <a:ext cx="28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</a:t>
            </a:r>
            <a:endParaRPr b="1" sz="2000"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Use Case</a:t>
            </a:r>
            <a:r>
              <a:rPr b="1" lang="en" sz="2000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-Diagram</a:t>
            </a:r>
            <a:endParaRPr b="1" sz="2000"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-658250" y="-413300"/>
            <a:ext cx="1347000" cy="1316400"/>
          </a:xfrm>
          <a:prstGeom prst="ellipse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0" y="4729475"/>
            <a:ext cx="826500" cy="795900"/>
          </a:xfrm>
          <a:prstGeom prst="diamond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8510575" y="4545825"/>
            <a:ext cx="826500" cy="795900"/>
          </a:xfrm>
          <a:prstGeom prst="diamond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8644675" y="4689825"/>
            <a:ext cx="55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03</a:t>
            </a:r>
            <a:endParaRPr b="1" sz="2100"/>
          </a:p>
        </p:txBody>
      </p:sp>
      <p:sp>
        <p:nvSpPr>
          <p:cNvPr id="86" name="Google Shape;86;p15"/>
          <p:cNvSpPr/>
          <p:nvPr/>
        </p:nvSpPr>
        <p:spPr>
          <a:xfrm>
            <a:off x="8510575" y="237275"/>
            <a:ext cx="558144" cy="429300"/>
          </a:xfrm>
          <a:prstGeom prst="cloud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00" y="76200"/>
            <a:ext cx="4394225" cy="49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-658250" y="-413300"/>
            <a:ext cx="1347000" cy="1316400"/>
          </a:xfrm>
          <a:prstGeom prst="ellipse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0" y="4729475"/>
            <a:ext cx="826500" cy="795900"/>
          </a:xfrm>
          <a:prstGeom prst="diamond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8510575" y="4545825"/>
            <a:ext cx="826500" cy="795900"/>
          </a:xfrm>
          <a:prstGeom prst="diamond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8644675" y="4689825"/>
            <a:ext cx="55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4</a:t>
            </a:r>
            <a:endParaRPr b="1" sz="2100"/>
          </a:p>
        </p:txBody>
      </p:sp>
      <p:sp>
        <p:nvSpPr>
          <p:cNvPr id="96" name="Google Shape;96;p16"/>
          <p:cNvSpPr/>
          <p:nvPr/>
        </p:nvSpPr>
        <p:spPr>
          <a:xfrm>
            <a:off x="8510575" y="237275"/>
            <a:ext cx="558144" cy="429300"/>
          </a:xfrm>
          <a:prstGeom prst="cloud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975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