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Superstore Sales Dashboard &amp; Forecast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Insights from Sales Performance and 15-Day Forecast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Sales: 1.6M</a:t>
            </a:r>
          </a:p>
          <a:p>
            <a:r>
              <a:t>• Total Orders: 5901</a:t>
            </a:r>
          </a:p>
          <a:p>
            <a:r>
              <a:t>• Profit: 175K</a:t>
            </a:r>
          </a:p>
          <a:p>
            <a:r>
              <a:t>• Average Ship Days: 10</a:t>
            </a:r>
          </a:p>
          <a:p>
            <a:pPr lvl="1"/>
            <a:r>
              <a:t>• Sales Distribution by Payment Mode: COD (43%), Online (35%), Cards (22%)</a:t>
            </a:r>
          </a:p>
          <a:p>
            <a:pPr lvl="1"/>
            <a:r>
              <a:t>• Sales by Segment: Consumer (48%), Corporate (33%), Home Office (19%)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&amp; Shipping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Regional Sales: West (33%), East (29%), South (16%), Central (22%)</a:t>
            </a:r>
          </a:p>
          <a:p>
            <a:pPr lvl="1"/>
            <a:r>
              <a:t>• Sales by Shipping Mode: Standard Class (0.3M), Second Class (0.11M), First Class (0.08M), Same Day (0.03M)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Category &amp; Sub-Category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Category Sales: Office Supplies (0.64M), Technology (0.47M), Furniture (0.45M)</a:t>
            </a:r>
          </a:p>
          <a:p>
            <a:pPr lvl="1"/>
            <a:r>
              <a:t>• Top Sub-Category: Phones (0.20M), followed by Chairs (0.18M), Binders (0.15M), Storage (0.15M)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 on Year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Sales in 2020 show overall growth compared to 2019.</a:t>
            </a:r>
          </a:p>
          <a:p>
            <a:r>
              <a:t>• Monthly performance indicates steady rise in later months of 2020.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State-wise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California leads with highest sales (0.34M), followed by New York (0.19M) and Texas (0.12M).</a:t>
            </a:r>
          </a:p>
          <a:p>
            <a:pPr lvl="1"/>
            <a:r>
              <a:t>• Lower sales in North Carolina (0.04M), Michigan (0.05M), and Florida (0.05M).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Forecast (15 Days)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Forecast indicates fluctuating demand with peaks up to 11.8K.</a:t>
            </a:r>
          </a:p>
          <a:p>
            <a:r>
              <a:t>• Expected upcoming sales range between 8K - 10.6K.</a:t>
            </a:r>
          </a:p>
          <a:p>
            <a:r>
              <a:t>• California remains dominant contributor.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1" dirty="0"/>
              <a:t>Time Series Analysis &amp; Forecasting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3782"/>
            <a:ext cx="8229600" cy="4525963"/>
          </a:xfrm>
        </p:spPr>
        <p:txBody>
          <a:bodyPr>
            <a:noAutofit/>
          </a:bodyPr>
          <a:lstStyle/>
          <a:p>
            <a:r>
              <a:rPr sz="2400" dirty="0"/>
              <a:t>• Historical sales show fluctuations with seasonal peaks (Apr 2019 – 9.3K, Jan 2020 – 11.8K, Jan 2021 – 10.6K).</a:t>
            </a:r>
          </a:p>
          <a:p>
            <a:pPr lvl="1"/>
            <a:r>
              <a:rPr sz="2400" dirty="0"/>
              <a:t>• Short-term (15-day) forecast projects sales between 8K – 10.6K units with recurring seasonal patterns.</a:t>
            </a:r>
          </a:p>
          <a:p>
            <a:pPr lvl="1"/>
            <a:r>
              <a:rPr sz="2400" dirty="0"/>
              <a:t>• Forecast confidence intervals suggest steady demand without sharp declines.</a:t>
            </a:r>
          </a:p>
          <a:p>
            <a:pPr lvl="1"/>
            <a:r>
              <a:rPr sz="2400" dirty="0"/>
              <a:t>• California remains the largest contributor, strongly influencing forecasted sales.</a:t>
            </a:r>
          </a:p>
          <a:p>
            <a:r>
              <a:rPr sz="2400" dirty="0"/>
              <a:t>• Business Implications:</a:t>
            </a:r>
          </a:p>
          <a:p>
            <a:pPr lvl="1"/>
            <a:r>
              <a:rPr sz="2400" dirty="0"/>
              <a:t>   - Inventory planning to handle forecasted peaks.</a:t>
            </a:r>
            <a:br>
              <a:rPr sz="2400" dirty="0"/>
            </a:br>
            <a:r>
              <a:rPr sz="2400" dirty="0"/>
              <a:t>   - Logistics optimization for rising shipping demand.</a:t>
            </a:r>
            <a:br>
              <a:rPr sz="2400" dirty="0"/>
            </a:br>
            <a:r>
              <a:rPr sz="2400" dirty="0"/>
              <a:t>   - Regional focus on top states (CA, NY, TX).</a:t>
            </a:r>
            <a:br>
              <a:rPr sz="2400" dirty="0"/>
            </a:br>
            <a:r>
              <a:rPr sz="2400" dirty="0"/>
              <a:t>   - Align marketing campaigns with high-demand periods.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385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Superstore Sales Dashboard &amp; Forecast Summary</vt:lpstr>
      <vt:lpstr>Sales Overview</vt:lpstr>
      <vt:lpstr>Regional &amp; Shipping Insights</vt:lpstr>
      <vt:lpstr>Category &amp; Sub-Category Insights</vt:lpstr>
      <vt:lpstr>Year on Year Trends</vt:lpstr>
      <vt:lpstr>State-wise Performance</vt:lpstr>
      <vt:lpstr>Sales Forecast (15 Days)</vt:lpstr>
      <vt:lpstr>Time Series Analysis &amp; Forecasting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Sales Dashboard &amp; Forecast Summary</dc:title>
  <dc:subject/>
  <dc:creator/>
  <cp:keywords/>
  <dc:description>generated using python-pptx</dc:description>
  <cp:lastModifiedBy>Shamayeeta  Gupta</cp:lastModifiedBy>
  <cp:revision>2</cp:revision>
  <dcterms:created xsi:type="dcterms:W3CDTF">2013-01-27T09:14:16Z</dcterms:created>
  <dcterms:modified xsi:type="dcterms:W3CDTF">2025-09-25T11:05:43Z</dcterms:modified>
  <cp:category/>
</cp:coreProperties>
</file>