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'[Analysis_Graphs (1).xlsx]Data'!$B$1</c:f>
              <c:strCache>
                <c:ptCount val="1"/>
                <c:pt idx="0">
                  <c:v>PRICE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'[Analysis_Graphs (1).xlsx]Data'!$A$2:$A$53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'[Analysis_Graphs (1).xlsx]Data'!$B$2:$B$53</c:f>
              <c:numCache>
                <c:formatCode>0.00</c:formatCode>
                <c:ptCount val="52"/>
                <c:pt idx="0">
                  <c:v>19.98</c:v>
                </c:pt>
                <c:pt idx="1">
                  <c:v>19.98</c:v>
                </c:pt>
                <c:pt idx="2">
                  <c:v>19.98</c:v>
                </c:pt>
                <c:pt idx="3">
                  <c:v>19.98</c:v>
                </c:pt>
                <c:pt idx="4">
                  <c:v>19.98</c:v>
                </c:pt>
                <c:pt idx="5">
                  <c:v>19.98</c:v>
                </c:pt>
                <c:pt idx="6">
                  <c:v>19.98</c:v>
                </c:pt>
                <c:pt idx="7">
                  <c:v>20.100000000000001</c:v>
                </c:pt>
                <c:pt idx="8">
                  <c:v>20.12</c:v>
                </c:pt>
                <c:pt idx="9">
                  <c:v>20.13</c:v>
                </c:pt>
                <c:pt idx="10">
                  <c:v>20.14</c:v>
                </c:pt>
                <c:pt idx="11">
                  <c:v>20.12</c:v>
                </c:pt>
                <c:pt idx="12">
                  <c:v>20.12</c:v>
                </c:pt>
                <c:pt idx="13">
                  <c:v>20.13</c:v>
                </c:pt>
                <c:pt idx="14">
                  <c:v>20.14</c:v>
                </c:pt>
                <c:pt idx="15">
                  <c:v>20.14</c:v>
                </c:pt>
                <c:pt idx="16">
                  <c:v>20.13</c:v>
                </c:pt>
                <c:pt idx="17">
                  <c:v>20.13</c:v>
                </c:pt>
                <c:pt idx="18">
                  <c:v>20.13</c:v>
                </c:pt>
                <c:pt idx="19">
                  <c:v>20.13</c:v>
                </c:pt>
                <c:pt idx="20">
                  <c:v>20.13</c:v>
                </c:pt>
                <c:pt idx="21">
                  <c:v>19.18</c:v>
                </c:pt>
                <c:pt idx="22">
                  <c:v>14.78</c:v>
                </c:pt>
                <c:pt idx="23">
                  <c:v>16.04</c:v>
                </c:pt>
                <c:pt idx="24">
                  <c:v>20.12</c:v>
                </c:pt>
                <c:pt idx="25">
                  <c:v>19.75</c:v>
                </c:pt>
                <c:pt idx="26">
                  <c:v>19.649999999999999</c:v>
                </c:pt>
                <c:pt idx="27">
                  <c:v>19.690000000000001</c:v>
                </c:pt>
                <c:pt idx="28">
                  <c:v>20.12</c:v>
                </c:pt>
                <c:pt idx="29">
                  <c:v>20.12</c:v>
                </c:pt>
                <c:pt idx="30">
                  <c:v>20.13</c:v>
                </c:pt>
                <c:pt idx="31">
                  <c:v>20.14</c:v>
                </c:pt>
                <c:pt idx="32">
                  <c:v>15.14</c:v>
                </c:pt>
                <c:pt idx="33">
                  <c:v>14.33</c:v>
                </c:pt>
                <c:pt idx="34">
                  <c:v>16.239999999999998</c:v>
                </c:pt>
                <c:pt idx="35">
                  <c:v>19.93</c:v>
                </c:pt>
                <c:pt idx="36">
                  <c:v>21.06</c:v>
                </c:pt>
                <c:pt idx="37">
                  <c:v>21.19</c:v>
                </c:pt>
                <c:pt idx="38">
                  <c:v>21.23</c:v>
                </c:pt>
                <c:pt idx="39">
                  <c:v>20.12</c:v>
                </c:pt>
                <c:pt idx="40">
                  <c:v>14.73</c:v>
                </c:pt>
                <c:pt idx="41">
                  <c:v>14.57</c:v>
                </c:pt>
                <c:pt idx="42">
                  <c:v>15.94</c:v>
                </c:pt>
                <c:pt idx="43">
                  <c:v>20.7</c:v>
                </c:pt>
                <c:pt idx="44">
                  <c:v>19.57</c:v>
                </c:pt>
                <c:pt idx="45">
                  <c:v>19.600000000000001</c:v>
                </c:pt>
                <c:pt idx="46">
                  <c:v>19.940000000000001</c:v>
                </c:pt>
                <c:pt idx="47">
                  <c:v>21.28</c:v>
                </c:pt>
                <c:pt idx="48">
                  <c:v>14.56</c:v>
                </c:pt>
                <c:pt idx="49">
                  <c:v>14.39</c:v>
                </c:pt>
                <c:pt idx="50">
                  <c:v>16.809999999999999</c:v>
                </c:pt>
                <c:pt idx="51" formatCode="General">
                  <c:v>19.86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D-4C69-B9AA-057676DC8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504800"/>
        <c:axId val="24950512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'[Analysis_Graphs (1).xlsx]Data'!$C$1</c15:sqref>
                        </c15:formulaRef>
                      </c:ext>
                    </c:extLst>
                    <c:strCache>
                      <c:ptCount val="1"/>
                      <c:pt idx="0">
                        <c:v>PRICE 18PK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'[Analysis_Graphs (1).xlsx]Data'!$A$2:$A$53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'[Analysis_Graphs (1).xlsx]Data'!$C$2:$C$53</c15:sqref>
                        </c15:formulaRef>
                      </c:ext>
                    </c:extLst>
                    <c:numCache>
                      <c:formatCode>0.00</c:formatCode>
                      <c:ptCount val="52"/>
                      <c:pt idx="0">
                        <c:v>14.1</c:v>
                      </c:pt>
                      <c:pt idx="1">
                        <c:v>18.649999999999999</c:v>
                      </c:pt>
                      <c:pt idx="2">
                        <c:v>18.649999999999999</c:v>
                      </c:pt>
                      <c:pt idx="3">
                        <c:v>18.649999999999999</c:v>
                      </c:pt>
                      <c:pt idx="4">
                        <c:v>18.649999999999999</c:v>
                      </c:pt>
                      <c:pt idx="5">
                        <c:v>18.649999999999999</c:v>
                      </c:pt>
                      <c:pt idx="6">
                        <c:v>18.649999999999999</c:v>
                      </c:pt>
                      <c:pt idx="7">
                        <c:v>18.73</c:v>
                      </c:pt>
                      <c:pt idx="8">
                        <c:v>18.75</c:v>
                      </c:pt>
                      <c:pt idx="9">
                        <c:v>18.75</c:v>
                      </c:pt>
                      <c:pt idx="10">
                        <c:v>18.75</c:v>
                      </c:pt>
                      <c:pt idx="11">
                        <c:v>18.75</c:v>
                      </c:pt>
                      <c:pt idx="12">
                        <c:v>13.87</c:v>
                      </c:pt>
                      <c:pt idx="13">
                        <c:v>14.27</c:v>
                      </c:pt>
                      <c:pt idx="14">
                        <c:v>18.760000000000002</c:v>
                      </c:pt>
                      <c:pt idx="15">
                        <c:v>18.77</c:v>
                      </c:pt>
                      <c:pt idx="16">
                        <c:v>13.87</c:v>
                      </c:pt>
                      <c:pt idx="17">
                        <c:v>14.14</c:v>
                      </c:pt>
                      <c:pt idx="18">
                        <c:v>18.760000000000002</c:v>
                      </c:pt>
                      <c:pt idx="19">
                        <c:v>18.72</c:v>
                      </c:pt>
                      <c:pt idx="20">
                        <c:v>18.760000000000002</c:v>
                      </c:pt>
                      <c:pt idx="21">
                        <c:v>18.760000000000002</c:v>
                      </c:pt>
                      <c:pt idx="22">
                        <c:v>18.739999999999998</c:v>
                      </c:pt>
                      <c:pt idx="23">
                        <c:v>18.75</c:v>
                      </c:pt>
                      <c:pt idx="24">
                        <c:v>18.75</c:v>
                      </c:pt>
                      <c:pt idx="25">
                        <c:v>18.75</c:v>
                      </c:pt>
                      <c:pt idx="26">
                        <c:v>18.75</c:v>
                      </c:pt>
                      <c:pt idx="27">
                        <c:v>13.79</c:v>
                      </c:pt>
                      <c:pt idx="28">
                        <c:v>13.49</c:v>
                      </c:pt>
                      <c:pt idx="29">
                        <c:v>14.89</c:v>
                      </c:pt>
                      <c:pt idx="30">
                        <c:v>13.94</c:v>
                      </c:pt>
                      <c:pt idx="31">
                        <c:v>13.67</c:v>
                      </c:pt>
                      <c:pt idx="32">
                        <c:v>14.43</c:v>
                      </c:pt>
                      <c:pt idx="33">
                        <c:v>18.75</c:v>
                      </c:pt>
                      <c:pt idx="34">
                        <c:v>18.22</c:v>
                      </c:pt>
                      <c:pt idx="35">
                        <c:v>14.06</c:v>
                      </c:pt>
                      <c:pt idx="36">
                        <c:v>14.43</c:v>
                      </c:pt>
                      <c:pt idx="37">
                        <c:v>19.48</c:v>
                      </c:pt>
                      <c:pt idx="38">
                        <c:v>15.15</c:v>
                      </c:pt>
                      <c:pt idx="39">
                        <c:v>13.79</c:v>
                      </c:pt>
                      <c:pt idx="40">
                        <c:v>14.31</c:v>
                      </c:pt>
                      <c:pt idx="41">
                        <c:v>19.5</c:v>
                      </c:pt>
                      <c:pt idx="42">
                        <c:v>13.85</c:v>
                      </c:pt>
                      <c:pt idx="43">
                        <c:v>14.23</c:v>
                      </c:pt>
                      <c:pt idx="44">
                        <c:v>19.309999999999999</c:v>
                      </c:pt>
                      <c:pt idx="45">
                        <c:v>19.29</c:v>
                      </c:pt>
                      <c:pt idx="46">
                        <c:v>13.76</c:v>
                      </c:pt>
                      <c:pt idx="47">
                        <c:v>13.45</c:v>
                      </c:pt>
                      <c:pt idx="48">
                        <c:v>15.13</c:v>
                      </c:pt>
                      <c:pt idx="49">
                        <c:v>19.43</c:v>
                      </c:pt>
                      <c:pt idx="50">
                        <c:v>13.26</c:v>
                      </c:pt>
                      <c:pt idx="51" formatCode="General">
                        <c:v>13.92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90D-4C69-B9AA-057676DC898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(1).xlsx]Data'!$D$1</c15:sqref>
                        </c15:formulaRef>
                      </c:ext>
                    </c:extLst>
                    <c:strCache>
                      <c:ptCount val="1"/>
                      <c:pt idx="0">
                        <c:v>PRICE 30PK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(1).xlsx]Data'!$A$2:$A$53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(1).xlsx]Data'!$D$2:$D$53</c15:sqref>
                        </c15:formulaRef>
                      </c:ext>
                    </c:extLst>
                    <c:numCache>
                      <c:formatCode>0.00</c:formatCode>
                      <c:ptCount val="52"/>
                      <c:pt idx="0">
                        <c:v>15.19</c:v>
                      </c:pt>
                      <c:pt idx="1">
                        <c:v>15.19</c:v>
                      </c:pt>
                      <c:pt idx="2">
                        <c:v>13.87</c:v>
                      </c:pt>
                      <c:pt idx="3">
                        <c:v>12.83</c:v>
                      </c:pt>
                      <c:pt idx="4">
                        <c:v>13.16</c:v>
                      </c:pt>
                      <c:pt idx="5">
                        <c:v>15.19</c:v>
                      </c:pt>
                      <c:pt idx="6">
                        <c:v>13.92</c:v>
                      </c:pt>
                      <c:pt idx="7">
                        <c:v>14.42</c:v>
                      </c:pt>
                      <c:pt idx="8">
                        <c:v>13.83</c:v>
                      </c:pt>
                      <c:pt idx="9">
                        <c:v>14.5</c:v>
                      </c:pt>
                      <c:pt idx="10">
                        <c:v>13.87</c:v>
                      </c:pt>
                      <c:pt idx="11">
                        <c:v>13.64</c:v>
                      </c:pt>
                      <c:pt idx="12">
                        <c:v>14.31</c:v>
                      </c:pt>
                      <c:pt idx="13">
                        <c:v>13.85</c:v>
                      </c:pt>
                      <c:pt idx="14">
                        <c:v>14.2</c:v>
                      </c:pt>
                      <c:pt idx="15">
                        <c:v>13.64</c:v>
                      </c:pt>
                      <c:pt idx="16">
                        <c:v>14.33</c:v>
                      </c:pt>
                      <c:pt idx="17">
                        <c:v>13.14</c:v>
                      </c:pt>
                      <c:pt idx="18">
                        <c:v>13.81</c:v>
                      </c:pt>
                      <c:pt idx="19">
                        <c:v>15.19</c:v>
                      </c:pt>
                      <c:pt idx="20">
                        <c:v>13.13</c:v>
                      </c:pt>
                      <c:pt idx="21">
                        <c:v>13.63</c:v>
                      </c:pt>
                      <c:pt idx="22">
                        <c:v>15.19</c:v>
                      </c:pt>
                      <c:pt idx="23">
                        <c:v>13.89</c:v>
                      </c:pt>
                      <c:pt idx="24">
                        <c:v>14.28</c:v>
                      </c:pt>
                      <c:pt idx="25">
                        <c:v>15.19</c:v>
                      </c:pt>
                      <c:pt idx="26">
                        <c:v>13.12</c:v>
                      </c:pt>
                      <c:pt idx="27">
                        <c:v>13.78</c:v>
                      </c:pt>
                      <c:pt idx="28">
                        <c:v>15.19</c:v>
                      </c:pt>
                      <c:pt idx="29">
                        <c:v>15.19</c:v>
                      </c:pt>
                      <c:pt idx="30">
                        <c:v>15.19</c:v>
                      </c:pt>
                      <c:pt idx="31">
                        <c:v>15.19</c:v>
                      </c:pt>
                      <c:pt idx="32">
                        <c:v>15.19</c:v>
                      </c:pt>
                      <c:pt idx="33">
                        <c:v>15.19</c:v>
                      </c:pt>
                      <c:pt idx="34">
                        <c:v>13.14</c:v>
                      </c:pt>
                      <c:pt idx="35">
                        <c:v>13.45</c:v>
                      </c:pt>
                      <c:pt idx="36">
                        <c:v>13</c:v>
                      </c:pt>
                      <c:pt idx="37">
                        <c:v>13.6</c:v>
                      </c:pt>
                      <c:pt idx="38">
                        <c:v>14.46</c:v>
                      </c:pt>
                      <c:pt idx="39">
                        <c:v>14.94</c:v>
                      </c:pt>
                      <c:pt idx="40">
                        <c:v>15.19</c:v>
                      </c:pt>
                      <c:pt idx="41">
                        <c:v>15.19</c:v>
                      </c:pt>
                      <c:pt idx="42">
                        <c:v>15.19</c:v>
                      </c:pt>
                      <c:pt idx="43">
                        <c:v>13.43</c:v>
                      </c:pt>
                      <c:pt idx="44">
                        <c:v>14.37</c:v>
                      </c:pt>
                      <c:pt idx="45">
                        <c:v>15.19</c:v>
                      </c:pt>
                      <c:pt idx="46">
                        <c:v>15.19</c:v>
                      </c:pt>
                      <c:pt idx="47">
                        <c:v>15.19</c:v>
                      </c:pt>
                      <c:pt idx="48">
                        <c:v>15.19</c:v>
                      </c:pt>
                      <c:pt idx="49">
                        <c:v>15.19</c:v>
                      </c:pt>
                      <c:pt idx="50">
                        <c:v>15.19</c:v>
                      </c:pt>
                      <c:pt idx="51">
                        <c:v>15.19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90D-4C69-B9AA-057676DC8980}"/>
                  </c:ext>
                </c:extLst>
              </c15:ser>
            </c15:filteredLineSeries>
          </c:ext>
        </c:extLst>
      </c:lineChart>
      <c:catAx>
        <c:axId val="24950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505128"/>
        <c:crosses val="autoZero"/>
        <c:auto val="1"/>
        <c:lblAlgn val="ctr"/>
        <c:lblOffset val="100"/>
        <c:noMultiLvlLbl val="0"/>
      </c:catAx>
      <c:valAx>
        <c:axId val="24950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Price_12Pk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50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96824950516678E-2"/>
          <c:y val="2.8194444444444446E-2"/>
          <c:w val="0.92135856205932398"/>
          <c:h val="0.61498432487605714"/>
        </c:manualLayout>
      </c:layout>
      <c:lineChart>
        <c:grouping val="standard"/>
        <c:varyColors val="0"/>
        <c:ser>
          <c:idx val="1"/>
          <c:order val="1"/>
          <c:tx>
            <c:strRef>
              <c:f>'[Analysis_Graphs (1).xlsx]Data'!$C$1</c:f>
              <c:strCache>
                <c:ptCount val="1"/>
                <c:pt idx="0">
                  <c:v>PRICE 18PK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'[Analysis_Graphs (1).xlsx]Data'!$A$2:$A$53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'[Analysis_Graphs (1).xlsx]Data'!$C$2:$C$53</c:f>
              <c:numCache>
                <c:formatCode>0.00</c:formatCode>
                <c:ptCount val="52"/>
                <c:pt idx="0">
                  <c:v>14.1</c:v>
                </c:pt>
                <c:pt idx="1">
                  <c:v>18.649999999999999</c:v>
                </c:pt>
                <c:pt idx="2">
                  <c:v>18.649999999999999</c:v>
                </c:pt>
                <c:pt idx="3">
                  <c:v>18.649999999999999</c:v>
                </c:pt>
                <c:pt idx="4">
                  <c:v>18.649999999999999</c:v>
                </c:pt>
                <c:pt idx="5">
                  <c:v>18.649999999999999</c:v>
                </c:pt>
                <c:pt idx="6">
                  <c:v>18.649999999999999</c:v>
                </c:pt>
                <c:pt idx="7">
                  <c:v>18.73</c:v>
                </c:pt>
                <c:pt idx="8">
                  <c:v>18.75</c:v>
                </c:pt>
                <c:pt idx="9">
                  <c:v>18.75</c:v>
                </c:pt>
                <c:pt idx="10">
                  <c:v>18.75</c:v>
                </c:pt>
                <c:pt idx="11">
                  <c:v>18.75</c:v>
                </c:pt>
                <c:pt idx="12">
                  <c:v>13.87</c:v>
                </c:pt>
                <c:pt idx="13">
                  <c:v>14.27</c:v>
                </c:pt>
                <c:pt idx="14">
                  <c:v>18.760000000000002</c:v>
                </c:pt>
                <c:pt idx="15">
                  <c:v>18.77</c:v>
                </c:pt>
                <c:pt idx="16">
                  <c:v>13.87</c:v>
                </c:pt>
                <c:pt idx="17">
                  <c:v>14.14</c:v>
                </c:pt>
                <c:pt idx="18">
                  <c:v>18.760000000000002</c:v>
                </c:pt>
                <c:pt idx="19">
                  <c:v>18.72</c:v>
                </c:pt>
                <c:pt idx="20">
                  <c:v>18.760000000000002</c:v>
                </c:pt>
                <c:pt idx="21">
                  <c:v>18.760000000000002</c:v>
                </c:pt>
                <c:pt idx="22">
                  <c:v>18.739999999999998</c:v>
                </c:pt>
                <c:pt idx="23">
                  <c:v>18.75</c:v>
                </c:pt>
                <c:pt idx="24">
                  <c:v>18.75</c:v>
                </c:pt>
                <c:pt idx="25">
                  <c:v>18.75</c:v>
                </c:pt>
                <c:pt idx="26">
                  <c:v>18.75</c:v>
                </c:pt>
                <c:pt idx="27">
                  <c:v>13.79</c:v>
                </c:pt>
                <c:pt idx="28">
                  <c:v>13.49</c:v>
                </c:pt>
                <c:pt idx="29">
                  <c:v>14.89</c:v>
                </c:pt>
                <c:pt idx="30">
                  <c:v>13.94</c:v>
                </c:pt>
                <c:pt idx="31">
                  <c:v>13.67</c:v>
                </c:pt>
                <c:pt idx="32">
                  <c:v>14.43</c:v>
                </c:pt>
                <c:pt idx="33">
                  <c:v>18.75</c:v>
                </c:pt>
                <c:pt idx="34">
                  <c:v>18.22</c:v>
                </c:pt>
                <c:pt idx="35">
                  <c:v>14.06</c:v>
                </c:pt>
                <c:pt idx="36">
                  <c:v>14.43</c:v>
                </c:pt>
                <c:pt idx="37">
                  <c:v>19.48</c:v>
                </c:pt>
                <c:pt idx="38">
                  <c:v>15.15</c:v>
                </c:pt>
                <c:pt idx="39">
                  <c:v>13.79</c:v>
                </c:pt>
                <c:pt idx="40">
                  <c:v>14.31</c:v>
                </c:pt>
                <c:pt idx="41">
                  <c:v>19.5</c:v>
                </c:pt>
                <c:pt idx="42">
                  <c:v>13.85</c:v>
                </c:pt>
                <c:pt idx="43">
                  <c:v>14.23</c:v>
                </c:pt>
                <c:pt idx="44">
                  <c:v>19.309999999999999</c:v>
                </c:pt>
                <c:pt idx="45">
                  <c:v>19.29</c:v>
                </c:pt>
                <c:pt idx="46">
                  <c:v>13.76</c:v>
                </c:pt>
                <c:pt idx="47">
                  <c:v>13.45</c:v>
                </c:pt>
                <c:pt idx="48">
                  <c:v>15.13</c:v>
                </c:pt>
                <c:pt idx="49">
                  <c:v>19.43</c:v>
                </c:pt>
                <c:pt idx="50">
                  <c:v>13.26</c:v>
                </c:pt>
                <c:pt idx="51" formatCode="General">
                  <c:v>13.92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C6A8-4A58-AB62-2483BCDF5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504800"/>
        <c:axId val="2495051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'[Analysis_Graphs (1).xlsx]Data'!$B$1</c15:sqref>
                        </c15:formulaRef>
                      </c:ext>
                    </c:extLst>
                    <c:strCache>
                      <c:ptCount val="1"/>
                      <c:pt idx="0">
                        <c:v>PRICE 12PK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'[Analysis_Graphs (1).xlsx]Data'!$A$2:$A$53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'[Analysis_Graphs (1).xlsx]Data'!$B$2:$B$53</c15:sqref>
                        </c15:formulaRef>
                      </c:ext>
                    </c:extLst>
                    <c:numCache>
                      <c:formatCode>0.00</c:formatCode>
                      <c:ptCount val="52"/>
                      <c:pt idx="0">
                        <c:v>19.98</c:v>
                      </c:pt>
                      <c:pt idx="1">
                        <c:v>19.98</c:v>
                      </c:pt>
                      <c:pt idx="2">
                        <c:v>19.98</c:v>
                      </c:pt>
                      <c:pt idx="3">
                        <c:v>19.98</c:v>
                      </c:pt>
                      <c:pt idx="4">
                        <c:v>19.98</c:v>
                      </c:pt>
                      <c:pt idx="5">
                        <c:v>19.98</c:v>
                      </c:pt>
                      <c:pt idx="6">
                        <c:v>19.98</c:v>
                      </c:pt>
                      <c:pt idx="7">
                        <c:v>20.100000000000001</c:v>
                      </c:pt>
                      <c:pt idx="8">
                        <c:v>20.12</c:v>
                      </c:pt>
                      <c:pt idx="9">
                        <c:v>20.13</c:v>
                      </c:pt>
                      <c:pt idx="10">
                        <c:v>20.14</c:v>
                      </c:pt>
                      <c:pt idx="11">
                        <c:v>20.12</c:v>
                      </c:pt>
                      <c:pt idx="12">
                        <c:v>20.12</c:v>
                      </c:pt>
                      <c:pt idx="13">
                        <c:v>20.13</c:v>
                      </c:pt>
                      <c:pt idx="14">
                        <c:v>20.14</c:v>
                      </c:pt>
                      <c:pt idx="15">
                        <c:v>20.14</c:v>
                      </c:pt>
                      <c:pt idx="16">
                        <c:v>20.13</c:v>
                      </c:pt>
                      <c:pt idx="17">
                        <c:v>20.13</c:v>
                      </c:pt>
                      <c:pt idx="18">
                        <c:v>20.13</c:v>
                      </c:pt>
                      <c:pt idx="19">
                        <c:v>20.13</c:v>
                      </c:pt>
                      <c:pt idx="20">
                        <c:v>20.13</c:v>
                      </c:pt>
                      <c:pt idx="21">
                        <c:v>19.18</c:v>
                      </c:pt>
                      <c:pt idx="22">
                        <c:v>14.78</c:v>
                      </c:pt>
                      <c:pt idx="23">
                        <c:v>16.04</c:v>
                      </c:pt>
                      <c:pt idx="24">
                        <c:v>20.12</c:v>
                      </c:pt>
                      <c:pt idx="25">
                        <c:v>19.75</c:v>
                      </c:pt>
                      <c:pt idx="26">
                        <c:v>19.649999999999999</c:v>
                      </c:pt>
                      <c:pt idx="27">
                        <c:v>19.690000000000001</c:v>
                      </c:pt>
                      <c:pt idx="28">
                        <c:v>20.12</c:v>
                      </c:pt>
                      <c:pt idx="29">
                        <c:v>20.12</c:v>
                      </c:pt>
                      <c:pt idx="30">
                        <c:v>20.13</c:v>
                      </c:pt>
                      <c:pt idx="31">
                        <c:v>20.14</c:v>
                      </c:pt>
                      <c:pt idx="32">
                        <c:v>15.14</c:v>
                      </c:pt>
                      <c:pt idx="33">
                        <c:v>14.33</c:v>
                      </c:pt>
                      <c:pt idx="34">
                        <c:v>16.239999999999998</c:v>
                      </c:pt>
                      <c:pt idx="35">
                        <c:v>19.93</c:v>
                      </c:pt>
                      <c:pt idx="36">
                        <c:v>21.06</c:v>
                      </c:pt>
                      <c:pt idx="37">
                        <c:v>21.19</c:v>
                      </c:pt>
                      <c:pt idx="38">
                        <c:v>21.23</c:v>
                      </c:pt>
                      <c:pt idx="39">
                        <c:v>20.12</c:v>
                      </c:pt>
                      <c:pt idx="40">
                        <c:v>14.73</c:v>
                      </c:pt>
                      <c:pt idx="41">
                        <c:v>14.57</c:v>
                      </c:pt>
                      <c:pt idx="42">
                        <c:v>15.94</c:v>
                      </c:pt>
                      <c:pt idx="43">
                        <c:v>20.7</c:v>
                      </c:pt>
                      <c:pt idx="44">
                        <c:v>19.57</c:v>
                      </c:pt>
                      <c:pt idx="45">
                        <c:v>19.600000000000001</c:v>
                      </c:pt>
                      <c:pt idx="46">
                        <c:v>19.940000000000001</c:v>
                      </c:pt>
                      <c:pt idx="47">
                        <c:v>21.28</c:v>
                      </c:pt>
                      <c:pt idx="48">
                        <c:v>14.56</c:v>
                      </c:pt>
                      <c:pt idx="49">
                        <c:v>14.39</c:v>
                      </c:pt>
                      <c:pt idx="50">
                        <c:v>16.809999999999999</c:v>
                      </c:pt>
                      <c:pt idx="51" formatCode="General">
                        <c:v>19.86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6A8-4A58-AB62-2483BCDF526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(1).xlsx]Data'!$D$1</c15:sqref>
                        </c15:formulaRef>
                      </c:ext>
                    </c:extLst>
                    <c:strCache>
                      <c:ptCount val="1"/>
                      <c:pt idx="0">
                        <c:v>PRICE 30PK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(1).xlsx]Data'!$A$2:$A$53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(1).xlsx]Data'!$D$2:$D$53</c15:sqref>
                        </c15:formulaRef>
                      </c:ext>
                    </c:extLst>
                    <c:numCache>
                      <c:formatCode>0.00</c:formatCode>
                      <c:ptCount val="52"/>
                      <c:pt idx="0">
                        <c:v>15.19</c:v>
                      </c:pt>
                      <c:pt idx="1">
                        <c:v>15.19</c:v>
                      </c:pt>
                      <c:pt idx="2">
                        <c:v>13.87</c:v>
                      </c:pt>
                      <c:pt idx="3">
                        <c:v>12.83</c:v>
                      </c:pt>
                      <c:pt idx="4">
                        <c:v>13.16</c:v>
                      </c:pt>
                      <c:pt idx="5">
                        <c:v>15.19</c:v>
                      </c:pt>
                      <c:pt idx="6">
                        <c:v>13.92</c:v>
                      </c:pt>
                      <c:pt idx="7">
                        <c:v>14.42</c:v>
                      </c:pt>
                      <c:pt idx="8">
                        <c:v>13.83</c:v>
                      </c:pt>
                      <c:pt idx="9">
                        <c:v>14.5</c:v>
                      </c:pt>
                      <c:pt idx="10">
                        <c:v>13.87</c:v>
                      </c:pt>
                      <c:pt idx="11">
                        <c:v>13.64</c:v>
                      </c:pt>
                      <c:pt idx="12">
                        <c:v>14.31</c:v>
                      </c:pt>
                      <c:pt idx="13">
                        <c:v>13.85</c:v>
                      </c:pt>
                      <c:pt idx="14">
                        <c:v>14.2</c:v>
                      </c:pt>
                      <c:pt idx="15">
                        <c:v>13.64</c:v>
                      </c:pt>
                      <c:pt idx="16">
                        <c:v>14.33</c:v>
                      </c:pt>
                      <c:pt idx="17">
                        <c:v>13.14</c:v>
                      </c:pt>
                      <c:pt idx="18">
                        <c:v>13.81</c:v>
                      </c:pt>
                      <c:pt idx="19">
                        <c:v>15.19</c:v>
                      </c:pt>
                      <c:pt idx="20">
                        <c:v>13.13</c:v>
                      </c:pt>
                      <c:pt idx="21">
                        <c:v>13.63</c:v>
                      </c:pt>
                      <c:pt idx="22">
                        <c:v>15.19</c:v>
                      </c:pt>
                      <c:pt idx="23">
                        <c:v>13.89</c:v>
                      </c:pt>
                      <c:pt idx="24">
                        <c:v>14.28</c:v>
                      </c:pt>
                      <c:pt idx="25">
                        <c:v>15.19</c:v>
                      </c:pt>
                      <c:pt idx="26">
                        <c:v>13.12</c:v>
                      </c:pt>
                      <c:pt idx="27">
                        <c:v>13.78</c:v>
                      </c:pt>
                      <c:pt idx="28">
                        <c:v>15.19</c:v>
                      </c:pt>
                      <c:pt idx="29">
                        <c:v>15.19</c:v>
                      </c:pt>
                      <c:pt idx="30">
                        <c:v>15.19</c:v>
                      </c:pt>
                      <c:pt idx="31">
                        <c:v>15.19</c:v>
                      </c:pt>
                      <c:pt idx="32">
                        <c:v>15.19</c:v>
                      </c:pt>
                      <c:pt idx="33">
                        <c:v>15.19</c:v>
                      </c:pt>
                      <c:pt idx="34">
                        <c:v>13.14</c:v>
                      </c:pt>
                      <c:pt idx="35">
                        <c:v>13.45</c:v>
                      </c:pt>
                      <c:pt idx="36">
                        <c:v>13</c:v>
                      </c:pt>
                      <c:pt idx="37">
                        <c:v>13.6</c:v>
                      </c:pt>
                      <c:pt idx="38">
                        <c:v>14.46</c:v>
                      </c:pt>
                      <c:pt idx="39">
                        <c:v>14.94</c:v>
                      </c:pt>
                      <c:pt idx="40">
                        <c:v>15.19</c:v>
                      </c:pt>
                      <c:pt idx="41">
                        <c:v>15.19</c:v>
                      </c:pt>
                      <c:pt idx="42">
                        <c:v>15.19</c:v>
                      </c:pt>
                      <c:pt idx="43">
                        <c:v>13.43</c:v>
                      </c:pt>
                      <c:pt idx="44">
                        <c:v>14.37</c:v>
                      </c:pt>
                      <c:pt idx="45">
                        <c:v>15.19</c:v>
                      </c:pt>
                      <c:pt idx="46">
                        <c:v>15.19</c:v>
                      </c:pt>
                      <c:pt idx="47">
                        <c:v>15.19</c:v>
                      </c:pt>
                      <c:pt idx="48">
                        <c:v>15.19</c:v>
                      </c:pt>
                      <c:pt idx="49">
                        <c:v>15.19</c:v>
                      </c:pt>
                      <c:pt idx="50">
                        <c:v>15.19</c:v>
                      </c:pt>
                      <c:pt idx="51">
                        <c:v>15.19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6A8-4A58-AB62-2483BCDF5263}"/>
                  </c:ext>
                </c:extLst>
              </c15:ser>
            </c15:filteredLineSeries>
          </c:ext>
        </c:extLst>
      </c:lineChart>
      <c:catAx>
        <c:axId val="24950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505128"/>
        <c:crosses val="autoZero"/>
        <c:auto val="1"/>
        <c:lblAlgn val="ctr"/>
        <c:lblOffset val="100"/>
        <c:noMultiLvlLbl val="0"/>
      </c:catAx>
      <c:valAx>
        <c:axId val="24950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Price_18Pk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50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499796103758544E-2"/>
          <c:y val="0.11615740740740743"/>
          <c:w val="0.92135856205932398"/>
          <c:h val="0.61498432487605714"/>
        </c:manualLayout>
      </c:layout>
      <c:lineChart>
        <c:grouping val="standard"/>
        <c:varyColors val="0"/>
        <c:ser>
          <c:idx val="2"/>
          <c:order val="2"/>
          <c:tx>
            <c:strRef>
              <c:f>'[Analysis_Graphs (1).xlsx]Data'!$D$1</c:f>
              <c:strCache>
                <c:ptCount val="1"/>
                <c:pt idx="0">
                  <c:v>PRICE 30PK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'[Analysis_Graphs (1).xlsx]Data'!$A$2:$A$53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'[Analysis_Graphs (1).xlsx]Data'!$D$2:$D$53</c:f>
              <c:numCache>
                <c:formatCode>0.00</c:formatCode>
                <c:ptCount val="52"/>
                <c:pt idx="0">
                  <c:v>15.19</c:v>
                </c:pt>
                <c:pt idx="1">
                  <c:v>15.19</c:v>
                </c:pt>
                <c:pt idx="2">
                  <c:v>13.87</c:v>
                </c:pt>
                <c:pt idx="3">
                  <c:v>12.83</c:v>
                </c:pt>
                <c:pt idx="4">
                  <c:v>13.16</c:v>
                </c:pt>
                <c:pt idx="5">
                  <c:v>15.19</c:v>
                </c:pt>
                <c:pt idx="6">
                  <c:v>13.92</c:v>
                </c:pt>
                <c:pt idx="7">
                  <c:v>14.42</c:v>
                </c:pt>
                <c:pt idx="8">
                  <c:v>13.83</c:v>
                </c:pt>
                <c:pt idx="9">
                  <c:v>14.5</c:v>
                </c:pt>
                <c:pt idx="10">
                  <c:v>13.87</c:v>
                </c:pt>
                <c:pt idx="11">
                  <c:v>13.64</c:v>
                </c:pt>
                <c:pt idx="12">
                  <c:v>14.31</c:v>
                </c:pt>
                <c:pt idx="13">
                  <c:v>13.85</c:v>
                </c:pt>
                <c:pt idx="14">
                  <c:v>14.2</c:v>
                </c:pt>
                <c:pt idx="15">
                  <c:v>13.64</c:v>
                </c:pt>
                <c:pt idx="16">
                  <c:v>14.33</c:v>
                </c:pt>
                <c:pt idx="17">
                  <c:v>13.14</c:v>
                </c:pt>
                <c:pt idx="18">
                  <c:v>13.81</c:v>
                </c:pt>
                <c:pt idx="19">
                  <c:v>15.19</c:v>
                </c:pt>
                <c:pt idx="20">
                  <c:v>13.13</c:v>
                </c:pt>
                <c:pt idx="21">
                  <c:v>13.63</c:v>
                </c:pt>
                <c:pt idx="22">
                  <c:v>15.19</c:v>
                </c:pt>
                <c:pt idx="23">
                  <c:v>13.89</c:v>
                </c:pt>
                <c:pt idx="24">
                  <c:v>14.28</c:v>
                </c:pt>
                <c:pt idx="25">
                  <c:v>15.19</c:v>
                </c:pt>
                <c:pt idx="26">
                  <c:v>13.12</c:v>
                </c:pt>
                <c:pt idx="27">
                  <c:v>13.78</c:v>
                </c:pt>
                <c:pt idx="28">
                  <c:v>15.19</c:v>
                </c:pt>
                <c:pt idx="29">
                  <c:v>15.19</c:v>
                </c:pt>
                <c:pt idx="30">
                  <c:v>15.19</c:v>
                </c:pt>
                <c:pt idx="31">
                  <c:v>15.19</c:v>
                </c:pt>
                <c:pt idx="32">
                  <c:v>15.19</c:v>
                </c:pt>
                <c:pt idx="33">
                  <c:v>15.19</c:v>
                </c:pt>
                <c:pt idx="34">
                  <c:v>13.14</c:v>
                </c:pt>
                <c:pt idx="35">
                  <c:v>13.45</c:v>
                </c:pt>
                <c:pt idx="36">
                  <c:v>13</c:v>
                </c:pt>
                <c:pt idx="37">
                  <c:v>13.6</c:v>
                </c:pt>
                <c:pt idx="38">
                  <c:v>14.46</c:v>
                </c:pt>
                <c:pt idx="39">
                  <c:v>14.94</c:v>
                </c:pt>
                <c:pt idx="40">
                  <c:v>15.19</c:v>
                </c:pt>
                <c:pt idx="41">
                  <c:v>15.19</c:v>
                </c:pt>
                <c:pt idx="42">
                  <c:v>15.19</c:v>
                </c:pt>
                <c:pt idx="43">
                  <c:v>13.43</c:v>
                </c:pt>
                <c:pt idx="44">
                  <c:v>14.37</c:v>
                </c:pt>
                <c:pt idx="45">
                  <c:v>15.19</c:v>
                </c:pt>
                <c:pt idx="46">
                  <c:v>15.19</c:v>
                </c:pt>
                <c:pt idx="47">
                  <c:v>15.19</c:v>
                </c:pt>
                <c:pt idx="48">
                  <c:v>15.19</c:v>
                </c:pt>
                <c:pt idx="49">
                  <c:v>15.19</c:v>
                </c:pt>
                <c:pt idx="50">
                  <c:v>15.19</c:v>
                </c:pt>
                <c:pt idx="51">
                  <c:v>15.19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1E9C-49CD-9359-95921239F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504800"/>
        <c:axId val="2495051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'[Analysis_Graphs (1).xlsx]Data'!$B$1</c15:sqref>
                        </c15:formulaRef>
                      </c:ext>
                    </c:extLst>
                    <c:strCache>
                      <c:ptCount val="1"/>
                      <c:pt idx="0">
                        <c:v>PRICE 12PK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'[Analysis_Graphs (1).xlsx]Data'!$A$2:$A$53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'[Analysis_Graphs (1).xlsx]Data'!$B$2:$B$53</c15:sqref>
                        </c15:formulaRef>
                      </c:ext>
                    </c:extLst>
                    <c:numCache>
                      <c:formatCode>0.00</c:formatCode>
                      <c:ptCount val="52"/>
                      <c:pt idx="0">
                        <c:v>19.98</c:v>
                      </c:pt>
                      <c:pt idx="1">
                        <c:v>19.98</c:v>
                      </c:pt>
                      <c:pt idx="2">
                        <c:v>19.98</c:v>
                      </c:pt>
                      <c:pt idx="3">
                        <c:v>19.98</c:v>
                      </c:pt>
                      <c:pt idx="4">
                        <c:v>19.98</c:v>
                      </c:pt>
                      <c:pt idx="5">
                        <c:v>19.98</c:v>
                      </c:pt>
                      <c:pt idx="6">
                        <c:v>19.98</c:v>
                      </c:pt>
                      <c:pt idx="7">
                        <c:v>20.100000000000001</c:v>
                      </c:pt>
                      <c:pt idx="8">
                        <c:v>20.12</c:v>
                      </c:pt>
                      <c:pt idx="9">
                        <c:v>20.13</c:v>
                      </c:pt>
                      <c:pt idx="10">
                        <c:v>20.14</c:v>
                      </c:pt>
                      <c:pt idx="11">
                        <c:v>20.12</c:v>
                      </c:pt>
                      <c:pt idx="12">
                        <c:v>20.12</c:v>
                      </c:pt>
                      <c:pt idx="13">
                        <c:v>20.13</c:v>
                      </c:pt>
                      <c:pt idx="14">
                        <c:v>20.14</c:v>
                      </c:pt>
                      <c:pt idx="15">
                        <c:v>20.14</c:v>
                      </c:pt>
                      <c:pt idx="16">
                        <c:v>20.13</c:v>
                      </c:pt>
                      <c:pt idx="17">
                        <c:v>20.13</c:v>
                      </c:pt>
                      <c:pt idx="18">
                        <c:v>20.13</c:v>
                      </c:pt>
                      <c:pt idx="19">
                        <c:v>20.13</c:v>
                      </c:pt>
                      <c:pt idx="20">
                        <c:v>20.13</c:v>
                      </c:pt>
                      <c:pt idx="21">
                        <c:v>19.18</c:v>
                      </c:pt>
                      <c:pt idx="22">
                        <c:v>14.78</c:v>
                      </c:pt>
                      <c:pt idx="23">
                        <c:v>16.04</c:v>
                      </c:pt>
                      <c:pt idx="24">
                        <c:v>20.12</c:v>
                      </c:pt>
                      <c:pt idx="25">
                        <c:v>19.75</c:v>
                      </c:pt>
                      <c:pt idx="26">
                        <c:v>19.649999999999999</c:v>
                      </c:pt>
                      <c:pt idx="27">
                        <c:v>19.690000000000001</c:v>
                      </c:pt>
                      <c:pt idx="28">
                        <c:v>20.12</c:v>
                      </c:pt>
                      <c:pt idx="29">
                        <c:v>20.12</c:v>
                      </c:pt>
                      <c:pt idx="30">
                        <c:v>20.13</c:v>
                      </c:pt>
                      <c:pt idx="31">
                        <c:v>20.14</c:v>
                      </c:pt>
                      <c:pt idx="32">
                        <c:v>15.14</c:v>
                      </c:pt>
                      <c:pt idx="33">
                        <c:v>14.33</c:v>
                      </c:pt>
                      <c:pt idx="34">
                        <c:v>16.239999999999998</c:v>
                      </c:pt>
                      <c:pt idx="35">
                        <c:v>19.93</c:v>
                      </c:pt>
                      <c:pt idx="36">
                        <c:v>21.06</c:v>
                      </c:pt>
                      <c:pt idx="37">
                        <c:v>21.19</c:v>
                      </c:pt>
                      <c:pt idx="38">
                        <c:v>21.23</c:v>
                      </c:pt>
                      <c:pt idx="39">
                        <c:v>20.12</c:v>
                      </c:pt>
                      <c:pt idx="40">
                        <c:v>14.73</c:v>
                      </c:pt>
                      <c:pt idx="41">
                        <c:v>14.57</c:v>
                      </c:pt>
                      <c:pt idx="42">
                        <c:v>15.94</c:v>
                      </c:pt>
                      <c:pt idx="43">
                        <c:v>20.7</c:v>
                      </c:pt>
                      <c:pt idx="44">
                        <c:v>19.57</c:v>
                      </c:pt>
                      <c:pt idx="45">
                        <c:v>19.600000000000001</c:v>
                      </c:pt>
                      <c:pt idx="46">
                        <c:v>19.940000000000001</c:v>
                      </c:pt>
                      <c:pt idx="47">
                        <c:v>21.28</c:v>
                      </c:pt>
                      <c:pt idx="48">
                        <c:v>14.56</c:v>
                      </c:pt>
                      <c:pt idx="49">
                        <c:v>14.39</c:v>
                      </c:pt>
                      <c:pt idx="50">
                        <c:v>16.809999999999999</c:v>
                      </c:pt>
                      <c:pt idx="51" formatCode="General">
                        <c:v>19.86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E9C-49CD-9359-95921239F49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(1).xlsx]Data'!$C$1</c15:sqref>
                        </c15:formulaRef>
                      </c:ext>
                    </c:extLst>
                    <c:strCache>
                      <c:ptCount val="1"/>
                      <c:pt idx="0">
                        <c:v>PRICE 18PK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(1).xlsx]Data'!$A$2:$A$53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'[Analysis_Graphs (1).xlsx]Data'!$C$2:$C$53</c15:sqref>
                        </c15:formulaRef>
                      </c:ext>
                    </c:extLst>
                    <c:numCache>
                      <c:formatCode>0.00</c:formatCode>
                      <c:ptCount val="52"/>
                      <c:pt idx="0">
                        <c:v>14.1</c:v>
                      </c:pt>
                      <c:pt idx="1">
                        <c:v>18.649999999999999</c:v>
                      </c:pt>
                      <c:pt idx="2">
                        <c:v>18.649999999999999</c:v>
                      </c:pt>
                      <c:pt idx="3">
                        <c:v>18.649999999999999</c:v>
                      </c:pt>
                      <c:pt idx="4">
                        <c:v>18.649999999999999</c:v>
                      </c:pt>
                      <c:pt idx="5">
                        <c:v>18.649999999999999</c:v>
                      </c:pt>
                      <c:pt idx="6">
                        <c:v>18.649999999999999</c:v>
                      </c:pt>
                      <c:pt idx="7">
                        <c:v>18.73</c:v>
                      </c:pt>
                      <c:pt idx="8">
                        <c:v>18.75</c:v>
                      </c:pt>
                      <c:pt idx="9">
                        <c:v>18.75</c:v>
                      </c:pt>
                      <c:pt idx="10">
                        <c:v>18.75</c:v>
                      </c:pt>
                      <c:pt idx="11">
                        <c:v>18.75</c:v>
                      </c:pt>
                      <c:pt idx="12">
                        <c:v>13.87</c:v>
                      </c:pt>
                      <c:pt idx="13">
                        <c:v>14.27</c:v>
                      </c:pt>
                      <c:pt idx="14">
                        <c:v>18.760000000000002</c:v>
                      </c:pt>
                      <c:pt idx="15">
                        <c:v>18.77</c:v>
                      </c:pt>
                      <c:pt idx="16">
                        <c:v>13.87</c:v>
                      </c:pt>
                      <c:pt idx="17">
                        <c:v>14.14</c:v>
                      </c:pt>
                      <c:pt idx="18">
                        <c:v>18.760000000000002</c:v>
                      </c:pt>
                      <c:pt idx="19">
                        <c:v>18.72</c:v>
                      </c:pt>
                      <c:pt idx="20">
                        <c:v>18.760000000000002</c:v>
                      </c:pt>
                      <c:pt idx="21">
                        <c:v>18.760000000000002</c:v>
                      </c:pt>
                      <c:pt idx="22">
                        <c:v>18.739999999999998</c:v>
                      </c:pt>
                      <c:pt idx="23">
                        <c:v>18.75</c:v>
                      </c:pt>
                      <c:pt idx="24">
                        <c:v>18.75</c:v>
                      </c:pt>
                      <c:pt idx="25">
                        <c:v>18.75</c:v>
                      </c:pt>
                      <c:pt idx="26">
                        <c:v>18.75</c:v>
                      </c:pt>
                      <c:pt idx="27">
                        <c:v>13.79</c:v>
                      </c:pt>
                      <c:pt idx="28">
                        <c:v>13.49</c:v>
                      </c:pt>
                      <c:pt idx="29">
                        <c:v>14.89</c:v>
                      </c:pt>
                      <c:pt idx="30">
                        <c:v>13.94</c:v>
                      </c:pt>
                      <c:pt idx="31">
                        <c:v>13.67</c:v>
                      </c:pt>
                      <c:pt idx="32">
                        <c:v>14.43</c:v>
                      </c:pt>
                      <c:pt idx="33">
                        <c:v>18.75</c:v>
                      </c:pt>
                      <c:pt idx="34">
                        <c:v>18.22</c:v>
                      </c:pt>
                      <c:pt idx="35">
                        <c:v>14.06</c:v>
                      </c:pt>
                      <c:pt idx="36">
                        <c:v>14.43</c:v>
                      </c:pt>
                      <c:pt idx="37">
                        <c:v>19.48</c:v>
                      </c:pt>
                      <c:pt idx="38">
                        <c:v>15.15</c:v>
                      </c:pt>
                      <c:pt idx="39">
                        <c:v>13.79</c:v>
                      </c:pt>
                      <c:pt idx="40">
                        <c:v>14.31</c:v>
                      </c:pt>
                      <c:pt idx="41">
                        <c:v>19.5</c:v>
                      </c:pt>
                      <c:pt idx="42">
                        <c:v>13.85</c:v>
                      </c:pt>
                      <c:pt idx="43">
                        <c:v>14.23</c:v>
                      </c:pt>
                      <c:pt idx="44">
                        <c:v>19.309999999999999</c:v>
                      </c:pt>
                      <c:pt idx="45">
                        <c:v>19.29</c:v>
                      </c:pt>
                      <c:pt idx="46">
                        <c:v>13.76</c:v>
                      </c:pt>
                      <c:pt idx="47">
                        <c:v>13.45</c:v>
                      </c:pt>
                      <c:pt idx="48">
                        <c:v>15.13</c:v>
                      </c:pt>
                      <c:pt idx="49">
                        <c:v>19.43</c:v>
                      </c:pt>
                      <c:pt idx="50">
                        <c:v>13.26</c:v>
                      </c:pt>
                      <c:pt idx="51" formatCode="General">
                        <c:v>13.92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E9C-49CD-9359-95921239F49F}"/>
                  </c:ext>
                </c:extLst>
              </c15:ser>
            </c15:filteredLineSeries>
          </c:ext>
        </c:extLst>
      </c:lineChart>
      <c:catAx>
        <c:axId val="24950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505128"/>
        <c:crosses val="autoZero"/>
        <c:auto val="1"/>
        <c:lblAlgn val="ctr"/>
        <c:lblOffset val="100"/>
        <c:noMultiLvlLbl val="0"/>
      </c:catAx>
      <c:valAx>
        <c:axId val="24950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Price_30pk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50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'[Regression_example--weekly_pepsi-sales (1).xlsx]Data'!$E$1</c:f>
              <c:strCache>
                <c:ptCount val="1"/>
                <c:pt idx="0">
                  <c:v>CASES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'[Regression_example--weekly_pepsi-sales (1).xlsx]Data'!$E$2:$E$53</c:f>
              <c:numCache>
                <c:formatCode>0.0</c:formatCode>
                <c:ptCount val="52"/>
                <c:pt idx="0">
                  <c:v>223.5</c:v>
                </c:pt>
                <c:pt idx="1">
                  <c:v>215</c:v>
                </c:pt>
                <c:pt idx="2">
                  <c:v>227.5</c:v>
                </c:pt>
                <c:pt idx="3">
                  <c:v>244.5</c:v>
                </c:pt>
                <c:pt idx="4">
                  <c:v>313.5</c:v>
                </c:pt>
                <c:pt idx="5">
                  <c:v>279</c:v>
                </c:pt>
                <c:pt idx="6">
                  <c:v>238</c:v>
                </c:pt>
                <c:pt idx="7">
                  <c:v>315.5</c:v>
                </c:pt>
                <c:pt idx="8">
                  <c:v>217</c:v>
                </c:pt>
                <c:pt idx="9">
                  <c:v>209.5</c:v>
                </c:pt>
                <c:pt idx="10">
                  <c:v>227</c:v>
                </c:pt>
                <c:pt idx="11">
                  <c:v>216.5</c:v>
                </c:pt>
                <c:pt idx="12">
                  <c:v>169</c:v>
                </c:pt>
                <c:pt idx="13">
                  <c:v>178</c:v>
                </c:pt>
                <c:pt idx="14">
                  <c:v>301.5</c:v>
                </c:pt>
                <c:pt idx="15">
                  <c:v>266.5</c:v>
                </c:pt>
                <c:pt idx="16">
                  <c:v>182.5</c:v>
                </c:pt>
                <c:pt idx="17">
                  <c:v>159</c:v>
                </c:pt>
                <c:pt idx="18">
                  <c:v>285.5</c:v>
                </c:pt>
                <c:pt idx="19">
                  <c:v>360</c:v>
                </c:pt>
                <c:pt idx="20">
                  <c:v>263</c:v>
                </c:pt>
                <c:pt idx="21">
                  <c:v>443.5</c:v>
                </c:pt>
                <c:pt idx="22">
                  <c:v>1101.5</c:v>
                </c:pt>
                <c:pt idx="23">
                  <c:v>814</c:v>
                </c:pt>
                <c:pt idx="24">
                  <c:v>365</c:v>
                </c:pt>
                <c:pt idx="25">
                  <c:v>510</c:v>
                </c:pt>
                <c:pt idx="26">
                  <c:v>580.5</c:v>
                </c:pt>
                <c:pt idx="27">
                  <c:v>251</c:v>
                </c:pt>
                <c:pt idx="28">
                  <c:v>237</c:v>
                </c:pt>
                <c:pt idx="29">
                  <c:v>302.5</c:v>
                </c:pt>
                <c:pt idx="30">
                  <c:v>229.5</c:v>
                </c:pt>
                <c:pt idx="31">
                  <c:v>188.5</c:v>
                </c:pt>
                <c:pt idx="32">
                  <c:v>795.5</c:v>
                </c:pt>
                <c:pt idx="33">
                  <c:v>1556.5</c:v>
                </c:pt>
                <c:pt idx="34">
                  <c:v>807.5</c:v>
                </c:pt>
                <c:pt idx="35">
                  <c:v>243</c:v>
                </c:pt>
                <c:pt idx="36">
                  <c:v>201.5</c:v>
                </c:pt>
                <c:pt idx="37">
                  <c:v>294</c:v>
                </c:pt>
                <c:pt idx="38">
                  <c:v>220.5</c:v>
                </c:pt>
                <c:pt idx="39">
                  <c:v>255.5</c:v>
                </c:pt>
                <c:pt idx="40">
                  <c:v>920.5</c:v>
                </c:pt>
                <c:pt idx="41">
                  <c:v>730</c:v>
                </c:pt>
                <c:pt idx="42">
                  <c:v>262.5</c:v>
                </c:pt>
                <c:pt idx="43">
                  <c:v>209.5</c:v>
                </c:pt>
                <c:pt idx="44">
                  <c:v>283</c:v>
                </c:pt>
                <c:pt idx="45">
                  <c:v>262.5</c:v>
                </c:pt>
                <c:pt idx="46">
                  <c:v>310</c:v>
                </c:pt>
                <c:pt idx="47">
                  <c:v>278.5</c:v>
                </c:pt>
                <c:pt idx="48">
                  <c:v>741.5</c:v>
                </c:pt>
                <c:pt idx="49">
                  <c:v>1316</c:v>
                </c:pt>
                <c:pt idx="50">
                  <c:v>449</c:v>
                </c:pt>
                <c:pt idx="51">
                  <c:v>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45-49A6-B2B0-1D8A4D816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385960"/>
        <c:axId val="36338563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'[Regression_example--weekly_pepsi-sales (1).xlsx]Data'!$F$1</c15:sqref>
                        </c15:formulaRef>
                      </c:ext>
                    </c:extLst>
                    <c:strCache>
                      <c:ptCount val="1"/>
                      <c:pt idx="0">
                        <c:v>CASES 18PK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'[Regression_example--weekly_pepsi-sales (1).xlsx]Data'!$F$2:$F$53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439</c:v>
                      </c:pt>
                      <c:pt idx="1">
                        <c:v>98</c:v>
                      </c:pt>
                      <c:pt idx="2">
                        <c:v>70</c:v>
                      </c:pt>
                      <c:pt idx="3">
                        <c:v>52</c:v>
                      </c:pt>
                      <c:pt idx="4">
                        <c:v>64</c:v>
                      </c:pt>
                      <c:pt idx="5">
                        <c:v>72</c:v>
                      </c:pt>
                      <c:pt idx="6">
                        <c:v>47</c:v>
                      </c:pt>
                      <c:pt idx="7">
                        <c:v>85</c:v>
                      </c:pt>
                      <c:pt idx="8">
                        <c:v>59</c:v>
                      </c:pt>
                      <c:pt idx="9">
                        <c:v>63</c:v>
                      </c:pt>
                      <c:pt idx="10">
                        <c:v>57</c:v>
                      </c:pt>
                      <c:pt idx="11">
                        <c:v>54</c:v>
                      </c:pt>
                      <c:pt idx="12">
                        <c:v>404</c:v>
                      </c:pt>
                      <c:pt idx="13">
                        <c:v>380</c:v>
                      </c:pt>
                      <c:pt idx="14">
                        <c:v>65</c:v>
                      </c:pt>
                      <c:pt idx="15">
                        <c:v>40</c:v>
                      </c:pt>
                      <c:pt idx="16">
                        <c:v>456</c:v>
                      </c:pt>
                      <c:pt idx="17">
                        <c:v>176</c:v>
                      </c:pt>
                      <c:pt idx="18">
                        <c:v>61</c:v>
                      </c:pt>
                      <c:pt idx="19">
                        <c:v>91</c:v>
                      </c:pt>
                      <c:pt idx="20">
                        <c:v>59</c:v>
                      </c:pt>
                      <c:pt idx="21">
                        <c:v>83</c:v>
                      </c:pt>
                      <c:pt idx="22">
                        <c:v>41</c:v>
                      </c:pt>
                      <c:pt idx="23">
                        <c:v>47</c:v>
                      </c:pt>
                      <c:pt idx="24">
                        <c:v>84</c:v>
                      </c:pt>
                      <c:pt idx="25">
                        <c:v>85</c:v>
                      </c:pt>
                      <c:pt idx="26">
                        <c:v>116</c:v>
                      </c:pt>
                      <c:pt idx="27">
                        <c:v>544</c:v>
                      </c:pt>
                      <c:pt idx="28">
                        <c:v>890</c:v>
                      </c:pt>
                      <c:pt idx="29">
                        <c:v>371</c:v>
                      </c:pt>
                      <c:pt idx="30">
                        <c:v>557</c:v>
                      </c:pt>
                      <c:pt idx="31">
                        <c:v>775</c:v>
                      </c:pt>
                      <c:pt idx="32">
                        <c:v>236</c:v>
                      </c:pt>
                      <c:pt idx="33">
                        <c:v>43</c:v>
                      </c:pt>
                      <c:pt idx="34">
                        <c:v>63</c:v>
                      </c:pt>
                      <c:pt idx="35">
                        <c:v>469</c:v>
                      </c:pt>
                      <c:pt idx="36">
                        <c:v>335</c:v>
                      </c:pt>
                      <c:pt idx="37">
                        <c:v>75</c:v>
                      </c:pt>
                      <c:pt idx="38">
                        <c:v>461</c:v>
                      </c:pt>
                      <c:pt idx="39">
                        <c:v>817</c:v>
                      </c:pt>
                      <c:pt idx="40">
                        <c:v>200</c:v>
                      </c:pt>
                      <c:pt idx="41">
                        <c:v>32</c:v>
                      </c:pt>
                      <c:pt idx="42">
                        <c:v>460</c:v>
                      </c:pt>
                      <c:pt idx="43">
                        <c:v>751</c:v>
                      </c:pt>
                      <c:pt idx="44">
                        <c:v>70</c:v>
                      </c:pt>
                      <c:pt idx="45">
                        <c:v>80</c:v>
                      </c:pt>
                      <c:pt idx="46">
                        <c:v>523</c:v>
                      </c:pt>
                      <c:pt idx="47">
                        <c:v>741</c:v>
                      </c:pt>
                      <c:pt idx="48">
                        <c:v>130</c:v>
                      </c:pt>
                      <c:pt idx="49">
                        <c:v>69</c:v>
                      </c:pt>
                      <c:pt idx="50">
                        <c:v>493</c:v>
                      </c:pt>
                      <c:pt idx="51">
                        <c:v>814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2E45-49A6-B2B0-1D8A4D816D0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'[Regression_example--weekly_pepsi-sales (1).xlsx]Data'!$G$1</c15:sqref>
                        </c15:formulaRef>
                      </c:ext>
                    </c:extLst>
                    <c:strCache>
                      <c:ptCount val="1"/>
                      <c:pt idx="0">
                        <c:v>CASES 30PK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'[Regression_example--weekly_pepsi-sales (1).xlsx]Data'!$G$2:$G$53</c15:sqref>
                        </c15:formulaRef>
                      </c:ext>
                    </c:extLst>
                    <c:numCache>
                      <c:formatCode>0.00</c:formatCode>
                      <c:ptCount val="52"/>
                      <c:pt idx="0">
                        <c:v>55</c:v>
                      </c:pt>
                      <c:pt idx="1">
                        <c:v>66.75</c:v>
                      </c:pt>
                      <c:pt idx="2">
                        <c:v>242</c:v>
                      </c:pt>
                      <c:pt idx="3">
                        <c:v>488.5</c:v>
                      </c:pt>
                      <c:pt idx="4">
                        <c:v>308.75</c:v>
                      </c:pt>
                      <c:pt idx="5">
                        <c:v>111.75</c:v>
                      </c:pt>
                      <c:pt idx="6">
                        <c:v>252.5</c:v>
                      </c:pt>
                      <c:pt idx="7">
                        <c:v>221.25</c:v>
                      </c:pt>
                      <c:pt idx="8">
                        <c:v>245.25</c:v>
                      </c:pt>
                      <c:pt idx="9">
                        <c:v>148.5</c:v>
                      </c:pt>
                      <c:pt idx="10">
                        <c:v>229.75</c:v>
                      </c:pt>
                      <c:pt idx="11">
                        <c:v>312</c:v>
                      </c:pt>
                      <c:pt idx="12">
                        <c:v>96.75</c:v>
                      </c:pt>
                      <c:pt idx="13">
                        <c:v>123.25</c:v>
                      </c:pt>
                      <c:pt idx="14">
                        <c:v>200.5</c:v>
                      </c:pt>
                      <c:pt idx="15">
                        <c:v>359.75</c:v>
                      </c:pt>
                      <c:pt idx="16">
                        <c:v>113.5</c:v>
                      </c:pt>
                      <c:pt idx="17">
                        <c:v>136.5</c:v>
                      </c:pt>
                      <c:pt idx="18">
                        <c:v>225.5</c:v>
                      </c:pt>
                      <c:pt idx="19">
                        <c:v>122.25</c:v>
                      </c:pt>
                      <c:pt idx="20">
                        <c:v>443.75</c:v>
                      </c:pt>
                      <c:pt idx="21">
                        <c:v>322.75</c:v>
                      </c:pt>
                      <c:pt idx="22">
                        <c:v>53</c:v>
                      </c:pt>
                      <c:pt idx="23">
                        <c:v>140.75</c:v>
                      </c:pt>
                      <c:pt idx="24">
                        <c:v>210.75</c:v>
                      </c:pt>
                      <c:pt idx="25">
                        <c:v>110.5</c:v>
                      </c:pt>
                      <c:pt idx="26">
                        <c:v>568.25</c:v>
                      </c:pt>
                      <c:pt idx="27">
                        <c:v>115.5</c:v>
                      </c:pt>
                      <c:pt idx="28">
                        <c:v>58.75</c:v>
                      </c:pt>
                      <c:pt idx="29">
                        <c:v>77.25</c:v>
                      </c:pt>
                      <c:pt idx="30">
                        <c:v>66.25</c:v>
                      </c:pt>
                      <c:pt idx="31">
                        <c:v>50</c:v>
                      </c:pt>
                      <c:pt idx="32">
                        <c:v>46.5</c:v>
                      </c:pt>
                      <c:pt idx="33">
                        <c:v>65.75</c:v>
                      </c:pt>
                      <c:pt idx="34">
                        <c:v>252.75</c:v>
                      </c:pt>
                      <c:pt idx="35">
                        <c:v>179</c:v>
                      </c:pt>
                      <c:pt idx="36">
                        <c:v>226.25</c:v>
                      </c:pt>
                      <c:pt idx="37">
                        <c:v>288.5</c:v>
                      </c:pt>
                      <c:pt idx="38">
                        <c:v>114.25</c:v>
                      </c:pt>
                      <c:pt idx="39">
                        <c:v>70</c:v>
                      </c:pt>
                      <c:pt idx="40">
                        <c:v>47.75</c:v>
                      </c:pt>
                      <c:pt idx="41">
                        <c:v>98.75</c:v>
                      </c:pt>
                      <c:pt idx="42">
                        <c:v>77</c:v>
                      </c:pt>
                      <c:pt idx="43">
                        <c:v>160.5</c:v>
                      </c:pt>
                      <c:pt idx="44">
                        <c:v>143.5</c:v>
                      </c:pt>
                      <c:pt idx="45">
                        <c:v>133</c:v>
                      </c:pt>
                      <c:pt idx="46">
                        <c:v>68.75</c:v>
                      </c:pt>
                      <c:pt idx="47">
                        <c:v>81.75</c:v>
                      </c:pt>
                      <c:pt idx="48">
                        <c:v>56.25</c:v>
                      </c:pt>
                      <c:pt idx="49">
                        <c:v>68.75</c:v>
                      </c:pt>
                      <c:pt idx="50">
                        <c:v>49.25</c:v>
                      </c:pt>
                      <c:pt idx="51">
                        <c:v>76.5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E45-49A6-B2B0-1D8A4D816D09}"/>
                  </c:ext>
                </c:extLst>
              </c15:ser>
            </c15:filteredLineSeries>
          </c:ext>
        </c:extLst>
      </c:lineChart>
      <c:catAx>
        <c:axId val="363385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5632"/>
        <c:crosses val="autoZero"/>
        <c:auto val="1"/>
        <c:lblAlgn val="ctr"/>
        <c:lblOffset val="100"/>
        <c:noMultiLvlLbl val="0"/>
      </c:catAx>
      <c:valAx>
        <c:axId val="3633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Case_12pk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5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'[Regression_example--weekly_pepsi-sales (1).xlsx]Data'!$F$1</c:f>
              <c:strCache>
                <c:ptCount val="1"/>
                <c:pt idx="0">
                  <c:v>CASES 18PK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'[Regression_example--weekly_pepsi-sales (1).xlsx]Data'!$F$2:$F$53</c:f>
              <c:numCache>
                <c:formatCode>General</c:formatCode>
                <c:ptCount val="52"/>
                <c:pt idx="0">
                  <c:v>439</c:v>
                </c:pt>
                <c:pt idx="1">
                  <c:v>98</c:v>
                </c:pt>
                <c:pt idx="2">
                  <c:v>70</c:v>
                </c:pt>
                <c:pt idx="3">
                  <c:v>52</c:v>
                </c:pt>
                <c:pt idx="4">
                  <c:v>64</c:v>
                </c:pt>
                <c:pt idx="5">
                  <c:v>72</c:v>
                </c:pt>
                <c:pt idx="6">
                  <c:v>47</c:v>
                </c:pt>
                <c:pt idx="7">
                  <c:v>85</c:v>
                </c:pt>
                <c:pt idx="8">
                  <c:v>59</c:v>
                </c:pt>
                <c:pt idx="9">
                  <c:v>63</c:v>
                </c:pt>
                <c:pt idx="10">
                  <c:v>57</c:v>
                </c:pt>
                <c:pt idx="11">
                  <c:v>54</c:v>
                </c:pt>
                <c:pt idx="12">
                  <c:v>404</c:v>
                </c:pt>
                <c:pt idx="13">
                  <c:v>380</c:v>
                </c:pt>
                <c:pt idx="14">
                  <c:v>65</c:v>
                </c:pt>
                <c:pt idx="15">
                  <c:v>40</c:v>
                </c:pt>
                <c:pt idx="16">
                  <c:v>456</c:v>
                </c:pt>
                <c:pt idx="17">
                  <c:v>176</c:v>
                </c:pt>
                <c:pt idx="18">
                  <c:v>61</c:v>
                </c:pt>
                <c:pt idx="19">
                  <c:v>91</c:v>
                </c:pt>
                <c:pt idx="20">
                  <c:v>59</c:v>
                </c:pt>
                <c:pt idx="21">
                  <c:v>83</c:v>
                </c:pt>
                <c:pt idx="22">
                  <c:v>41</c:v>
                </c:pt>
                <c:pt idx="23">
                  <c:v>47</c:v>
                </c:pt>
                <c:pt idx="24">
                  <c:v>84</c:v>
                </c:pt>
                <c:pt idx="25">
                  <c:v>85</c:v>
                </c:pt>
                <c:pt idx="26">
                  <c:v>116</c:v>
                </c:pt>
                <c:pt idx="27">
                  <c:v>544</c:v>
                </c:pt>
                <c:pt idx="28">
                  <c:v>890</c:v>
                </c:pt>
                <c:pt idx="29">
                  <c:v>371</c:v>
                </c:pt>
                <c:pt idx="30">
                  <c:v>557</c:v>
                </c:pt>
                <c:pt idx="31">
                  <c:v>775</c:v>
                </c:pt>
                <c:pt idx="32">
                  <c:v>236</c:v>
                </c:pt>
                <c:pt idx="33">
                  <c:v>43</c:v>
                </c:pt>
                <c:pt idx="34">
                  <c:v>63</c:v>
                </c:pt>
                <c:pt idx="35">
                  <c:v>469</c:v>
                </c:pt>
                <c:pt idx="36">
                  <c:v>335</c:v>
                </c:pt>
                <c:pt idx="37">
                  <c:v>75</c:v>
                </c:pt>
                <c:pt idx="38">
                  <c:v>461</c:v>
                </c:pt>
                <c:pt idx="39">
                  <c:v>817</c:v>
                </c:pt>
                <c:pt idx="40">
                  <c:v>200</c:v>
                </c:pt>
                <c:pt idx="41">
                  <c:v>32</c:v>
                </c:pt>
                <c:pt idx="42">
                  <c:v>460</c:v>
                </c:pt>
                <c:pt idx="43">
                  <c:v>751</c:v>
                </c:pt>
                <c:pt idx="44">
                  <c:v>70</c:v>
                </c:pt>
                <c:pt idx="45">
                  <c:v>80</c:v>
                </c:pt>
                <c:pt idx="46">
                  <c:v>523</c:v>
                </c:pt>
                <c:pt idx="47">
                  <c:v>741</c:v>
                </c:pt>
                <c:pt idx="48">
                  <c:v>130</c:v>
                </c:pt>
                <c:pt idx="49">
                  <c:v>69</c:v>
                </c:pt>
                <c:pt idx="50">
                  <c:v>493</c:v>
                </c:pt>
                <c:pt idx="51">
                  <c:v>814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D372-4DA0-902B-46A613E0D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385960"/>
        <c:axId val="3633856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'[Regression_example--weekly_pepsi-sales (1).xlsx]Data'!$E$1</c15:sqref>
                        </c15:formulaRef>
                      </c:ext>
                    </c:extLst>
                    <c:strCache>
                      <c:ptCount val="1"/>
                      <c:pt idx="0">
                        <c:v>CASES 12PK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'[Regression_example--weekly_pepsi-sales (1).xlsx]Data'!$E$2:$E$53</c15:sqref>
                        </c15:formulaRef>
                      </c:ext>
                    </c:extLst>
                    <c:numCache>
                      <c:formatCode>0.0</c:formatCode>
                      <c:ptCount val="52"/>
                      <c:pt idx="0">
                        <c:v>223.5</c:v>
                      </c:pt>
                      <c:pt idx="1">
                        <c:v>215</c:v>
                      </c:pt>
                      <c:pt idx="2">
                        <c:v>227.5</c:v>
                      </c:pt>
                      <c:pt idx="3">
                        <c:v>244.5</c:v>
                      </c:pt>
                      <c:pt idx="4">
                        <c:v>313.5</c:v>
                      </c:pt>
                      <c:pt idx="5">
                        <c:v>279</c:v>
                      </c:pt>
                      <c:pt idx="6">
                        <c:v>238</c:v>
                      </c:pt>
                      <c:pt idx="7">
                        <c:v>315.5</c:v>
                      </c:pt>
                      <c:pt idx="8">
                        <c:v>217</c:v>
                      </c:pt>
                      <c:pt idx="9">
                        <c:v>209.5</c:v>
                      </c:pt>
                      <c:pt idx="10">
                        <c:v>227</c:v>
                      </c:pt>
                      <c:pt idx="11">
                        <c:v>216.5</c:v>
                      </c:pt>
                      <c:pt idx="12">
                        <c:v>169</c:v>
                      </c:pt>
                      <c:pt idx="13">
                        <c:v>178</c:v>
                      </c:pt>
                      <c:pt idx="14">
                        <c:v>301.5</c:v>
                      </c:pt>
                      <c:pt idx="15">
                        <c:v>266.5</c:v>
                      </c:pt>
                      <c:pt idx="16">
                        <c:v>182.5</c:v>
                      </c:pt>
                      <c:pt idx="17">
                        <c:v>159</c:v>
                      </c:pt>
                      <c:pt idx="18">
                        <c:v>285.5</c:v>
                      </c:pt>
                      <c:pt idx="19">
                        <c:v>360</c:v>
                      </c:pt>
                      <c:pt idx="20">
                        <c:v>263</c:v>
                      </c:pt>
                      <c:pt idx="21">
                        <c:v>443.5</c:v>
                      </c:pt>
                      <c:pt idx="22">
                        <c:v>1101.5</c:v>
                      </c:pt>
                      <c:pt idx="23">
                        <c:v>814</c:v>
                      </c:pt>
                      <c:pt idx="24">
                        <c:v>365</c:v>
                      </c:pt>
                      <c:pt idx="25">
                        <c:v>510</c:v>
                      </c:pt>
                      <c:pt idx="26">
                        <c:v>580.5</c:v>
                      </c:pt>
                      <c:pt idx="27">
                        <c:v>251</c:v>
                      </c:pt>
                      <c:pt idx="28">
                        <c:v>237</c:v>
                      </c:pt>
                      <c:pt idx="29">
                        <c:v>302.5</c:v>
                      </c:pt>
                      <c:pt idx="30">
                        <c:v>229.5</c:v>
                      </c:pt>
                      <c:pt idx="31">
                        <c:v>188.5</c:v>
                      </c:pt>
                      <c:pt idx="32">
                        <c:v>795.5</c:v>
                      </c:pt>
                      <c:pt idx="33">
                        <c:v>1556.5</c:v>
                      </c:pt>
                      <c:pt idx="34">
                        <c:v>807.5</c:v>
                      </c:pt>
                      <c:pt idx="35">
                        <c:v>243</c:v>
                      </c:pt>
                      <c:pt idx="36">
                        <c:v>201.5</c:v>
                      </c:pt>
                      <c:pt idx="37">
                        <c:v>294</c:v>
                      </c:pt>
                      <c:pt idx="38">
                        <c:v>220.5</c:v>
                      </c:pt>
                      <c:pt idx="39">
                        <c:v>255.5</c:v>
                      </c:pt>
                      <c:pt idx="40">
                        <c:v>920.5</c:v>
                      </c:pt>
                      <c:pt idx="41">
                        <c:v>730</c:v>
                      </c:pt>
                      <c:pt idx="42">
                        <c:v>262.5</c:v>
                      </c:pt>
                      <c:pt idx="43">
                        <c:v>209.5</c:v>
                      </c:pt>
                      <c:pt idx="44">
                        <c:v>283</c:v>
                      </c:pt>
                      <c:pt idx="45">
                        <c:v>262.5</c:v>
                      </c:pt>
                      <c:pt idx="46">
                        <c:v>310</c:v>
                      </c:pt>
                      <c:pt idx="47">
                        <c:v>278.5</c:v>
                      </c:pt>
                      <c:pt idx="48">
                        <c:v>741.5</c:v>
                      </c:pt>
                      <c:pt idx="49">
                        <c:v>1316</c:v>
                      </c:pt>
                      <c:pt idx="50">
                        <c:v>449</c:v>
                      </c:pt>
                      <c:pt idx="51">
                        <c:v>505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372-4DA0-902B-46A613E0DBD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'[Regression_example--weekly_pepsi-sales (1).xlsx]Data'!$G$1</c15:sqref>
                        </c15:formulaRef>
                      </c:ext>
                    </c:extLst>
                    <c:strCache>
                      <c:ptCount val="1"/>
                      <c:pt idx="0">
                        <c:v>CASES 30PK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'[Regression_example--weekly_pepsi-sales (1).xlsx]Data'!$G$2:$G$53</c15:sqref>
                        </c15:formulaRef>
                      </c:ext>
                    </c:extLst>
                    <c:numCache>
                      <c:formatCode>0.00</c:formatCode>
                      <c:ptCount val="52"/>
                      <c:pt idx="0">
                        <c:v>55</c:v>
                      </c:pt>
                      <c:pt idx="1">
                        <c:v>66.75</c:v>
                      </c:pt>
                      <c:pt idx="2">
                        <c:v>242</c:v>
                      </c:pt>
                      <c:pt idx="3">
                        <c:v>488.5</c:v>
                      </c:pt>
                      <c:pt idx="4">
                        <c:v>308.75</c:v>
                      </c:pt>
                      <c:pt idx="5">
                        <c:v>111.75</c:v>
                      </c:pt>
                      <c:pt idx="6">
                        <c:v>252.5</c:v>
                      </c:pt>
                      <c:pt idx="7">
                        <c:v>221.25</c:v>
                      </c:pt>
                      <c:pt idx="8">
                        <c:v>245.25</c:v>
                      </c:pt>
                      <c:pt idx="9">
                        <c:v>148.5</c:v>
                      </c:pt>
                      <c:pt idx="10">
                        <c:v>229.75</c:v>
                      </c:pt>
                      <c:pt idx="11">
                        <c:v>312</c:v>
                      </c:pt>
                      <c:pt idx="12">
                        <c:v>96.75</c:v>
                      </c:pt>
                      <c:pt idx="13">
                        <c:v>123.25</c:v>
                      </c:pt>
                      <c:pt idx="14">
                        <c:v>200.5</c:v>
                      </c:pt>
                      <c:pt idx="15">
                        <c:v>359.75</c:v>
                      </c:pt>
                      <c:pt idx="16">
                        <c:v>113.5</c:v>
                      </c:pt>
                      <c:pt idx="17">
                        <c:v>136.5</c:v>
                      </c:pt>
                      <c:pt idx="18">
                        <c:v>225.5</c:v>
                      </c:pt>
                      <c:pt idx="19">
                        <c:v>122.25</c:v>
                      </c:pt>
                      <c:pt idx="20">
                        <c:v>443.75</c:v>
                      </c:pt>
                      <c:pt idx="21">
                        <c:v>322.75</c:v>
                      </c:pt>
                      <c:pt idx="22">
                        <c:v>53</c:v>
                      </c:pt>
                      <c:pt idx="23">
                        <c:v>140.75</c:v>
                      </c:pt>
                      <c:pt idx="24">
                        <c:v>210.75</c:v>
                      </c:pt>
                      <c:pt idx="25">
                        <c:v>110.5</c:v>
                      </c:pt>
                      <c:pt idx="26">
                        <c:v>568.25</c:v>
                      </c:pt>
                      <c:pt idx="27">
                        <c:v>115.5</c:v>
                      </c:pt>
                      <c:pt idx="28">
                        <c:v>58.75</c:v>
                      </c:pt>
                      <c:pt idx="29">
                        <c:v>77.25</c:v>
                      </c:pt>
                      <c:pt idx="30">
                        <c:v>66.25</c:v>
                      </c:pt>
                      <c:pt idx="31">
                        <c:v>50</c:v>
                      </c:pt>
                      <c:pt idx="32">
                        <c:v>46.5</c:v>
                      </c:pt>
                      <c:pt idx="33">
                        <c:v>65.75</c:v>
                      </c:pt>
                      <c:pt idx="34">
                        <c:v>252.75</c:v>
                      </c:pt>
                      <c:pt idx="35">
                        <c:v>179</c:v>
                      </c:pt>
                      <c:pt idx="36">
                        <c:v>226.25</c:v>
                      </c:pt>
                      <c:pt idx="37">
                        <c:v>288.5</c:v>
                      </c:pt>
                      <c:pt idx="38">
                        <c:v>114.25</c:v>
                      </c:pt>
                      <c:pt idx="39">
                        <c:v>70</c:v>
                      </c:pt>
                      <c:pt idx="40">
                        <c:v>47.75</c:v>
                      </c:pt>
                      <c:pt idx="41">
                        <c:v>98.75</c:v>
                      </c:pt>
                      <c:pt idx="42">
                        <c:v>77</c:v>
                      </c:pt>
                      <c:pt idx="43">
                        <c:v>160.5</c:v>
                      </c:pt>
                      <c:pt idx="44">
                        <c:v>143.5</c:v>
                      </c:pt>
                      <c:pt idx="45">
                        <c:v>133</c:v>
                      </c:pt>
                      <c:pt idx="46">
                        <c:v>68.75</c:v>
                      </c:pt>
                      <c:pt idx="47">
                        <c:v>81.75</c:v>
                      </c:pt>
                      <c:pt idx="48">
                        <c:v>56.25</c:v>
                      </c:pt>
                      <c:pt idx="49">
                        <c:v>68.75</c:v>
                      </c:pt>
                      <c:pt idx="50">
                        <c:v>49.25</c:v>
                      </c:pt>
                      <c:pt idx="51">
                        <c:v>76.5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372-4DA0-902B-46A613E0DBD5}"/>
                  </c:ext>
                </c:extLst>
              </c15:ser>
            </c15:filteredLineSeries>
          </c:ext>
        </c:extLst>
      </c:lineChart>
      <c:catAx>
        <c:axId val="363385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5632"/>
        <c:crosses val="autoZero"/>
        <c:auto val="1"/>
        <c:lblAlgn val="ctr"/>
        <c:lblOffset val="100"/>
        <c:noMultiLvlLbl val="0"/>
      </c:catAx>
      <c:valAx>
        <c:axId val="3633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Case_18Pk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5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'[Regression_example--weekly_pepsi-sales (1).xlsx]Data'!$G$1</c:f>
              <c:strCache>
                <c:ptCount val="1"/>
                <c:pt idx="0">
                  <c:v>CASES 30PK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'[Regression_example--weekly_pepsi-sales (1).xlsx]Data'!$G$2:$G$53</c:f>
              <c:numCache>
                <c:formatCode>0.00</c:formatCode>
                <c:ptCount val="52"/>
                <c:pt idx="0">
                  <c:v>55</c:v>
                </c:pt>
                <c:pt idx="1">
                  <c:v>66.75</c:v>
                </c:pt>
                <c:pt idx="2">
                  <c:v>242</c:v>
                </c:pt>
                <c:pt idx="3">
                  <c:v>488.5</c:v>
                </c:pt>
                <c:pt idx="4">
                  <c:v>308.75</c:v>
                </c:pt>
                <c:pt idx="5">
                  <c:v>111.75</c:v>
                </c:pt>
                <c:pt idx="6">
                  <c:v>252.5</c:v>
                </c:pt>
                <c:pt idx="7">
                  <c:v>221.25</c:v>
                </c:pt>
                <c:pt idx="8">
                  <c:v>245.25</c:v>
                </c:pt>
                <c:pt idx="9">
                  <c:v>148.5</c:v>
                </c:pt>
                <c:pt idx="10">
                  <c:v>229.75</c:v>
                </c:pt>
                <c:pt idx="11">
                  <c:v>312</c:v>
                </c:pt>
                <c:pt idx="12">
                  <c:v>96.75</c:v>
                </c:pt>
                <c:pt idx="13">
                  <c:v>123.25</c:v>
                </c:pt>
                <c:pt idx="14">
                  <c:v>200.5</c:v>
                </c:pt>
                <c:pt idx="15">
                  <c:v>359.75</c:v>
                </c:pt>
                <c:pt idx="16">
                  <c:v>113.5</c:v>
                </c:pt>
                <c:pt idx="17">
                  <c:v>136.5</c:v>
                </c:pt>
                <c:pt idx="18">
                  <c:v>225.5</c:v>
                </c:pt>
                <c:pt idx="19">
                  <c:v>122.25</c:v>
                </c:pt>
                <c:pt idx="20">
                  <c:v>443.75</c:v>
                </c:pt>
                <c:pt idx="21">
                  <c:v>322.75</c:v>
                </c:pt>
                <c:pt idx="22">
                  <c:v>53</c:v>
                </c:pt>
                <c:pt idx="23">
                  <c:v>140.75</c:v>
                </c:pt>
                <c:pt idx="24">
                  <c:v>210.75</c:v>
                </c:pt>
                <c:pt idx="25">
                  <c:v>110.5</c:v>
                </c:pt>
                <c:pt idx="26">
                  <c:v>568.25</c:v>
                </c:pt>
                <c:pt idx="27">
                  <c:v>115.5</c:v>
                </c:pt>
                <c:pt idx="28">
                  <c:v>58.75</c:v>
                </c:pt>
                <c:pt idx="29">
                  <c:v>77.25</c:v>
                </c:pt>
                <c:pt idx="30">
                  <c:v>66.25</c:v>
                </c:pt>
                <c:pt idx="31">
                  <c:v>50</c:v>
                </c:pt>
                <c:pt idx="32">
                  <c:v>46.5</c:v>
                </c:pt>
                <c:pt idx="33">
                  <c:v>65.75</c:v>
                </c:pt>
                <c:pt idx="34">
                  <c:v>252.75</c:v>
                </c:pt>
                <c:pt idx="35">
                  <c:v>179</c:v>
                </c:pt>
                <c:pt idx="36">
                  <c:v>226.25</c:v>
                </c:pt>
                <c:pt idx="37">
                  <c:v>288.5</c:v>
                </c:pt>
                <c:pt idx="38">
                  <c:v>114.25</c:v>
                </c:pt>
                <c:pt idx="39">
                  <c:v>70</c:v>
                </c:pt>
                <c:pt idx="40">
                  <c:v>47.75</c:v>
                </c:pt>
                <c:pt idx="41">
                  <c:v>98.75</c:v>
                </c:pt>
                <c:pt idx="42">
                  <c:v>77</c:v>
                </c:pt>
                <c:pt idx="43">
                  <c:v>160.5</c:v>
                </c:pt>
                <c:pt idx="44">
                  <c:v>143.5</c:v>
                </c:pt>
                <c:pt idx="45">
                  <c:v>133</c:v>
                </c:pt>
                <c:pt idx="46">
                  <c:v>68.75</c:v>
                </c:pt>
                <c:pt idx="47">
                  <c:v>81.75</c:v>
                </c:pt>
                <c:pt idx="48">
                  <c:v>56.25</c:v>
                </c:pt>
                <c:pt idx="49">
                  <c:v>68.75</c:v>
                </c:pt>
                <c:pt idx="50">
                  <c:v>49.25</c:v>
                </c:pt>
                <c:pt idx="51">
                  <c:v>76.5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CE7-4A40-96B2-34A6AB130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385960"/>
        <c:axId val="3633856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'[Regression_example--weekly_pepsi-sales (1).xlsx]Data'!$E$1</c15:sqref>
                        </c15:formulaRef>
                      </c:ext>
                    </c:extLst>
                    <c:strCache>
                      <c:ptCount val="1"/>
                      <c:pt idx="0">
                        <c:v>CASES 12PK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'[Regression_example--weekly_pepsi-sales (1).xlsx]Data'!$E$2:$E$53</c15:sqref>
                        </c15:formulaRef>
                      </c:ext>
                    </c:extLst>
                    <c:numCache>
                      <c:formatCode>0.0</c:formatCode>
                      <c:ptCount val="52"/>
                      <c:pt idx="0">
                        <c:v>223.5</c:v>
                      </c:pt>
                      <c:pt idx="1">
                        <c:v>215</c:v>
                      </c:pt>
                      <c:pt idx="2">
                        <c:v>227.5</c:v>
                      </c:pt>
                      <c:pt idx="3">
                        <c:v>244.5</c:v>
                      </c:pt>
                      <c:pt idx="4">
                        <c:v>313.5</c:v>
                      </c:pt>
                      <c:pt idx="5">
                        <c:v>279</c:v>
                      </c:pt>
                      <c:pt idx="6">
                        <c:v>238</c:v>
                      </c:pt>
                      <c:pt idx="7">
                        <c:v>315.5</c:v>
                      </c:pt>
                      <c:pt idx="8">
                        <c:v>217</c:v>
                      </c:pt>
                      <c:pt idx="9">
                        <c:v>209.5</c:v>
                      </c:pt>
                      <c:pt idx="10">
                        <c:v>227</c:v>
                      </c:pt>
                      <c:pt idx="11">
                        <c:v>216.5</c:v>
                      </c:pt>
                      <c:pt idx="12">
                        <c:v>169</c:v>
                      </c:pt>
                      <c:pt idx="13">
                        <c:v>178</c:v>
                      </c:pt>
                      <c:pt idx="14">
                        <c:v>301.5</c:v>
                      </c:pt>
                      <c:pt idx="15">
                        <c:v>266.5</c:v>
                      </c:pt>
                      <c:pt idx="16">
                        <c:v>182.5</c:v>
                      </c:pt>
                      <c:pt idx="17">
                        <c:v>159</c:v>
                      </c:pt>
                      <c:pt idx="18">
                        <c:v>285.5</c:v>
                      </c:pt>
                      <c:pt idx="19">
                        <c:v>360</c:v>
                      </c:pt>
                      <c:pt idx="20">
                        <c:v>263</c:v>
                      </c:pt>
                      <c:pt idx="21">
                        <c:v>443.5</c:v>
                      </c:pt>
                      <c:pt idx="22">
                        <c:v>1101.5</c:v>
                      </c:pt>
                      <c:pt idx="23">
                        <c:v>814</c:v>
                      </c:pt>
                      <c:pt idx="24">
                        <c:v>365</c:v>
                      </c:pt>
                      <c:pt idx="25">
                        <c:v>510</c:v>
                      </c:pt>
                      <c:pt idx="26">
                        <c:v>580.5</c:v>
                      </c:pt>
                      <c:pt idx="27">
                        <c:v>251</c:v>
                      </c:pt>
                      <c:pt idx="28">
                        <c:v>237</c:v>
                      </c:pt>
                      <c:pt idx="29">
                        <c:v>302.5</c:v>
                      </c:pt>
                      <c:pt idx="30">
                        <c:v>229.5</c:v>
                      </c:pt>
                      <c:pt idx="31">
                        <c:v>188.5</c:v>
                      </c:pt>
                      <c:pt idx="32">
                        <c:v>795.5</c:v>
                      </c:pt>
                      <c:pt idx="33">
                        <c:v>1556.5</c:v>
                      </c:pt>
                      <c:pt idx="34">
                        <c:v>807.5</c:v>
                      </c:pt>
                      <c:pt idx="35">
                        <c:v>243</c:v>
                      </c:pt>
                      <c:pt idx="36">
                        <c:v>201.5</c:v>
                      </c:pt>
                      <c:pt idx="37">
                        <c:v>294</c:v>
                      </c:pt>
                      <c:pt idx="38">
                        <c:v>220.5</c:v>
                      </c:pt>
                      <c:pt idx="39">
                        <c:v>255.5</c:v>
                      </c:pt>
                      <c:pt idx="40">
                        <c:v>920.5</c:v>
                      </c:pt>
                      <c:pt idx="41">
                        <c:v>730</c:v>
                      </c:pt>
                      <c:pt idx="42">
                        <c:v>262.5</c:v>
                      </c:pt>
                      <c:pt idx="43">
                        <c:v>209.5</c:v>
                      </c:pt>
                      <c:pt idx="44">
                        <c:v>283</c:v>
                      </c:pt>
                      <c:pt idx="45">
                        <c:v>262.5</c:v>
                      </c:pt>
                      <c:pt idx="46">
                        <c:v>310</c:v>
                      </c:pt>
                      <c:pt idx="47">
                        <c:v>278.5</c:v>
                      </c:pt>
                      <c:pt idx="48">
                        <c:v>741.5</c:v>
                      </c:pt>
                      <c:pt idx="49">
                        <c:v>1316</c:v>
                      </c:pt>
                      <c:pt idx="50">
                        <c:v>449</c:v>
                      </c:pt>
                      <c:pt idx="51">
                        <c:v>505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CE7-4A40-96B2-34A6AB1300A2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'[Regression_example--weekly_pepsi-sales (1).xlsx]Data'!$F$1</c15:sqref>
                        </c15:formulaRef>
                      </c:ext>
                    </c:extLst>
                    <c:strCache>
                      <c:ptCount val="1"/>
                      <c:pt idx="0">
                        <c:v>CASES 18PK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'[Regression_example--weekly_pepsi-sales (1).xlsx]Data'!$F$2:$F$53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439</c:v>
                      </c:pt>
                      <c:pt idx="1">
                        <c:v>98</c:v>
                      </c:pt>
                      <c:pt idx="2">
                        <c:v>70</c:v>
                      </c:pt>
                      <c:pt idx="3">
                        <c:v>52</c:v>
                      </c:pt>
                      <c:pt idx="4">
                        <c:v>64</c:v>
                      </c:pt>
                      <c:pt idx="5">
                        <c:v>72</c:v>
                      </c:pt>
                      <c:pt idx="6">
                        <c:v>47</c:v>
                      </c:pt>
                      <c:pt idx="7">
                        <c:v>85</c:v>
                      </c:pt>
                      <c:pt idx="8">
                        <c:v>59</c:v>
                      </c:pt>
                      <c:pt idx="9">
                        <c:v>63</c:v>
                      </c:pt>
                      <c:pt idx="10">
                        <c:v>57</c:v>
                      </c:pt>
                      <c:pt idx="11">
                        <c:v>54</c:v>
                      </c:pt>
                      <c:pt idx="12">
                        <c:v>404</c:v>
                      </c:pt>
                      <c:pt idx="13">
                        <c:v>380</c:v>
                      </c:pt>
                      <c:pt idx="14">
                        <c:v>65</c:v>
                      </c:pt>
                      <c:pt idx="15">
                        <c:v>40</c:v>
                      </c:pt>
                      <c:pt idx="16">
                        <c:v>456</c:v>
                      </c:pt>
                      <c:pt idx="17">
                        <c:v>176</c:v>
                      </c:pt>
                      <c:pt idx="18">
                        <c:v>61</c:v>
                      </c:pt>
                      <c:pt idx="19">
                        <c:v>91</c:v>
                      </c:pt>
                      <c:pt idx="20">
                        <c:v>59</c:v>
                      </c:pt>
                      <c:pt idx="21">
                        <c:v>83</c:v>
                      </c:pt>
                      <c:pt idx="22">
                        <c:v>41</c:v>
                      </c:pt>
                      <c:pt idx="23">
                        <c:v>47</c:v>
                      </c:pt>
                      <c:pt idx="24">
                        <c:v>84</c:v>
                      </c:pt>
                      <c:pt idx="25">
                        <c:v>85</c:v>
                      </c:pt>
                      <c:pt idx="26">
                        <c:v>116</c:v>
                      </c:pt>
                      <c:pt idx="27">
                        <c:v>544</c:v>
                      </c:pt>
                      <c:pt idx="28">
                        <c:v>890</c:v>
                      </c:pt>
                      <c:pt idx="29">
                        <c:v>371</c:v>
                      </c:pt>
                      <c:pt idx="30">
                        <c:v>557</c:v>
                      </c:pt>
                      <c:pt idx="31">
                        <c:v>775</c:v>
                      </c:pt>
                      <c:pt idx="32">
                        <c:v>236</c:v>
                      </c:pt>
                      <c:pt idx="33">
                        <c:v>43</c:v>
                      </c:pt>
                      <c:pt idx="34">
                        <c:v>63</c:v>
                      </c:pt>
                      <c:pt idx="35">
                        <c:v>469</c:v>
                      </c:pt>
                      <c:pt idx="36">
                        <c:v>335</c:v>
                      </c:pt>
                      <c:pt idx="37">
                        <c:v>75</c:v>
                      </c:pt>
                      <c:pt idx="38">
                        <c:v>461</c:v>
                      </c:pt>
                      <c:pt idx="39">
                        <c:v>817</c:v>
                      </c:pt>
                      <c:pt idx="40">
                        <c:v>200</c:v>
                      </c:pt>
                      <c:pt idx="41">
                        <c:v>32</c:v>
                      </c:pt>
                      <c:pt idx="42">
                        <c:v>460</c:v>
                      </c:pt>
                      <c:pt idx="43">
                        <c:v>751</c:v>
                      </c:pt>
                      <c:pt idx="44">
                        <c:v>70</c:v>
                      </c:pt>
                      <c:pt idx="45">
                        <c:v>80</c:v>
                      </c:pt>
                      <c:pt idx="46">
                        <c:v>523</c:v>
                      </c:pt>
                      <c:pt idx="47">
                        <c:v>741</c:v>
                      </c:pt>
                      <c:pt idx="48">
                        <c:v>130</c:v>
                      </c:pt>
                      <c:pt idx="49">
                        <c:v>69</c:v>
                      </c:pt>
                      <c:pt idx="50">
                        <c:v>493</c:v>
                      </c:pt>
                      <c:pt idx="51">
                        <c:v>814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CE7-4A40-96B2-34A6AB1300A2}"/>
                  </c:ext>
                </c:extLst>
              </c15:ser>
            </c15:filteredLineSeries>
          </c:ext>
        </c:extLst>
      </c:lineChart>
      <c:catAx>
        <c:axId val="363385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5632"/>
        <c:crosses val="autoZero"/>
        <c:auto val="1"/>
        <c:lblAlgn val="ctr"/>
        <c:lblOffset val="100"/>
        <c:noMultiLvlLbl val="0"/>
      </c:catAx>
      <c:valAx>
        <c:axId val="3633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Case</a:t>
                </a:r>
                <a:r>
                  <a:rPr lang="en-US" baseline="0"/>
                  <a:t>_30Pk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5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1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849F0-CB35-4986-98E0-08A457990A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6781-FA0A-4C13-A746-7857CE2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415548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27" y="2235591"/>
            <a:ext cx="5030346" cy="3531405"/>
          </a:xfrm>
        </p:spPr>
      </p:pic>
      <p:sp>
        <p:nvSpPr>
          <p:cNvPr id="6" name="TextBox 5"/>
          <p:cNvSpPr txBox="1"/>
          <p:nvPr/>
        </p:nvSpPr>
        <p:spPr>
          <a:xfrm>
            <a:off x="4002157" y="5989983"/>
            <a:ext cx="514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Line Fit Equation : y= 0.02x+13.87</a:t>
            </a:r>
          </a:p>
          <a:p>
            <a:r>
              <a:rPr lang="en-US" dirty="0"/>
              <a:t>Coefficient of Correlation : 0.35845092</a:t>
            </a:r>
          </a:p>
        </p:txBody>
      </p:sp>
    </p:spTree>
    <p:extLst>
      <p:ext uri="{BB962C8B-B14F-4D97-AF65-F5344CB8AC3E}">
        <p14:creationId xmlns:p14="http://schemas.microsoft.com/office/powerpoint/2010/main" val="183527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72" y="2229240"/>
            <a:ext cx="5068455" cy="3544107"/>
          </a:xfrm>
        </p:spPr>
      </p:pic>
      <p:sp>
        <p:nvSpPr>
          <p:cNvPr id="6" name="TextBox 5"/>
          <p:cNvSpPr txBox="1"/>
          <p:nvPr/>
        </p:nvSpPr>
        <p:spPr>
          <a:xfrm>
            <a:off x="4015409" y="6082748"/>
            <a:ext cx="52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Line Fit Equation : y= -124.44x+2774.49</a:t>
            </a:r>
          </a:p>
          <a:p>
            <a:r>
              <a:rPr lang="en-US" dirty="0"/>
              <a:t>Coefficient of Correlation : -0.8588615</a:t>
            </a:r>
          </a:p>
        </p:txBody>
      </p:sp>
    </p:spTree>
    <p:extLst>
      <p:ext uri="{BB962C8B-B14F-4D97-AF65-F5344CB8AC3E}">
        <p14:creationId xmlns:p14="http://schemas.microsoft.com/office/powerpoint/2010/main" val="354351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81" y="2229240"/>
            <a:ext cx="4992237" cy="3544107"/>
          </a:xfrm>
        </p:spPr>
      </p:pic>
      <p:sp>
        <p:nvSpPr>
          <p:cNvPr id="6" name="TextBox 5"/>
          <p:cNvSpPr txBox="1"/>
          <p:nvPr/>
        </p:nvSpPr>
        <p:spPr>
          <a:xfrm>
            <a:off x="3988904" y="6122504"/>
            <a:ext cx="540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Line Fit Equation : y= -93.01x+1812.18</a:t>
            </a:r>
          </a:p>
          <a:p>
            <a:r>
              <a:rPr lang="en-US" dirty="0"/>
              <a:t>Coefficient of Correlation :  -0.86640479</a:t>
            </a:r>
          </a:p>
        </p:txBody>
      </p:sp>
    </p:spTree>
    <p:extLst>
      <p:ext uri="{BB962C8B-B14F-4D97-AF65-F5344CB8AC3E}">
        <p14:creationId xmlns:p14="http://schemas.microsoft.com/office/powerpoint/2010/main" val="392947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81" y="2229240"/>
            <a:ext cx="4992237" cy="3544107"/>
          </a:xfrm>
        </p:spPr>
      </p:pic>
      <p:sp>
        <p:nvSpPr>
          <p:cNvPr id="6" name="TextBox 5"/>
          <p:cNvSpPr txBox="1"/>
          <p:nvPr/>
        </p:nvSpPr>
        <p:spPr>
          <a:xfrm>
            <a:off x="4240696" y="6127233"/>
            <a:ext cx="62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Line Fit Equation : y= -119.77x+1887.26</a:t>
            </a:r>
          </a:p>
          <a:p>
            <a:r>
              <a:rPr lang="en-US" dirty="0"/>
              <a:t>Coefficient of Correlation :  -0.80677666</a:t>
            </a:r>
          </a:p>
        </p:txBody>
      </p:sp>
    </p:spTree>
    <p:extLst>
      <p:ext uri="{BB962C8B-B14F-4D97-AF65-F5344CB8AC3E}">
        <p14:creationId xmlns:p14="http://schemas.microsoft.com/office/powerpoint/2010/main" val="11386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prediction for 12Packs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52 : 19.86</a:t>
            </a:r>
          </a:p>
          <a:p>
            <a:r>
              <a:rPr lang="en-US" dirty="0"/>
              <a:t>53 : 17.7517</a:t>
            </a:r>
          </a:p>
          <a:p>
            <a:r>
              <a:rPr lang="en-US" dirty="0"/>
              <a:t>54 : 17.7013</a:t>
            </a:r>
          </a:p>
          <a:p>
            <a:r>
              <a:rPr lang="en-US" dirty="0"/>
              <a:t>55 : 17.6509</a:t>
            </a:r>
          </a:p>
          <a:p>
            <a:r>
              <a:rPr lang="en-US" dirty="0"/>
              <a:t>56 : 17.6005</a:t>
            </a:r>
          </a:p>
          <a:p>
            <a:r>
              <a:rPr lang="en-US" dirty="0"/>
              <a:t>57 : 17.5501</a:t>
            </a:r>
          </a:p>
          <a:p>
            <a:r>
              <a:rPr lang="en-US" dirty="0"/>
              <a:t>58 : 17.4997</a:t>
            </a:r>
          </a:p>
          <a:p>
            <a:r>
              <a:rPr lang="en-US" dirty="0"/>
              <a:t>59 : 17.4493</a:t>
            </a:r>
          </a:p>
          <a:p>
            <a:r>
              <a:rPr lang="en-US" dirty="0"/>
              <a:t>60 : 17.3988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3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prediction for 18Packs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52 : 13.92</a:t>
            </a:r>
          </a:p>
          <a:p>
            <a:r>
              <a:rPr lang="en-US" dirty="0"/>
              <a:t>53 : 15.1372</a:t>
            </a:r>
          </a:p>
          <a:p>
            <a:r>
              <a:rPr lang="en-US" dirty="0"/>
              <a:t>54 : 15.0773</a:t>
            </a:r>
          </a:p>
          <a:p>
            <a:r>
              <a:rPr lang="en-US" dirty="0"/>
              <a:t>55 : 15.0174</a:t>
            </a:r>
          </a:p>
          <a:p>
            <a:r>
              <a:rPr lang="en-US" dirty="0"/>
              <a:t>56 : 14.9575</a:t>
            </a:r>
          </a:p>
          <a:p>
            <a:r>
              <a:rPr lang="en-US" dirty="0"/>
              <a:t>57 : 14.8976</a:t>
            </a:r>
          </a:p>
          <a:p>
            <a:r>
              <a:rPr lang="en-US" dirty="0"/>
              <a:t>58 : 14.8377</a:t>
            </a:r>
          </a:p>
          <a:p>
            <a:r>
              <a:rPr lang="en-US" dirty="0"/>
              <a:t>59 : 14.7778</a:t>
            </a:r>
          </a:p>
          <a:p>
            <a:r>
              <a:rPr lang="en-US" dirty="0"/>
              <a:t>60 : 14.7178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9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prediction for 30Packs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52 : 15.19</a:t>
            </a:r>
          </a:p>
          <a:p>
            <a:r>
              <a:rPr lang="en-US" dirty="0"/>
              <a:t>53 : 14.8843</a:t>
            </a:r>
          </a:p>
          <a:p>
            <a:r>
              <a:rPr lang="en-US" dirty="0"/>
              <a:t>54 : 14.9034</a:t>
            </a:r>
          </a:p>
          <a:p>
            <a:r>
              <a:rPr lang="en-US" dirty="0"/>
              <a:t>55 : 14.9224</a:t>
            </a:r>
          </a:p>
          <a:p>
            <a:r>
              <a:rPr lang="en-US" dirty="0"/>
              <a:t>56 : 14.9415</a:t>
            </a:r>
          </a:p>
          <a:p>
            <a:r>
              <a:rPr lang="en-US" dirty="0"/>
              <a:t>57 : 14.9605</a:t>
            </a:r>
          </a:p>
          <a:p>
            <a:r>
              <a:rPr lang="en-US" dirty="0"/>
              <a:t>58 : 14.9796</a:t>
            </a:r>
          </a:p>
          <a:p>
            <a:r>
              <a:rPr lang="en-US" dirty="0"/>
              <a:t>59 : 14.9987</a:t>
            </a:r>
          </a:p>
          <a:p>
            <a:r>
              <a:rPr lang="en-US" dirty="0"/>
              <a:t>60 : 15.0177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8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prediction for 12Packs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52 : 505.0</a:t>
            </a:r>
          </a:p>
          <a:p>
            <a:r>
              <a:rPr lang="en-US" dirty="0"/>
              <a:t>53 : 565.413</a:t>
            </a:r>
          </a:p>
          <a:p>
            <a:r>
              <a:rPr lang="en-US" dirty="0"/>
              <a:t>54 : 571.687</a:t>
            </a:r>
          </a:p>
          <a:p>
            <a:r>
              <a:rPr lang="en-US" dirty="0"/>
              <a:t>55 : 577.96</a:t>
            </a:r>
          </a:p>
          <a:p>
            <a:r>
              <a:rPr lang="en-US" dirty="0"/>
              <a:t>56 : 584.234</a:t>
            </a:r>
          </a:p>
          <a:p>
            <a:r>
              <a:rPr lang="en-US" dirty="0"/>
              <a:t>57 : 590.507</a:t>
            </a:r>
          </a:p>
          <a:p>
            <a:r>
              <a:rPr lang="en-US" dirty="0"/>
              <a:t>58 : 596.781</a:t>
            </a:r>
          </a:p>
          <a:p>
            <a:r>
              <a:rPr lang="en-US" dirty="0"/>
              <a:t>59 : 603.054</a:t>
            </a:r>
          </a:p>
          <a:p>
            <a:r>
              <a:rPr lang="en-US" dirty="0"/>
              <a:t>60 : 609.328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2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prediction for 18Packs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52 : 814.0</a:t>
            </a:r>
          </a:p>
          <a:p>
            <a:r>
              <a:rPr lang="en-US" dirty="0"/>
              <a:t>53 : 404.317</a:t>
            </a:r>
          </a:p>
          <a:p>
            <a:r>
              <a:rPr lang="en-US" dirty="0"/>
              <a:t>54 : 409.888</a:t>
            </a:r>
          </a:p>
          <a:p>
            <a:r>
              <a:rPr lang="en-US" dirty="0"/>
              <a:t>55 : 415.46</a:t>
            </a:r>
          </a:p>
          <a:p>
            <a:r>
              <a:rPr lang="en-US" dirty="0"/>
              <a:t>56 : 421.031</a:t>
            </a:r>
          </a:p>
          <a:p>
            <a:r>
              <a:rPr lang="en-US" dirty="0"/>
              <a:t>57 : 426.603</a:t>
            </a:r>
          </a:p>
          <a:p>
            <a:r>
              <a:rPr lang="en-US" dirty="0"/>
              <a:t>58 : 432.174</a:t>
            </a:r>
          </a:p>
          <a:p>
            <a:r>
              <a:rPr lang="en-US" dirty="0"/>
              <a:t>59 : 437.746</a:t>
            </a:r>
          </a:p>
          <a:p>
            <a:r>
              <a:rPr lang="en-US" dirty="0"/>
              <a:t>60 : 443.317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4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prediction for 18Packs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52 : 76.50</a:t>
            </a:r>
          </a:p>
          <a:p>
            <a:r>
              <a:rPr lang="en-US" dirty="0"/>
              <a:t>53 : 104.551</a:t>
            </a:r>
          </a:p>
          <a:p>
            <a:r>
              <a:rPr lang="en-US" dirty="0"/>
              <a:t>54 : 102.268</a:t>
            </a:r>
          </a:p>
          <a:p>
            <a:r>
              <a:rPr lang="en-US" dirty="0"/>
              <a:t>55 : 99.9854</a:t>
            </a:r>
          </a:p>
          <a:p>
            <a:r>
              <a:rPr lang="en-US" dirty="0"/>
              <a:t>56 : 97.7027</a:t>
            </a:r>
          </a:p>
          <a:p>
            <a:r>
              <a:rPr lang="en-US" dirty="0"/>
              <a:t>57 : 95.4199</a:t>
            </a:r>
          </a:p>
          <a:p>
            <a:r>
              <a:rPr lang="en-US" dirty="0"/>
              <a:t>58 : 93.1372</a:t>
            </a:r>
          </a:p>
          <a:p>
            <a:r>
              <a:rPr lang="en-US" dirty="0"/>
              <a:t>59 : 90.8545</a:t>
            </a:r>
          </a:p>
          <a:p>
            <a:r>
              <a:rPr lang="en-US" dirty="0"/>
              <a:t>60 : 88.5717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1B5D763-D91C-4729-BD35-3EEEB709E4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39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218575-8F48-4B83-977D-DDD4C78620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14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9FBD92-DC89-4256-9EC3-45D88F33BE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352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557B89-E4B3-41CC-B505-86245A05C0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303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CC0DF7-4319-4B58-825D-A6E870D71F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69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5AC958-9FEF-4701-8E8A-9395A40627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48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90" y="2235591"/>
            <a:ext cx="4916020" cy="3531405"/>
          </a:xfrm>
        </p:spPr>
      </p:pic>
      <p:sp>
        <p:nvSpPr>
          <p:cNvPr id="6" name="TextBox 5"/>
          <p:cNvSpPr txBox="1"/>
          <p:nvPr/>
        </p:nvSpPr>
        <p:spPr>
          <a:xfrm>
            <a:off x="4227444" y="6127233"/>
            <a:ext cx="495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Line Fit Equation : y= -0.05x+20.42</a:t>
            </a:r>
          </a:p>
          <a:p>
            <a:r>
              <a:rPr lang="en-US" dirty="0"/>
              <a:t>Coefficient of Correlation : -0.36587805</a:t>
            </a:r>
          </a:p>
        </p:txBody>
      </p:sp>
    </p:spTree>
    <p:extLst>
      <p:ext uri="{BB962C8B-B14F-4D97-AF65-F5344CB8AC3E}">
        <p14:creationId xmlns:p14="http://schemas.microsoft.com/office/powerpoint/2010/main" val="38041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90" y="2235591"/>
            <a:ext cx="4916020" cy="3531405"/>
          </a:xfrm>
        </p:spPr>
      </p:pic>
      <p:sp>
        <p:nvSpPr>
          <p:cNvPr id="6" name="TextBox 5"/>
          <p:cNvSpPr txBox="1"/>
          <p:nvPr/>
        </p:nvSpPr>
        <p:spPr>
          <a:xfrm>
            <a:off x="4147930" y="5766996"/>
            <a:ext cx="466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Line Fit Equation : y= -0.06x+18.31</a:t>
            </a:r>
          </a:p>
          <a:p>
            <a:r>
              <a:rPr lang="en-US" dirty="0"/>
              <a:t>Coefficient of Correlation : -0.37652208</a:t>
            </a:r>
          </a:p>
        </p:txBody>
      </p:sp>
    </p:spTree>
    <p:extLst>
      <p:ext uri="{BB962C8B-B14F-4D97-AF65-F5344CB8AC3E}">
        <p14:creationId xmlns:p14="http://schemas.microsoft.com/office/powerpoint/2010/main" val="139119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325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Beer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Price prediction for 12Packs</vt:lpstr>
      <vt:lpstr>Price prediction for 18Packs</vt:lpstr>
      <vt:lpstr>Price prediction for 30Packs</vt:lpstr>
      <vt:lpstr>Case prediction for 12Packs  </vt:lpstr>
      <vt:lpstr>Case prediction for 18Packs </vt:lpstr>
      <vt:lpstr>Case prediction for 18Packs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Sales Analysis</dc:title>
  <dc:creator>Gautham Kundapura (UST, IND)</dc:creator>
  <cp:lastModifiedBy>Gautham Kundapura (UST, IND)</cp:lastModifiedBy>
  <cp:revision>6</cp:revision>
  <dcterms:created xsi:type="dcterms:W3CDTF">2018-04-09T06:24:40Z</dcterms:created>
  <dcterms:modified xsi:type="dcterms:W3CDTF">2018-04-09T06:52:33Z</dcterms:modified>
</cp:coreProperties>
</file>