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85" r:id="rId5"/>
    <p:sldId id="286" r:id="rId6"/>
    <p:sldId id="287" r:id="rId7"/>
    <p:sldId id="288" r:id="rId8"/>
    <p:sldId id="289" r:id="rId9"/>
    <p:sldId id="291" r:id="rId10"/>
    <p:sldId id="293" r:id="rId11"/>
    <p:sldId id="294" r:id="rId12"/>
    <p:sldId id="295" r:id="rId13"/>
    <p:sldId id="292" r:id="rId14"/>
    <p:sldId id="296" r:id="rId15"/>
    <p:sldId id="290" r:id="rId16"/>
    <p:sldId id="297" r:id="rId17"/>
    <p:sldId id="298" r:id="rId18"/>
    <p:sldId id="299" r:id="rId19"/>
    <p:sldId id="300" r:id="rId20"/>
    <p:sldId id="301" r:id="rId21"/>
    <p:sldId id="3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39E8-A821-76C0-D882-386AB4809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2C0D4-A676-14E6-69C2-2C35D8FDB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CCEE-A4BE-8B66-8B0A-E8442AB2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44FD-4F2D-6C35-7B7D-61B51E67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9139-0C2C-AA36-0ECE-44E0D2A4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7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F89C-115C-09D3-5B84-329E471E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30EAD-7A6A-C5F6-87FE-1418E69A4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9F2B4-1418-C74D-9466-0354D27E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95B7-F705-855B-30C0-4EA6E0C9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492B4-40F2-46F2-BCD7-3A9BB381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0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4A930-DDC6-7F0D-FF39-FEFF93A44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6D620-2A40-C4E9-9891-92A759203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402F-4D53-F959-5D49-2D422785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21B6-4D4F-EEDA-A075-C4B8070E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49CA4-9E17-B0B9-26A5-85BD2B28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7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08C2-8E0E-CCDB-62D2-ABE84911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CE5F3-BDC7-9317-8A8C-669F9D9DA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857B0-8AF5-E7DB-B384-32843DE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FC601-FC86-F3C6-8AD6-327375B7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708E-2D78-8B07-4B12-4D715F4E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8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8B8B-E0D6-C2C9-8351-6B56696A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7D261-0822-123B-699B-325FD981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54CC-6CA5-0045-AB26-A12015B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C9FD-D1FE-CE2E-BE52-E3E535F1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2D3C-B87B-541B-1688-48FE975A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7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8575-5578-3BAB-3184-7319393B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96EC-E1A6-E3F9-71C4-0BE67A4EF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CEB73-FED6-F746-B0A7-76A388166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C2031-F2E5-8B67-1D56-4E9F2625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FE586-60B9-AF6C-D860-F9EB1070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13CB1-D41F-7762-A879-06FBBB0E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42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ED89-AB9E-602F-0BA7-E1CF6CC7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F4A2D-C2F0-2498-A203-397AE2EB6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E220E-7299-8CB7-F4D3-756A259B2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C4ABF-9C86-BBF2-C445-32CCC031D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97E57-39C5-FFB7-B38D-FBE8A0E82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C58BF-87D2-EBAE-0DFA-EE0E8EF1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CD0B6-8767-A3D3-DCDC-97E8541E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FE340-05B1-C42A-2C18-DC9AFF13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3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B441-2C71-1A26-EFE5-74A7CA34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74164-0CFA-71F3-A5D9-E6EBA2F4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F8098-F714-9DB4-D893-DEBE591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FB64D-94AB-18C5-26CF-86D0ED1A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61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94AB5-8466-C069-CD4B-73F8037A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4DA8E-C659-E0AD-E713-E182CCBE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3C54D-8171-859B-D302-1D33CBA3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3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7EB1-D9D6-74E1-3E98-0FEE87F4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3454-8B06-1EE0-42BB-0FB94949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1A437-A36E-E009-8413-50D5DD379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F0A07-ED89-8EA1-5780-D70976CA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BEA8-2802-E345-9485-70F1A7C87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0576D-ED04-7C8E-6003-F7B56F1D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9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0EC5-BBEB-10B5-0499-2C340701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360EE-2F2E-EC4C-2D69-9FAEDD351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016FE-BD81-B74C-EC6F-ACE4943F5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9908-99E7-8677-14E4-90659E6B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E5987-71D6-375D-5B44-AF2CE56D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A88B-9974-5543-72FB-F3133B76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5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3BADE-2228-89E2-7CF8-726444B2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EE3A-059F-EFD7-B28F-68D2B4BED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D8C5-5346-BEFB-CE0C-C14297D9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65AA-8346-479A-99CB-0CB883C2E94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73AF-D45B-B596-AA58-A14752AEB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1DCE-4481-EC46-E109-E8B9AA9A3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31B2-E441-494E-86D1-E35F5DF85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4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utumn_flowers_(10376232316).jpg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90000">
              <a:schemeClr val="tx2">
                <a:lumMod val="60000"/>
                <a:lumOff val="4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0E2F-6CA3-2E87-AA6F-CCF0ACD62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3715" y="990599"/>
            <a:ext cx="5397911" cy="2438401"/>
          </a:xfrm>
        </p:spPr>
        <p:txBody>
          <a:bodyPr>
            <a:noAutofit/>
          </a:bodyPr>
          <a:lstStyle/>
          <a:p>
            <a:r>
              <a:rPr lang="en-IN" sz="7200" dirty="0">
                <a:latin typeface="+mn-lt"/>
              </a:rPr>
              <a:t>DIABETES PREDICTION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7A5D6DFE-F7BD-912D-DB0D-66109BBFF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090" y="5039520"/>
            <a:ext cx="3215149" cy="1655762"/>
          </a:xfrm>
        </p:spPr>
        <p:txBody>
          <a:bodyPr>
            <a:normAutofit/>
          </a:bodyPr>
          <a:lstStyle/>
          <a:p>
            <a:r>
              <a:rPr lang="en-IN" sz="2500" dirty="0"/>
              <a:t>by</a:t>
            </a:r>
          </a:p>
          <a:p>
            <a:r>
              <a:rPr lang="en-IN" sz="2500" dirty="0"/>
              <a:t>Shambhavi  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92A1D-52F7-CE6F-6E94-FAFE0059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6" y="1228061"/>
            <a:ext cx="5145470" cy="4639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A546A4-B506-369E-0E0D-14A4F12B27FC}"/>
              </a:ext>
            </a:extLst>
          </p:cNvPr>
          <p:cNvSpPr/>
          <p:nvPr/>
        </p:nvSpPr>
        <p:spPr>
          <a:xfrm>
            <a:off x="11298865" y="0"/>
            <a:ext cx="89313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CD04C1-BFBE-5458-E13C-5F08992883E3}"/>
              </a:ext>
            </a:extLst>
          </p:cNvPr>
          <p:cNvSpPr/>
          <p:nvPr/>
        </p:nvSpPr>
        <p:spPr>
          <a:xfrm>
            <a:off x="11431602" y="143541"/>
            <a:ext cx="619432" cy="589936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DE4959-1E03-BA2E-31B7-C717EA44D134}"/>
              </a:ext>
            </a:extLst>
          </p:cNvPr>
          <p:cNvSpPr/>
          <p:nvPr/>
        </p:nvSpPr>
        <p:spPr>
          <a:xfrm>
            <a:off x="11431602" y="1619863"/>
            <a:ext cx="619432" cy="589936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B6252E-FFA5-EADF-0E52-D0519DDEB557}"/>
              </a:ext>
            </a:extLst>
          </p:cNvPr>
          <p:cNvSpPr/>
          <p:nvPr/>
        </p:nvSpPr>
        <p:spPr>
          <a:xfrm>
            <a:off x="11431602" y="3134032"/>
            <a:ext cx="619432" cy="589936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EDD6B9-20E5-951A-C694-FA6DCD42C9E1}"/>
              </a:ext>
            </a:extLst>
          </p:cNvPr>
          <p:cNvSpPr/>
          <p:nvPr/>
        </p:nvSpPr>
        <p:spPr>
          <a:xfrm>
            <a:off x="11431602" y="4610354"/>
            <a:ext cx="619432" cy="589936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84712A-DCC8-4754-8359-5A40BB7732A5}"/>
              </a:ext>
            </a:extLst>
          </p:cNvPr>
          <p:cNvSpPr/>
          <p:nvPr/>
        </p:nvSpPr>
        <p:spPr>
          <a:xfrm>
            <a:off x="5502748" y="560439"/>
            <a:ext cx="1183303" cy="1288026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B33C55D-C421-9EE2-7ADB-5FC2DF0C8DFB}"/>
              </a:ext>
            </a:extLst>
          </p:cNvPr>
          <p:cNvSpPr/>
          <p:nvPr/>
        </p:nvSpPr>
        <p:spPr>
          <a:xfrm>
            <a:off x="11435717" y="6100428"/>
            <a:ext cx="619432" cy="589936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F006B4C-CF47-2BB7-0B0A-F5AA5DE30A91}"/>
              </a:ext>
            </a:extLst>
          </p:cNvPr>
          <p:cNvSpPr/>
          <p:nvPr/>
        </p:nvSpPr>
        <p:spPr>
          <a:xfrm>
            <a:off x="6582695" y="5104902"/>
            <a:ext cx="1042219" cy="922271"/>
          </a:xfrm>
          <a:prstGeom prst="triangl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94240-88FD-8EB0-E912-8BD9807EC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1" y="71029"/>
            <a:ext cx="1524000" cy="9905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70AC59-411C-FED8-D6AC-E2D608D13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3" y="71029"/>
            <a:ext cx="2507225" cy="9905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49041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Find the patient with the highest HbA1c level and the patient with the lowest HbA1clevel. </a:t>
            </a:r>
            <a:endParaRPr lang="en-IN" sz="3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9410B-0762-B32E-3838-6D66A2818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5" r="2479"/>
          <a:stretch/>
        </p:blipFill>
        <p:spPr>
          <a:xfrm>
            <a:off x="599768" y="2241754"/>
            <a:ext cx="6892413" cy="2536723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59AEA0-6C24-B3B0-98BA-5F7E1C2AC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29" y="1848465"/>
            <a:ext cx="3873910" cy="3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67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Calculate the age of patients in years (assuming the current date as of now). </a:t>
            </a:r>
            <a:endParaRPr lang="en-IN" sz="340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52A2BF-6EA3-F5F4-E51C-F759D36B6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9987"/>
            <a:ext cx="6145301" cy="1402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23F90-2B91-1C00-8252-58809C8FF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4" y="4060723"/>
            <a:ext cx="4748981" cy="1140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76982-E741-BE34-B8B3-F06C25EF7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005781"/>
            <a:ext cx="3429000" cy="36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6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385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Rank patients by blood glucose level within each gender group.</a:t>
            </a:r>
            <a:endParaRPr lang="en-IN" sz="34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33AAF-244C-8E69-6833-27982A30AF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5" t="2422" r="10749"/>
          <a:stretch/>
        </p:blipFill>
        <p:spPr>
          <a:xfrm>
            <a:off x="963561" y="3244645"/>
            <a:ext cx="4119716" cy="33700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ECFFA-B7D3-183F-2EE2-B05495C06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9" r="5438"/>
          <a:stretch/>
        </p:blipFill>
        <p:spPr>
          <a:xfrm>
            <a:off x="6400798" y="3244645"/>
            <a:ext cx="4424517" cy="3370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9D8295-DDBD-C3C3-D804-31DD1B792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992" y="1592825"/>
            <a:ext cx="5388078" cy="15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2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714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Update the smoking history of patients who are older than 40 to "Ex-smoker." </a:t>
            </a:r>
            <a:endParaRPr lang="en-IN" sz="3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236572-12B5-8F34-8627-B437F2951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174" y="2074606"/>
            <a:ext cx="5565058" cy="2104104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E9471-1385-1169-F5A6-18ABFD3D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29" y="4562168"/>
            <a:ext cx="9006348" cy="129785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A60336-C02E-ACC9-66E4-549A4C33638F}"/>
              </a:ext>
            </a:extLst>
          </p:cNvPr>
          <p:cNvSpPr/>
          <p:nvPr/>
        </p:nvSpPr>
        <p:spPr>
          <a:xfrm>
            <a:off x="9488129" y="2074606"/>
            <a:ext cx="2241755" cy="1759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There are no Patients who are older than 40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86231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242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Insert a new patient into the database with sample data.</a:t>
            </a:r>
            <a:endParaRPr lang="en-IN" sz="3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88F87-178A-E04E-134E-7752229D0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5518" r="4609" b="11504"/>
          <a:stretch/>
        </p:blipFill>
        <p:spPr>
          <a:xfrm>
            <a:off x="1270819" y="1986117"/>
            <a:ext cx="8996516" cy="1297858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F4F4C-54BE-676F-4CE4-17A15DAFE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96" b="17835"/>
          <a:stretch/>
        </p:blipFill>
        <p:spPr>
          <a:xfrm>
            <a:off x="1270819" y="3883741"/>
            <a:ext cx="8878528" cy="6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2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2230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Delete all patients with heart disease from the database. </a:t>
            </a:r>
            <a:endParaRPr lang="en-IN" sz="3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AD424-2D8D-3729-C508-0C4B0C17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2015613"/>
            <a:ext cx="5722374" cy="2340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8D41B-1666-3E66-A613-25D25CB1D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973"/>
          <a:stretch/>
        </p:blipFill>
        <p:spPr>
          <a:xfrm>
            <a:off x="8003458" y="1881984"/>
            <a:ext cx="2182762" cy="33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6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Find patients who have hypertension but not diabetes using the EXCEPT operator.</a:t>
            </a:r>
            <a:endParaRPr lang="en-IN" sz="34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18133-7531-46B1-9926-B8A82BA5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8" y="1818967"/>
            <a:ext cx="4552336" cy="367726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61EA9D-52E7-55AA-B0C4-81A455165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0633" y="1818967"/>
            <a:ext cx="4414687" cy="3785418"/>
          </a:xfrm>
        </p:spPr>
      </p:pic>
    </p:spTree>
    <p:extLst>
      <p:ext uri="{BB962C8B-B14F-4D97-AF65-F5344CB8AC3E}">
        <p14:creationId xmlns:p14="http://schemas.microsoft.com/office/powerpoint/2010/main" val="130721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0552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Define a unique constraint on the "patient_id" column to ensure its values are unique. </a:t>
            </a:r>
            <a:endParaRPr lang="en-IN" sz="34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BC4A3-D48D-BA7B-DDD6-32AF9E75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15" y="2467897"/>
            <a:ext cx="7502013" cy="17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3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0049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Create a view that displays the Patient_ids, ages, and BMI of patients. </a:t>
            </a:r>
            <a:endParaRPr lang="en-IN" sz="3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98178-D8AC-17ED-A1D2-8AB409CD1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2" y="2290915"/>
            <a:ext cx="5171767" cy="2074607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4521E-D72A-B3EF-F25F-E6DFD8B4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794" y="2064775"/>
            <a:ext cx="2900516" cy="33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1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043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Suggest improvements in the database schema to reduce data redundancy and improve data integrity.</a:t>
            </a:r>
            <a:endParaRPr lang="en-IN" sz="3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28C1-53ED-8559-FE5A-62743513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419"/>
            <a:ext cx="10515600" cy="3677266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Normalization techniques can be used to prevent redundancy in a database. Breaking down a larger table into smaller tables and establishing relationships between them, reduces redundancy and makes the data more reliable.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Ensure that data is consistent, not stored in multiple places within the database which may leading to inconsistency.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Make sure that the data in a table is accurate and unique to maintain data integrity.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Denormalization simplifies queries but increases data redundancy, hence avoid it.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0" indent="0">
              <a:buNone/>
            </a:pP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1486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ABC4-FE7C-5B59-A764-0EB422BC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74" y="355294"/>
            <a:ext cx="10872019" cy="903236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lin ang="2700000" scaled="1"/>
          </a:gradFill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Retrieve the Patient_id and ages of all patients. </a:t>
            </a:r>
            <a:endParaRPr lang="en-IN" sz="3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38A5B-6DB0-62E5-B7E8-DC649C31B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884" y="3694393"/>
            <a:ext cx="4296697" cy="1182408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108B1-84F3-14F1-F90D-1F4A13DD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6" y="1838632"/>
            <a:ext cx="6145162" cy="1406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205CDB-872D-BB39-9BFF-FA414E26D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116" y="1838632"/>
            <a:ext cx="1907458" cy="32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53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0385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Explain how you can optimize the performance of SQL queries on this dataset.</a:t>
            </a:r>
            <a:endParaRPr lang="en-IN" sz="3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28C1-53ED-8559-FE5A-62743513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7743"/>
            <a:ext cx="10515600" cy="3473962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sz="2500" dirty="0"/>
              <a:t>Limit the number of rows you need in a query. As the number of rows increases, the search speed decreases. Hence </a:t>
            </a:r>
            <a:r>
              <a:rPr lang="en-IN" sz="2500" dirty="0"/>
              <a:t>avoid select queries.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500" dirty="0"/>
              <a:t>  Minimize</a:t>
            </a:r>
            <a:r>
              <a:rPr lang="en-US" sz="2500" dirty="0"/>
              <a:t> subqueries, this is because they can slow down the performance of the query when used in WHERE or HAVING clauses. Instead use JOIN clauses.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Monitor query performance by checking on the run-time of the queries. This improves efficiency and cost reduction.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500" dirty="0"/>
              <a:t> Use stored procedures.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91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B04C29-6DA5-EDC1-E632-36329902F63F}"/>
              </a:ext>
            </a:extLst>
          </p:cNvPr>
          <p:cNvSpPr/>
          <p:nvPr/>
        </p:nvSpPr>
        <p:spPr>
          <a:xfrm>
            <a:off x="7737987" y="2633038"/>
            <a:ext cx="4080388" cy="1107996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90000" dist="50800" dir="5400000" sy="-100000" algn="bl" rotWithShape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A1BC1-9939-9E69-E014-DF224C852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730536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BD1C79-6829-9BD9-6CA6-08E14987341E}"/>
              </a:ext>
            </a:extLst>
          </p:cNvPr>
          <p:cNvSpPr txBox="1"/>
          <p:nvPr/>
        </p:nvSpPr>
        <p:spPr>
          <a:xfrm>
            <a:off x="0" y="6858000"/>
            <a:ext cx="73053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mmons.wikimedia.org/wiki/File:Autumn_flowers_(10376232316).jp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67893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Select all female patients who are older than 30. </a:t>
            </a:r>
            <a:endParaRPr lang="en-IN" sz="34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9533A-7C17-E5B5-A69B-FE732182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14" y="1851523"/>
            <a:ext cx="6066503" cy="1577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88F27-1269-B207-EF70-86638810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05" y="3706762"/>
            <a:ext cx="9318522" cy="26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3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Calculate the average BMI of patients.</a:t>
            </a:r>
            <a:endParaRPr lang="en-IN" sz="34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FA754-5F43-AA43-9B64-EA33C9812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71"/>
          <a:stretch/>
        </p:blipFill>
        <p:spPr>
          <a:xfrm>
            <a:off x="7639666" y="2194453"/>
            <a:ext cx="3244644" cy="21827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A9B0C7-56F5-7FD6-1FDA-54AE48D01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33" y="2194453"/>
            <a:ext cx="4704028" cy="20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List patients in descending order of blood glucose levels. </a:t>
            </a:r>
            <a:endParaRPr lang="en-IN" sz="3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5BD24-2F1D-3C0B-4646-C17B72E00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826" y="2005782"/>
            <a:ext cx="3077497" cy="3372463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D3DC11-66B9-6AAC-3ADF-DF34179C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09" y="2153264"/>
            <a:ext cx="4601497" cy="21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Find patients who have hypertension and diabetes.</a:t>
            </a:r>
            <a:endParaRPr lang="en-IN" sz="3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30AF40-FD2B-E623-E807-D3AE604B1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684" y="1946787"/>
            <a:ext cx="3323303" cy="3628103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FC345-A297-8C6E-146E-3BF71501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91" y="2123769"/>
            <a:ext cx="4689986" cy="19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0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Determine the number of patients with heart disease. </a:t>
            </a:r>
            <a:endParaRPr lang="en-IN" sz="3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7232C-CF29-AD25-717F-1823EC1D2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4" y="2172929"/>
            <a:ext cx="4424516" cy="2222089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C843E-0234-9DFD-6920-D0EFD2CD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48" y="2172929"/>
            <a:ext cx="2723536" cy="22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4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714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Group patients by smoking history and count how many smokers and non- smokers there are.</a:t>
            </a:r>
            <a:endParaRPr lang="en-IN" sz="3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58891-44DF-BEEB-A9DD-96F77560D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232" y="2517059"/>
            <a:ext cx="5388078" cy="2094270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DC57B-1E9C-904D-9894-A98E741D8A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621"/>
          <a:stretch/>
        </p:blipFill>
        <p:spPr>
          <a:xfrm>
            <a:off x="7482348" y="2359742"/>
            <a:ext cx="3549446" cy="30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4451-D613-5C83-4225-EB90941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882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  <p:txBody>
          <a:bodyPr>
            <a:normAutofit/>
          </a:bodyPr>
          <a:lstStyle/>
          <a:p>
            <a:r>
              <a:rPr lang="en-US" sz="3400" dirty="0">
                <a:latin typeface="+mn-lt"/>
              </a:rPr>
              <a:t>Retrieve the Patient_id of patients who have a BMI greater than the average BMI.</a:t>
            </a:r>
            <a:endParaRPr lang="en-IN" sz="34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D7828-2DF0-4C27-B234-C5AFB397E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8258" y="2507226"/>
            <a:ext cx="2713703" cy="2969342"/>
          </a:xfr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90000">
                <a:schemeClr val="tx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</a:gra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B8DF5-81F4-C8FE-58AF-6AA034919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60" y="2362200"/>
            <a:ext cx="5781366" cy="22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9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451</TotalTime>
  <Words>445</Words>
  <Application>Microsoft Office PowerPoint</Application>
  <PresentationFormat>Widescreen</PresentationFormat>
  <Paragraphs>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DIABETES PREDICTION</vt:lpstr>
      <vt:lpstr>Retrieve the Patient_id and ages of all patients. </vt:lpstr>
      <vt:lpstr>Select all female patients who are older than 30. </vt:lpstr>
      <vt:lpstr>Calculate the average BMI of patients.</vt:lpstr>
      <vt:lpstr>List patients in descending order of blood glucose levels. </vt:lpstr>
      <vt:lpstr>Find patients who have hypertension and diabetes.</vt:lpstr>
      <vt:lpstr>Determine the number of patients with heart disease. </vt:lpstr>
      <vt:lpstr>Group patients by smoking history and count how many smokers and non- smokers there are.</vt:lpstr>
      <vt:lpstr>Retrieve the Patient_id of patients who have a BMI greater than the average BMI.</vt:lpstr>
      <vt:lpstr>Find the patient with the highest HbA1c level and the patient with the lowest HbA1clevel. </vt:lpstr>
      <vt:lpstr>Calculate the age of patients in years (assuming the current date as of now). </vt:lpstr>
      <vt:lpstr>Rank patients by blood glucose level within each gender group.</vt:lpstr>
      <vt:lpstr>Update the smoking history of patients who are older than 40 to "Ex-smoker." </vt:lpstr>
      <vt:lpstr>Insert a new patient into the database with sample data.</vt:lpstr>
      <vt:lpstr>Delete all patients with heart disease from the database. </vt:lpstr>
      <vt:lpstr>Find patients who have hypertension but not diabetes using the EXCEPT operator.</vt:lpstr>
      <vt:lpstr>Define a unique constraint on the "patient_id" column to ensure its values are unique. </vt:lpstr>
      <vt:lpstr>Create a view that displays the Patient_ids, ages, and BMI of patients. </vt:lpstr>
      <vt:lpstr>Suggest improvements in the database schema to reduce data redundancy and improve data integrity.</vt:lpstr>
      <vt:lpstr>Explain how you can optimize the performance of SQL queries on this dataset.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Shambhavi S</dc:creator>
  <cp:lastModifiedBy>Shambhavi S</cp:lastModifiedBy>
  <cp:revision>24</cp:revision>
  <dcterms:created xsi:type="dcterms:W3CDTF">2024-06-13T18:31:20Z</dcterms:created>
  <dcterms:modified xsi:type="dcterms:W3CDTF">2024-06-24T09:15:10Z</dcterms:modified>
</cp:coreProperties>
</file>