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76" r:id="rId4"/>
    <p:sldId id="279" r:id="rId5"/>
    <p:sldId id="280" r:id="rId6"/>
    <p:sldId id="281" r:id="rId7"/>
    <p:sldId id="262" r:id="rId8"/>
    <p:sldId id="296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3EA7-AA03-55B4-6796-491F72837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710" y="1897625"/>
            <a:ext cx="9222657" cy="2319867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EMPLOYEE DATA ANALYSIS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6E71F-2FC8-0334-347B-3CF061161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277" y="4849760"/>
            <a:ext cx="4286865" cy="1405467"/>
          </a:xfrm>
        </p:spPr>
        <p:txBody>
          <a:bodyPr anchor="ctr">
            <a:no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EB51C-EC0E-FD18-21E0-577B462C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026" y="206478"/>
            <a:ext cx="1052051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0151D-4895-ADD4-75E1-E02B0CC73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077" y="206478"/>
            <a:ext cx="2231923" cy="914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0AE9CBF-07B0-6928-B28E-0BAC84846A7A}"/>
              </a:ext>
            </a:extLst>
          </p:cNvPr>
          <p:cNvSpPr/>
          <p:nvPr/>
        </p:nvSpPr>
        <p:spPr>
          <a:xfrm>
            <a:off x="403123" y="4468486"/>
            <a:ext cx="3441290" cy="21680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Presented By: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Shambhavi  S</a:t>
            </a:r>
          </a:p>
        </p:txBody>
      </p:sp>
    </p:spTree>
    <p:extLst>
      <p:ext uri="{BB962C8B-B14F-4D97-AF65-F5344CB8AC3E}">
        <p14:creationId xmlns:p14="http://schemas.microsoft.com/office/powerpoint/2010/main" val="190625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BB50D3C6-47D3-6651-BC08-36517BF8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778612" cy="1022554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a scatter plot to explore the relationship between "Training Duration (Days)" and "Training Cost."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A12110-7E2E-D65D-7E6E-BE8B8870E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" t="2056" r="1239" b="1287"/>
          <a:stretch/>
        </p:blipFill>
        <p:spPr>
          <a:xfrm>
            <a:off x="1681315" y="2094271"/>
            <a:ext cx="8937523" cy="431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5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F09BB790-B2B9-51CF-B340-D0EB5239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7438" cy="1052052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Build a pivot table that shows the count of employees by "RaceDesc" and "GenderCode." 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A16773-D6BF-ECC2-5C0F-FCC4A05BE7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216" b="11006"/>
          <a:stretch/>
        </p:blipFill>
        <p:spPr>
          <a:xfrm>
            <a:off x="1170039" y="2064774"/>
            <a:ext cx="9733935" cy="4183625"/>
          </a:xfrm>
        </p:spPr>
      </p:pic>
    </p:spTree>
    <p:extLst>
      <p:ext uri="{BB962C8B-B14F-4D97-AF65-F5344CB8AC3E}">
        <p14:creationId xmlns:p14="http://schemas.microsoft.com/office/powerpoint/2010/main" val="58045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72C91636-5570-5B8E-78A8-115EE106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67102" cy="993058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 INDEX and MATCH functions to find the "Training Program Name" for an employee with a specific ID.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20C132-7D38-3380-4AFA-AA1BD89698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723" r="4087" b="18917"/>
          <a:stretch/>
        </p:blipFill>
        <p:spPr>
          <a:xfrm>
            <a:off x="308487" y="2142067"/>
            <a:ext cx="5810865" cy="90560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BB2FA-0BCC-16CD-D2E8-E2BD1581A6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89447-FE72-2DE4-DFEE-B9D91DDF7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897" y="1995947"/>
            <a:ext cx="7395327" cy="45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6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371630AB-5209-5A19-410E-21881F63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7" y="373627"/>
            <a:ext cx="11063747" cy="130769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a multi-level pivot table to analyze the "Performance Score" by "BusinessUnit" and "JobFunctionDescription."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A150C8-571B-E552-D1EA-5132EA4816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9703" y="1877961"/>
            <a:ext cx="9035846" cy="4793225"/>
          </a:xfrm>
        </p:spPr>
      </p:pic>
    </p:spTree>
    <p:extLst>
      <p:ext uri="{BB962C8B-B14F-4D97-AF65-F5344CB8AC3E}">
        <p14:creationId xmlns:p14="http://schemas.microsoft.com/office/powerpoint/2010/main" val="295294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1EB3C055-4FA1-B4AC-1069-A34D5D24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442452"/>
            <a:ext cx="10886767" cy="963561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a dynamic chart that allows users to select and visualize the performance of any employee over time.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809FA9-7AFD-75BC-B54F-D9B80E2F7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1" t="4001" r="6250" b="5114"/>
          <a:stretch/>
        </p:blipFill>
        <p:spPr>
          <a:xfrm>
            <a:off x="422788" y="2298290"/>
            <a:ext cx="2654710" cy="312665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D4C2BA-A878-47D8-EF20-9225AA4C6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0" t="1118" r="2663" b="2049"/>
          <a:stretch/>
        </p:blipFill>
        <p:spPr>
          <a:xfrm>
            <a:off x="3303638" y="2032819"/>
            <a:ext cx="8465574" cy="40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3A160FFB-E364-2187-3799-EC3F1C72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935928" cy="112087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Calculate the total training cost for each "Training Program Name" and display it in a bar chart.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BE6ACC-E98C-8E07-B232-0F44084117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500" t="5354" r="2954" b="8603"/>
          <a:stretch/>
        </p:blipFill>
        <p:spPr>
          <a:xfrm>
            <a:off x="685801" y="2684208"/>
            <a:ext cx="4434348" cy="263996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4408DB-7F3D-EA91-981D-E94FDC1EF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" t="4017" r="6426" b="4458"/>
          <a:stretch/>
        </p:blipFill>
        <p:spPr>
          <a:xfrm>
            <a:off x="5260258" y="2168014"/>
            <a:ext cx="6597445" cy="40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2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34A6FDF-065A-BEF4-56B7-2B7DF2FE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81782"/>
            <a:ext cx="10994922" cy="1455174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Apply advanced conditional formatting to highlight the top 10% and bottom 10% of employees based on "Current Employee Rating."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EE4789-2A00-B9AD-711E-33EF6F6E2E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219" t="1865" r="7390"/>
          <a:stretch/>
        </p:blipFill>
        <p:spPr>
          <a:xfrm>
            <a:off x="685801" y="2290915"/>
            <a:ext cx="5931309" cy="440485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F3B51E-0536-0A5C-C343-74E82A13018E}"/>
              </a:ext>
            </a:extLst>
          </p:cNvPr>
          <p:cNvSpPr/>
          <p:nvPr/>
        </p:nvSpPr>
        <p:spPr>
          <a:xfrm>
            <a:off x="7964129" y="3274143"/>
            <a:ext cx="3126658" cy="187796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Top 10% in Green</a:t>
            </a:r>
          </a:p>
          <a:p>
            <a:pPr algn="ctr"/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Bottom 10% in Yellow</a:t>
            </a:r>
          </a:p>
        </p:txBody>
      </p:sp>
    </p:spTree>
    <p:extLst>
      <p:ext uri="{BB962C8B-B14F-4D97-AF65-F5344CB8AC3E}">
        <p14:creationId xmlns:p14="http://schemas.microsoft.com/office/powerpoint/2010/main" val="115262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ED9EBE8E-ECCA-0EF6-3D95-64949EBD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37605" cy="993058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 a calculated field in a pivot table to determine the average "Engagement Score" per year. 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AD069B-7A82-578B-3FDA-F1747E8649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797" r="3791" b="5705"/>
          <a:stretch/>
        </p:blipFill>
        <p:spPr>
          <a:xfrm>
            <a:off x="825911" y="2890683"/>
            <a:ext cx="3991896" cy="22515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1EE6DF-D2B9-B2A8-24AD-D62107AE39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028" t="2892" r="2055" b="2409"/>
          <a:stretch/>
        </p:blipFill>
        <p:spPr>
          <a:xfrm>
            <a:off x="5220929" y="2546556"/>
            <a:ext cx="6636774" cy="3972231"/>
          </a:xfrm>
        </p:spPr>
      </p:pic>
    </p:spTree>
    <p:extLst>
      <p:ext uri="{BB962C8B-B14F-4D97-AF65-F5344CB8AC3E}">
        <p14:creationId xmlns:p14="http://schemas.microsoft.com/office/powerpoint/2010/main" val="78518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4BC4E30C-1679-6CBA-D70D-719FD3E0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29" y="511277"/>
            <a:ext cx="10817941" cy="142567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 you build a macro that automates the process of updating and refreshing all pivot tables in the workbook? 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CA7E8D-1F96-B8D2-F7B4-7E9D7DFC76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637" r="1784" b="3153"/>
          <a:stretch/>
        </p:blipFill>
        <p:spPr>
          <a:xfrm>
            <a:off x="1484672" y="2241755"/>
            <a:ext cx="8662220" cy="4267200"/>
          </a:xfrm>
        </p:spPr>
      </p:pic>
    </p:spTree>
    <p:extLst>
      <p:ext uri="{BB962C8B-B14F-4D97-AF65-F5344CB8AC3E}">
        <p14:creationId xmlns:p14="http://schemas.microsoft.com/office/powerpoint/2010/main" val="2477138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87F82FB3-B0AD-3310-15C5-BA41710B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61" y="521110"/>
            <a:ext cx="10798276" cy="1022555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a histogram to understand the distribution of "ExitDate" for terminated employees. 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F90A38-F493-FCD8-E40F-5E3BA1502D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516" y="2133600"/>
            <a:ext cx="9537290" cy="4399936"/>
          </a:xfrm>
        </p:spPr>
      </p:pic>
    </p:spTree>
    <p:extLst>
      <p:ext uri="{BB962C8B-B14F-4D97-AF65-F5344CB8AC3E}">
        <p14:creationId xmlns:p14="http://schemas.microsoft.com/office/powerpoint/2010/main" val="258200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36AF6C82-1738-B79D-FE53-E60EEB71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76934" cy="1032386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 you create a pivot table to summarize the total number of employees in each department?</a:t>
            </a:r>
            <a:endParaRPr lang="en-IN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336B0-5FEA-634F-0E22-3DD2E8522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0" r="5902" b="2414"/>
          <a:stretch/>
        </p:blipFill>
        <p:spPr>
          <a:xfrm>
            <a:off x="685801" y="2025445"/>
            <a:ext cx="6341806" cy="350028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DEAD524-2484-9434-23A9-28DA80D0795D}"/>
              </a:ext>
            </a:extLst>
          </p:cNvPr>
          <p:cNvSpPr/>
          <p:nvPr/>
        </p:nvSpPr>
        <p:spPr>
          <a:xfrm>
            <a:off x="6915764" y="3812457"/>
            <a:ext cx="1219200" cy="44736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FD0613-71E9-B93F-5FB6-227473C7B503}"/>
              </a:ext>
            </a:extLst>
          </p:cNvPr>
          <p:cNvSpPr/>
          <p:nvPr/>
        </p:nvSpPr>
        <p:spPr>
          <a:xfrm>
            <a:off x="6915764" y="3009901"/>
            <a:ext cx="1219200" cy="44736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706B88-9C3A-D94A-4023-C3CCB3F3C839}"/>
              </a:ext>
            </a:extLst>
          </p:cNvPr>
          <p:cNvSpPr/>
          <p:nvPr/>
        </p:nvSpPr>
        <p:spPr>
          <a:xfrm>
            <a:off x="8134965" y="3862265"/>
            <a:ext cx="3028335" cy="122993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Production Department has the highest number of employees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CB96A6-FF58-E6BC-BFBA-3913A68554FA}"/>
              </a:ext>
            </a:extLst>
          </p:cNvPr>
          <p:cNvSpPr/>
          <p:nvPr/>
        </p:nvSpPr>
        <p:spPr>
          <a:xfrm>
            <a:off x="8134964" y="2517060"/>
            <a:ext cx="3028335" cy="103238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Executive office has the least number of employees</a:t>
            </a:r>
          </a:p>
        </p:txBody>
      </p:sp>
    </p:spTree>
    <p:extLst>
      <p:ext uri="{BB962C8B-B14F-4D97-AF65-F5344CB8AC3E}">
        <p14:creationId xmlns:p14="http://schemas.microsoft.com/office/powerpoint/2010/main" val="419552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6C4FC1CC-F4DB-20FE-4106-AF6452A2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7438" cy="1052051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Utilize the SUMPRODUCT function to calculate the total training cost for employees in a specific location.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520C53-68AA-9994-B272-56CD7AB1B4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18041"/>
          <a:stretch/>
        </p:blipFill>
        <p:spPr>
          <a:xfrm>
            <a:off x="835743" y="2977945"/>
            <a:ext cx="4463844" cy="90211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DEDCCD-B81F-B039-E558-A3C6A4A0B2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7238" y="1848465"/>
            <a:ext cx="6459793" cy="475881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5A5A69-A134-AEFE-6D6B-E4E1F61DB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490" y="4227870"/>
            <a:ext cx="2703871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71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1DCB2-D549-8B37-4E13-5E52F2AFD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" t="1241" r="590" b="824"/>
          <a:stretch/>
        </p:blipFill>
        <p:spPr>
          <a:xfrm>
            <a:off x="806246" y="501445"/>
            <a:ext cx="10687664" cy="58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1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5E52D6-52F8-91C0-4684-212C57F49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" t="2193" r="691" b="1618"/>
          <a:stretch/>
        </p:blipFill>
        <p:spPr>
          <a:xfrm>
            <a:off x="707923" y="432620"/>
            <a:ext cx="10854811" cy="58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55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0DACC1-A14B-5002-9134-0BBD2B4BDEFD}"/>
              </a:ext>
            </a:extLst>
          </p:cNvPr>
          <p:cNvSpPr/>
          <p:nvPr/>
        </p:nvSpPr>
        <p:spPr>
          <a:xfrm rot="21255526">
            <a:off x="475896" y="2472486"/>
            <a:ext cx="6019774" cy="1191807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IN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Wooden footpath leading to sand dunes">
            <a:extLst>
              <a:ext uri="{FF2B5EF4-FFF2-40B4-BE49-F238E27FC236}">
                <a16:creationId xmlns:a16="http://schemas.microsoft.com/office/drawing/2014/main" id="{ADD074E3-16E6-1B74-A323-E9F884F7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749" y="0"/>
            <a:ext cx="5319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7D277BC4-8763-9E8F-0326-6E645528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1278"/>
            <a:ext cx="10994922" cy="845574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Apply conditional formatting to highlight employees with a "Performance Score" below 3 in red.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AC0AA-8AE3-20A6-2F1F-1F4B11E1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35" y="1720644"/>
            <a:ext cx="8042787" cy="50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9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0C9E04-8BBB-D70F-1752-FA8615E8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4" y="609600"/>
            <a:ext cx="11248102" cy="963561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Calculate the average "Satisfaction Score" for male and female employees separately using a pivot table.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E85AF-5FC5-A89A-7787-469182A55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2" t="9524" r="12236" b="30376"/>
          <a:stretch/>
        </p:blipFill>
        <p:spPr>
          <a:xfrm>
            <a:off x="2566219" y="2576052"/>
            <a:ext cx="6292646" cy="23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A1A2456E-7B2F-06DE-F2D8-71B629F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60625" cy="894735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a chart to visualize the distribution of "Work-Life Balance Score" for different job functions.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5D966-1359-3A7B-5130-E5956CD27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0" b="4442"/>
          <a:stretch/>
        </p:blipFill>
        <p:spPr>
          <a:xfrm>
            <a:off x="1340875" y="2340076"/>
            <a:ext cx="9350476" cy="3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7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45AAB2E2-1A88-14CD-E053-DF9ABAC9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1"/>
            <a:ext cx="10817941" cy="92333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Filter the data to display only terminated employees and find out the most common "Termination Type."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981A8-2A1C-CC8C-03AE-29BA753B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245" y="2035277"/>
            <a:ext cx="6499123" cy="3205317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A9EF3D6-1C7A-5055-94BD-03D7FDA2A1AF}"/>
              </a:ext>
            </a:extLst>
          </p:cNvPr>
          <p:cNvSpPr/>
          <p:nvPr/>
        </p:nvSpPr>
        <p:spPr>
          <a:xfrm>
            <a:off x="7226710" y="2989457"/>
            <a:ext cx="953729" cy="37362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7A86E-6E93-EE68-A5F9-20BCA66BBD42}"/>
              </a:ext>
            </a:extLst>
          </p:cNvPr>
          <p:cNvSpPr/>
          <p:nvPr/>
        </p:nvSpPr>
        <p:spPr>
          <a:xfrm>
            <a:off x="8180439" y="2596617"/>
            <a:ext cx="2408903" cy="133718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Involuntary has 107 terminations which is the highest.</a:t>
            </a:r>
          </a:p>
        </p:txBody>
      </p:sp>
    </p:spTree>
    <p:extLst>
      <p:ext uri="{BB962C8B-B14F-4D97-AF65-F5344CB8AC3E}">
        <p14:creationId xmlns:p14="http://schemas.microsoft.com/office/powerpoint/2010/main" val="11267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A90BC7D3-51D1-4B0F-FFB2-AED73C88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916264" cy="1022555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Calculate the average "Engagement Score" for each department using a pivot table.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2AB161-3DA5-45FC-8CE0-53600EF161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022" b="9806"/>
          <a:stretch/>
        </p:blipFill>
        <p:spPr>
          <a:xfrm>
            <a:off x="843118" y="2448232"/>
            <a:ext cx="5085736" cy="29693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350976-6B58-A1D6-62BF-D3EF712532F2}"/>
              </a:ext>
            </a:extLst>
          </p:cNvPr>
          <p:cNvSpPr/>
          <p:nvPr/>
        </p:nvSpPr>
        <p:spPr>
          <a:xfrm>
            <a:off x="7089058" y="2703871"/>
            <a:ext cx="2959509" cy="179083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Admin Office has the Highest Average engagement scores i.e. 3</a:t>
            </a:r>
          </a:p>
        </p:txBody>
      </p:sp>
    </p:spTree>
    <p:extLst>
      <p:ext uri="{BB962C8B-B14F-4D97-AF65-F5344CB8AC3E}">
        <p14:creationId xmlns:p14="http://schemas.microsoft.com/office/powerpoint/2010/main" val="300704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E9B931D8-1924-012C-215E-BD837873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545689"/>
            <a:ext cx="10975256" cy="91931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 VLOOKUP to find the supervisor's email address for a specific employee.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16D876-6C35-3E5A-892A-881EBD84C0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2" y="2241755"/>
            <a:ext cx="4016088" cy="70792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0587BA-A1C0-DAA5-8A0C-0580A58219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83277" y="1465006"/>
            <a:ext cx="6735097" cy="513243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65446-356E-B29D-FC32-B313BBAB1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2" y="3171868"/>
            <a:ext cx="3933247" cy="7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786ED51D-51E0-21D1-47D7-A1C44FB9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67102" cy="1111045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 you identify the department with the highest average "Employee Rating?" 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E25660-48C4-F7E6-B06A-91D394F7F1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209" t="3637" r="10282" b="15265"/>
          <a:stretch/>
        </p:blipFill>
        <p:spPr>
          <a:xfrm>
            <a:off x="872614" y="2412456"/>
            <a:ext cx="4800598" cy="27249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453807-B445-5B31-B5AC-8D4356AF868F}"/>
              </a:ext>
            </a:extLst>
          </p:cNvPr>
          <p:cNvSpPr/>
          <p:nvPr/>
        </p:nvSpPr>
        <p:spPr>
          <a:xfrm>
            <a:off x="7531509" y="2795913"/>
            <a:ext cx="3293806" cy="195798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Admin Office has the highest Average Employee Rating 3.03</a:t>
            </a:r>
          </a:p>
        </p:txBody>
      </p:sp>
    </p:spTree>
    <p:extLst>
      <p:ext uri="{BB962C8B-B14F-4D97-AF65-F5344CB8AC3E}">
        <p14:creationId xmlns:p14="http://schemas.microsoft.com/office/powerpoint/2010/main" val="1616420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409</Words>
  <Application>Microsoft Office PowerPoint</Application>
  <PresentationFormat>Widescreen</PresentationFormat>
  <Paragraphs>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EMPLOYEE DATA ANALYSIS</vt:lpstr>
      <vt:lpstr>Can you create a pivot table to summarize the total number of employees in each department?</vt:lpstr>
      <vt:lpstr>Apply conditional formatting to highlight employees with a "Performance Score" below 3 in red.</vt:lpstr>
      <vt:lpstr>Calculate the average "Satisfaction Score" for male and female employees separately using a pivot table.</vt:lpstr>
      <vt:lpstr>Create a chart to visualize the distribution of "Work-Life Balance Score" for different job functions.</vt:lpstr>
      <vt:lpstr>Filter the data to display only terminated employees and find out the most common "Termination Type."</vt:lpstr>
      <vt:lpstr>Calculate the average "Engagement Score" for each department using a pivot table.</vt:lpstr>
      <vt:lpstr>Use VLOOKUP to find the supervisor's email address for a specific employee.</vt:lpstr>
      <vt:lpstr>Can you identify the department with the highest average "Employee Rating?" </vt:lpstr>
      <vt:lpstr>Create a scatter plot to explore the relationship between "Training Duration (Days)" and "Training Cost."</vt:lpstr>
      <vt:lpstr>Build a pivot table that shows the count of employees by "RaceDesc" and "GenderCode." </vt:lpstr>
      <vt:lpstr>Use INDEX and MATCH functions to find the "Training Program Name" for an employee with a specific ID.</vt:lpstr>
      <vt:lpstr>Create a multi-level pivot table to analyze the "Performance Score" by "BusinessUnit" and "JobFunctionDescription."</vt:lpstr>
      <vt:lpstr>Design a dynamic chart that allows users to select and visualize the performance of any employee over time.</vt:lpstr>
      <vt:lpstr>Calculate the total training cost for each "Training Program Name" and display it in a bar chart.</vt:lpstr>
      <vt:lpstr>Apply advanced conditional formatting to highlight the top 10% and bottom 10% of employees based on "Current Employee Rating."</vt:lpstr>
      <vt:lpstr>Use a calculated field in a pivot table to determine the average "Engagement Score" per year. </vt:lpstr>
      <vt:lpstr>Can you build a macro that automates the process of updating and refreshing all pivot tables in the workbook? </vt:lpstr>
      <vt:lpstr>Create a histogram to understand the distribution of "ExitDate" for terminated employees. </vt:lpstr>
      <vt:lpstr>Utilize the SUMPRODUCT function to calculate the total training cost for employees in a specific location.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Shambhavi S</dc:creator>
  <cp:lastModifiedBy>Shambhavi S</cp:lastModifiedBy>
  <cp:revision>22</cp:revision>
  <dcterms:created xsi:type="dcterms:W3CDTF">2024-06-11T11:23:14Z</dcterms:created>
  <dcterms:modified xsi:type="dcterms:W3CDTF">2024-06-24T11:29:44Z</dcterms:modified>
</cp:coreProperties>
</file>