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2"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3909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5F2E0-7731-49EF-94C6-71419A7DF698}"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918849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5F2E0-7731-49EF-94C6-71419A7DF698}"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DDEB65-6EC9-4F2D-B993-C3A603F9058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4753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50902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381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20893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42909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327843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386920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5F2E0-7731-49EF-94C6-71419A7DF698}"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56313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55F2E0-7731-49EF-94C6-71419A7DF698}"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270178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55F2E0-7731-49EF-94C6-71419A7DF698}" type="datetimeFigureOut">
              <a:rPr lang="en-IN" smtClean="0"/>
              <a:t>17-04-2018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425133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55F2E0-7731-49EF-94C6-71419A7DF698}" type="datetimeFigureOut">
              <a:rPr lang="en-IN" smtClean="0"/>
              <a:t>17-04-2018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80189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5F2E0-7731-49EF-94C6-71419A7DF698}" type="datetimeFigureOut">
              <a:rPr lang="en-IN" smtClean="0"/>
              <a:t>17-04-2018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26882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263361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30320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55F2E0-7731-49EF-94C6-71419A7DF698}" type="datetimeFigureOut">
              <a:rPr lang="en-IN" smtClean="0"/>
              <a:t>17-04-2018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DDEB65-6EC9-4F2D-B993-C3A603F9058E}" type="slidenum">
              <a:rPr lang="en-IN" smtClean="0"/>
              <a:t>‹#›</a:t>
            </a:fld>
            <a:endParaRPr lang="en-IN"/>
          </a:p>
        </p:txBody>
      </p:sp>
    </p:spTree>
    <p:extLst>
      <p:ext uri="{BB962C8B-B14F-4D97-AF65-F5344CB8AC3E}">
        <p14:creationId xmlns:p14="http://schemas.microsoft.com/office/powerpoint/2010/main" val="3445033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91308"/>
            <a:ext cx="8915399" cy="2634682"/>
          </a:xfrm>
        </p:spPr>
        <p:txBody>
          <a:bodyPr>
            <a:normAutofit/>
          </a:bodyPr>
          <a:lstStyle/>
          <a:p>
            <a:r>
              <a:rPr lang="en-IN" dirty="0" smtClean="0"/>
              <a:t>Image Editor</a:t>
            </a:r>
            <a:endParaRPr lang="en-IN" dirty="0"/>
          </a:p>
        </p:txBody>
      </p:sp>
      <p:sp>
        <p:nvSpPr>
          <p:cNvPr id="3" name="Subtitle 2"/>
          <p:cNvSpPr>
            <a:spLocks noGrp="1"/>
          </p:cNvSpPr>
          <p:nvPr>
            <p:ph type="subTitle" idx="1"/>
          </p:nvPr>
        </p:nvSpPr>
        <p:spPr>
          <a:xfrm>
            <a:off x="2589213" y="4032856"/>
            <a:ext cx="8915399" cy="1126283"/>
          </a:xfrm>
        </p:spPr>
        <p:txBody>
          <a:bodyPr/>
          <a:lstStyle/>
          <a:p>
            <a:r>
              <a:rPr lang="en-IN" dirty="0" smtClean="0"/>
              <a:t>OOAD Java Project</a:t>
            </a:r>
            <a:endParaRPr lang="en-IN" dirty="0"/>
          </a:p>
        </p:txBody>
      </p:sp>
      <p:sp>
        <p:nvSpPr>
          <p:cNvPr id="6" name="Shape 55"/>
          <p:cNvSpPr/>
          <p:nvPr/>
        </p:nvSpPr>
        <p:spPr>
          <a:xfrm>
            <a:off x="7745743" y="5266006"/>
            <a:ext cx="4182400" cy="1489045"/>
          </a:xfrm>
          <a:prstGeom prst="rect">
            <a:avLst/>
          </a:prstGeom>
          <a:solidFill>
            <a:schemeClr val="accent5">
              <a:lumMod val="75000"/>
              <a:alpha val="36862"/>
            </a:schemeClr>
          </a:solidFill>
          <a:ln>
            <a:noFill/>
          </a:ln>
          <a:effectLst>
            <a:outerShdw blurRad="635000" dist="38100" dir="5400000" algn="t" rotWithShape="0">
              <a:prstClr val="black"/>
            </a:outerShdw>
            <a:softEdge rad="63500"/>
          </a:effectLst>
          <a:scene3d>
            <a:camera prst="orthographicFront"/>
            <a:lightRig rig="threePt" dir="t"/>
          </a:scene3d>
          <a:sp3d>
            <a:bevelT w="190500" h="127000"/>
          </a:sp3d>
        </p:spPr>
        <p:txBody>
          <a:bodyPr lIns="91425" tIns="45700" rIns="91425" bIns="45700" anchor="ctr" anchorCtr="0">
            <a:noAutofit/>
          </a:bodyPr>
          <a:lstStyle/>
          <a:p>
            <a:pPr marL="0" marR="0" lvl="0" indent="0" rtl="0">
              <a:spcBef>
                <a:spcPts val="0"/>
              </a:spcBef>
              <a:buNone/>
            </a:pPr>
            <a:r>
              <a:rPr lang="en-US" sz="1800" b="0" i="0" u="none" strike="noStrike" cap="none" dirty="0" smtClean="0">
                <a:solidFill>
                  <a:schemeClr val="lt1"/>
                </a:solidFill>
                <a:latin typeface="Calibri"/>
                <a:ea typeface="Calibri"/>
                <a:cs typeface="Calibri"/>
                <a:sym typeface="Calibri"/>
              </a:rPr>
              <a:t>BY :- </a:t>
            </a:r>
          </a:p>
          <a:p>
            <a:pPr marL="0" marR="0" lvl="0" indent="0" rtl="0">
              <a:spcBef>
                <a:spcPts val="0"/>
              </a:spcBef>
              <a:buNone/>
            </a:pPr>
            <a:r>
              <a:rPr lang="en-US" dirty="0" smtClean="0">
                <a:solidFill>
                  <a:schemeClr val="lt1"/>
                </a:solidFill>
                <a:latin typeface="Calibri"/>
                <a:ea typeface="Calibri"/>
                <a:cs typeface="Calibri"/>
                <a:sym typeface="Calibri"/>
              </a:rPr>
              <a:t>        </a:t>
            </a:r>
            <a:r>
              <a:rPr lang="en-US" dirty="0" err="1" smtClean="0">
                <a:solidFill>
                  <a:schemeClr val="lt1"/>
                </a:solidFill>
                <a:latin typeface="Calibri"/>
                <a:ea typeface="Calibri"/>
                <a:cs typeface="Calibri"/>
                <a:sym typeface="Calibri"/>
              </a:rPr>
              <a:t>Ritesh</a:t>
            </a:r>
            <a:r>
              <a:rPr lang="en-US" dirty="0" smtClean="0">
                <a:solidFill>
                  <a:schemeClr val="lt1"/>
                </a:solidFill>
                <a:latin typeface="Calibri"/>
                <a:ea typeface="Calibri"/>
                <a:cs typeface="Calibri"/>
                <a:sym typeface="Calibri"/>
              </a:rPr>
              <a:t> Kumar (2015UCP1727)</a:t>
            </a:r>
          </a:p>
          <a:p>
            <a:pPr marL="0" marR="0" lvl="0" indent="0" rtl="0">
              <a:spcBef>
                <a:spcPts val="0"/>
              </a:spcBef>
              <a:buNone/>
            </a:pPr>
            <a:r>
              <a:rPr lang="en-US" dirty="0" smtClean="0">
                <a:solidFill>
                  <a:schemeClr val="lt1"/>
                </a:solidFill>
                <a:latin typeface="Calibri"/>
                <a:ea typeface="Calibri"/>
                <a:cs typeface="Calibri"/>
                <a:sym typeface="Calibri"/>
              </a:rPr>
              <a:t>        </a:t>
            </a:r>
            <a:r>
              <a:rPr lang="en-US" dirty="0" err="1" smtClean="0">
                <a:solidFill>
                  <a:schemeClr val="lt1"/>
                </a:solidFill>
                <a:latin typeface="Calibri"/>
                <a:ea typeface="Calibri"/>
                <a:cs typeface="Calibri"/>
                <a:sym typeface="Calibri"/>
              </a:rPr>
              <a:t>Shubham</a:t>
            </a:r>
            <a:r>
              <a:rPr lang="en-US" dirty="0" smtClean="0">
                <a:solidFill>
                  <a:schemeClr val="lt1"/>
                </a:solidFill>
                <a:latin typeface="Calibri"/>
                <a:ea typeface="Calibri"/>
                <a:cs typeface="Calibri"/>
                <a:sym typeface="Calibri"/>
              </a:rPr>
              <a:t> </a:t>
            </a:r>
            <a:r>
              <a:rPr lang="en-US" dirty="0" err="1" smtClean="0">
                <a:solidFill>
                  <a:schemeClr val="lt1"/>
                </a:solidFill>
                <a:latin typeface="Calibri"/>
                <a:ea typeface="Calibri"/>
                <a:cs typeface="Calibri"/>
                <a:sym typeface="Calibri"/>
              </a:rPr>
              <a:t>Chourey</a:t>
            </a:r>
            <a:r>
              <a:rPr lang="en-US" dirty="0" smtClean="0">
                <a:solidFill>
                  <a:schemeClr val="lt1"/>
                </a:solidFill>
                <a:latin typeface="Calibri"/>
                <a:ea typeface="Calibri"/>
                <a:cs typeface="Calibri"/>
                <a:sym typeface="Calibri"/>
              </a:rPr>
              <a:t> (2015UCP1481)</a:t>
            </a:r>
          </a:p>
          <a:p>
            <a:pPr marL="0" marR="0" lvl="0" indent="0" rtl="0">
              <a:spcBef>
                <a:spcPts val="0"/>
              </a:spcBef>
              <a:buNone/>
            </a:pPr>
            <a:r>
              <a:rPr lang="en-US" dirty="0">
                <a:solidFill>
                  <a:schemeClr val="lt1"/>
                </a:solidFill>
                <a:latin typeface="Calibri"/>
                <a:ea typeface="Calibri"/>
                <a:cs typeface="Calibri"/>
                <a:sym typeface="Calibri"/>
              </a:rPr>
              <a:t> </a:t>
            </a:r>
            <a:r>
              <a:rPr lang="en-US" dirty="0" smtClean="0">
                <a:solidFill>
                  <a:schemeClr val="lt1"/>
                </a:solidFill>
                <a:latin typeface="Calibri"/>
                <a:ea typeface="Calibri"/>
                <a:cs typeface="Calibri"/>
                <a:sym typeface="Calibri"/>
              </a:rPr>
              <a:t>       Mohammad Aamir (2015UCP1541)</a:t>
            </a:r>
            <a:endParaRPr lang="en-US" dirty="0">
              <a:solidFill>
                <a:schemeClr val="lt1"/>
              </a:solidFill>
              <a:latin typeface="Calibri"/>
              <a:ea typeface="Calibri"/>
              <a:cs typeface="Calibri"/>
              <a:sym typeface="Calibri"/>
            </a:endParaRPr>
          </a:p>
          <a:p>
            <a:pPr marL="0" marR="0" lvl="0" indent="0" rtl="0">
              <a:spcBef>
                <a:spcPts val="0"/>
              </a:spcBef>
              <a:buNone/>
            </a:pPr>
            <a:r>
              <a:rPr lang="en-US" dirty="0" smtClean="0">
                <a:solidFill>
                  <a:schemeClr val="lt1"/>
                </a:solidFill>
                <a:latin typeface="Calibri"/>
                <a:ea typeface="Calibri"/>
                <a:cs typeface="Calibri"/>
                <a:sym typeface="Calibri"/>
              </a:rPr>
              <a:t>        Batch : A(3,4)</a:t>
            </a:r>
            <a:endParaRPr lang="en-US" dirty="0">
              <a:solidFill>
                <a:schemeClr val="lt1"/>
              </a:solidFill>
              <a:latin typeface="Calibri"/>
              <a:ea typeface="Calibri"/>
              <a:cs typeface="Calibri"/>
              <a:sym typeface="Calibri"/>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837" y="2011464"/>
            <a:ext cx="1905000" cy="1914525"/>
          </a:xfrm>
          <a:prstGeom prst="rect">
            <a:avLst/>
          </a:prstGeom>
        </p:spPr>
      </p:pic>
    </p:spTree>
    <p:extLst>
      <p:ext uri="{BB962C8B-B14F-4D97-AF65-F5344CB8AC3E}">
        <p14:creationId xmlns:p14="http://schemas.microsoft.com/office/powerpoint/2010/main" val="186319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927" y="624110"/>
            <a:ext cx="9911686" cy="1280890"/>
          </a:xfrm>
        </p:spPr>
        <p:txBody>
          <a:bodyPr/>
          <a:lstStyle/>
          <a:p>
            <a:pPr algn="ctr"/>
            <a:r>
              <a:rPr lang="en-IN" dirty="0" smtClean="0"/>
              <a:t>ROTATE</a:t>
            </a:r>
            <a:endParaRPr lang="en-IN" dirty="0"/>
          </a:p>
        </p:txBody>
      </p:sp>
      <p:sp>
        <p:nvSpPr>
          <p:cNvPr id="3" name="Content Placeholder 2"/>
          <p:cNvSpPr>
            <a:spLocks noGrp="1"/>
          </p:cNvSpPr>
          <p:nvPr>
            <p:ph idx="1"/>
          </p:nvPr>
        </p:nvSpPr>
        <p:spPr>
          <a:xfrm>
            <a:off x="1592926" y="1601338"/>
            <a:ext cx="4261964" cy="3777622"/>
          </a:xfrm>
        </p:spPr>
        <p:txBody>
          <a:bodyPr/>
          <a:lstStyle/>
          <a:p>
            <a:r>
              <a:rPr lang="en-IN" dirty="0" smtClean="0"/>
              <a:t>First the pixel matrix of image is computed.</a:t>
            </a:r>
          </a:p>
          <a:p>
            <a:r>
              <a:rPr lang="en-IN" dirty="0" smtClean="0"/>
              <a:t>For left rotation transpose of the matrix is taken followed by inversing the columns.</a:t>
            </a:r>
          </a:p>
          <a:p>
            <a:r>
              <a:rPr lang="en-IN" dirty="0" smtClean="0"/>
              <a:t>For right rotation just transpose of the pixel matrix is needed.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742" y="1601338"/>
            <a:ext cx="4535893" cy="4614233"/>
          </a:xfrm>
          <a:prstGeom prst="rect">
            <a:avLst/>
          </a:prstGeom>
        </p:spPr>
      </p:pic>
    </p:spTree>
    <p:extLst>
      <p:ext uri="{BB962C8B-B14F-4D97-AF65-F5344CB8AC3E}">
        <p14:creationId xmlns:p14="http://schemas.microsoft.com/office/powerpoint/2010/main" val="3671484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624110"/>
            <a:ext cx="9894176" cy="1280890"/>
          </a:xfrm>
        </p:spPr>
        <p:txBody>
          <a:bodyPr/>
          <a:lstStyle/>
          <a:p>
            <a:pPr algn="ctr"/>
            <a:r>
              <a:rPr lang="en-IN" dirty="0" smtClean="0"/>
              <a:t>CROP</a:t>
            </a:r>
            <a:endParaRPr lang="en-IN" dirty="0"/>
          </a:p>
        </p:txBody>
      </p:sp>
      <p:sp>
        <p:nvSpPr>
          <p:cNvPr id="3" name="Content Placeholder 2"/>
          <p:cNvSpPr>
            <a:spLocks noGrp="1"/>
          </p:cNvSpPr>
          <p:nvPr>
            <p:ph idx="1"/>
          </p:nvPr>
        </p:nvSpPr>
        <p:spPr>
          <a:xfrm>
            <a:off x="1339992" y="2024418"/>
            <a:ext cx="6207220" cy="3777622"/>
          </a:xfrm>
        </p:spPr>
        <p:txBody>
          <a:bodyPr/>
          <a:lstStyle/>
          <a:p>
            <a:r>
              <a:rPr lang="en-IN" dirty="0" smtClean="0"/>
              <a:t>User draws the rectangular area which is needed to be cropped from image.</a:t>
            </a:r>
          </a:p>
          <a:p>
            <a:r>
              <a:rPr lang="en-IN" dirty="0" err="1" smtClean="0"/>
              <a:t>MouseMotionListener</a:t>
            </a:r>
            <a:r>
              <a:rPr lang="en-IN" dirty="0" smtClean="0"/>
              <a:t> is used to  get the coordinates of the upper left and bottom right corners of the rectangle.</a:t>
            </a:r>
          </a:p>
          <a:p>
            <a:r>
              <a:rPr lang="en-IN" dirty="0" smtClean="0"/>
              <a:t>These coordinates are passed to the method </a:t>
            </a:r>
            <a:r>
              <a:rPr lang="en-IN" b="1" dirty="0" err="1" smtClean="0"/>
              <a:t>getsubimage</a:t>
            </a:r>
            <a:r>
              <a:rPr lang="en-IN" b="1" dirty="0" smtClean="0"/>
              <a:t>() </a:t>
            </a:r>
            <a:r>
              <a:rPr lang="en-IN" dirty="0" smtClean="0"/>
              <a:t>to get the desired part of the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753" y="2024418"/>
            <a:ext cx="2848373" cy="3743847"/>
          </a:xfrm>
          <a:prstGeom prst="rect">
            <a:avLst/>
          </a:prstGeom>
        </p:spPr>
      </p:pic>
    </p:spTree>
    <p:extLst>
      <p:ext uri="{BB962C8B-B14F-4D97-AF65-F5344CB8AC3E}">
        <p14:creationId xmlns:p14="http://schemas.microsoft.com/office/powerpoint/2010/main" val="1040488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449" y="624110"/>
            <a:ext cx="10048164" cy="1280890"/>
          </a:xfrm>
        </p:spPr>
        <p:txBody>
          <a:bodyPr/>
          <a:lstStyle/>
          <a:p>
            <a:pPr algn="ctr"/>
            <a:r>
              <a:rPr lang="en-IN" dirty="0" smtClean="0"/>
              <a:t>FLIP</a:t>
            </a:r>
            <a:endParaRPr lang="en-IN" dirty="0"/>
          </a:p>
        </p:txBody>
      </p:sp>
      <p:sp>
        <p:nvSpPr>
          <p:cNvPr id="3" name="Content Placeholder 2"/>
          <p:cNvSpPr>
            <a:spLocks noGrp="1"/>
          </p:cNvSpPr>
          <p:nvPr>
            <p:ph idx="1"/>
          </p:nvPr>
        </p:nvSpPr>
        <p:spPr>
          <a:xfrm>
            <a:off x="1456448" y="2010771"/>
            <a:ext cx="4862465" cy="3777622"/>
          </a:xfrm>
        </p:spPr>
        <p:txBody>
          <a:bodyPr/>
          <a:lstStyle/>
          <a:p>
            <a:r>
              <a:rPr lang="en-IN" dirty="0" smtClean="0"/>
              <a:t>The pixel matrix is computed.</a:t>
            </a:r>
          </a:p>
          <a:p>
            <a:r>
              <a:rPr lang="en-IN" dirty="0" smtClean="0"/>
              <a:t>For horizontal flip the first half pixels of each row are swapped with the respective pixels of the other half.</a:t>
            </a:r>
          </a:p>
          <a:p>
            <a:r>
              <a:rPr lang="en-IN" dirty="0" smtClean="0"/>
              <a:t>Similarly for vertical flip the first half pixels of each column are swapped with the respective pixels of the other half.</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951" y="2010771"/>
            <a:ext cx="5191148" cy="3375889"/>
          </a:xfrm>
          <a:prstGeom prst="rect">
            <a:avLst/>
          </a:prstGeom>
        </p:spPr>
      </p:pic>
    </p:spTree>
    <p:extLst>
      <p:ext uri="{BB962C8B-B14F-4D97-AF65-F5344CB8AC3E}">
        <p14:creationId xmlns:p14="http://schemas.microsoft.com/office/powerpoint/2010/main" val="1878830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891" y="624110"/>
            <a:ext cx="10221722" cy="1280890"/>
          </a:xfrm>
        </p:spPr>
        <p:txBody>
          <a:bodyPr/>
          <a:lstStyle/>
          <a:p>
            <a:pPr algn="ctr"/>
            <a:r>
              <a:rPr lang="en-IN" dirty="0" smtClean="0"/>
              <a:t>BLUR</a:t>
            </a:r>
            <a:endParaRPr lang="en-IN" dirty="0"/>
          </a:p>
        </p:txBody>
      </p:sp>
      <p:sp>
        <p:nvSpPr>
          <p:cNvPr id="3" name="Content Placeholder 2"/>
          <p:cNvSpPr>
            <a:spLocks noGrp="1"/>
          </p:cNvSpPr>
          <p:nvPr>
            <p:ph idx="1"/>
          </p:nvPr>
        </p:nvSpPr>
        <p:spPr>
          <a:xfrm>
            <a:off x="1470095" y="1905000"/>
            <a:ext cx="4206164" cy="3777622"/>
          </a:xfrm>
        </p:spPr>
        <p:txBody>
          <a:bodyPr/>
          <a:lstStyle/>
          <a:p>
            <a:r>
              <a:rPr lang="en-IN" dirty="0" smtClean="0"/>
              <a:t>Blurring need a rectangular array of numbers called, the convolution kernel.</a:t>
            </a:r>
          </a:p>
          <a:p>
            <a:r>
              <a:rPr lang="en-IN" dirty="0"/>
              <a:t> For every pixel in the image, we take the corresponding numbers from the kernel and the pixels they are over, multiply them together and add all the results together to make the new pixel.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463" y="1905000"/>
            <a:ext cx="5828354" cy="3582183"/>
          </a:xfrm>
          <a:prstGeom prst="rect">
            <a:avLst/>
          </a:prstGeom>
        </p:spPr>
      </p:pic>
    </p:spTree>
    <p:extLst>
      <p:ext uri="{BB962C8B-B14F-4D97-AF65-F5344CB8AC3E}">
        <p14:creationId xmlns:p14="http://schemas.microsoft.com/office/powerpoint/2010/main" val="3530293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570" y="624110"/>
            <a:ext cx="8911687" cy="1280890"/>
          </a:xfrm>
        </p:spPr>
        <p:txBody>
          <a:bodyPr/>
          <a:lstStyle/>
          <a:p>
            <a:pPr algn="ctr"/>
            <a:r>
              <a:rPr lang="en-IN" dirty="0" smtClean="0"/>
              <a:t>ADD TEXT</a:t>
            </a:r>
            <a:endParaRPr lang="en-IN" dirty="0"/>
          </a:p>
        </p:txBody>
      </p:sp>
      <p:sp>
        <p:nvSpPr>
          <p:cNvPr id="3" name="Content Placeholder 2"/>
          <p:cNvSpPr>
            <a:spLocks noGrp="1"/>
          </p:cNvSpPr>
          <p:nvPr>
            <p:ph idx="1"/>
          </p:nvPr>
        </p:nvSpPr>
        <p:spPr>
          <a:xfrm>
            <a:off x="1511039" y="2065362"/>
            <a:ext cx="4657749" cy="3777622"/>
          </a:xfrm>
        </p:spPr>
        <p:txBody>
          <a:bodyPr/>
          <a:lstStyle/>
          <a:p>
            <a:r>
              <a:rPr lang="en-IN" dirty="0" smtClean="0"/>
              <a:t>User can choose font style, size of text and </a:t>
            </a:r>
            <a:r>
              <a:rPr lang="en-IN" dirty="0" err="1" smtClean="0"/>
              <a:t>color</a:t>
            </a:r>
            <a:r>
              <a:rPr lang="en-IN" dirty="0" smtClean="0"/>
              <a:t> and can add the text on any point of the image</a:t>
            </a:r>
          </a:p>
          <a:p>
            <a:r>
              <a:rPr lang="en-IN" dirty="0" smtClean="0"/>
              <a:t>The coordinates are got using </a:t>
            </a:r>
            <a:r>
              <a:rPr lang="en-IN" dirty="0" err="1" smtClean="0"/>
              <a:t>MoseMotionListener</a:t>
            </a:r>
            <a:r>
              <a:rPr lang="en-IN" dirty="0" smtClean="0"/>
              <a:t>.</a:t>
            </a:r>
          </a:p>
          <a:p>
            <a:r>
              <a:rPr lang="en-IN" dirty="0" smtClean="0"/>
              <a:t>The text is drawn using the method </a:t>
            </a:r>
            <a:r>
              <a:rPr lang="en-IN" b="1" dirty="0" smtClean="0"/>
              <a:t>drawstring</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566" y="1905000"/>
            <a:ext cx="5544300" cy="3625422"/>
          </a:xfrm>
          <a:prstGeom prst="rect">
            <a:avLst/>
          </a:prstGeom>
        </p:spPr>
      </p:pic>
    </p:spTree>
    <p:extLst>
      <p:ext uri="{BB962C8B-B14F-4D97-AF65-F5344CB8AC3E}">
        <p14:creationId xmlns:p14="http://schemas.microsoft.com/office/powerpoint/2010/main" val="1548786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7" y="624110"/>
            <a:ext cx="10139836" cy="1280890"/>
          </a:xfrm>
        </p:spPr>
        <p:txBody>
          <a:bodyPr/>
          <a:lstStyle/>
          <a:p>
            <a:pPr algn="ctr"/>
            <a:r>
              <a:rPr lang="en-IN" dirty="0" smtClean="0"/>
              <a:t>LASSO</a:t>
            </a:r>
            <a:endParaRPr lang="en-IN" dirty="0"/>
          </a:p>
        </p:txBody>
      </p:sp>
      <p:sp>
        <p:nvSpPr>
          <p:cNvPr id="3" name="Content Placeholder 2"/>
          <p:cNvSpPr>
            <a:spLocks noGrp="1"/>
          </p:cNvSpPr>
          <p:nvPr>
            <p:ph idx="1"/>
          </p:nvPr>
        </p:nvSpPr>
        <p:spPr>
          <a:xfrm>
            <a:off x="801355" y="1806054"/>
            <a:ext cx="5626740" cy="3777622"/>
          </a:xfrm>
        </p:spPr>
        <p:txBody>
          <a:bodyPr/>
          <a:lstStyle/>
          <a:p>
            <a:r>
              <a:rPr lang="en-IN" dirty="0" smtClean="0"/>
              <a:t>The editor provides free hand lasso tool</a:t>
            </a:r>
          </a:p>
          <a:p>
            <a:r>
              <a:rPr lang="en-IN" dirty="0" smtClean="0"/>
              <a:t>As the mouse is dragged the boundary points are stored in an array.</a:t>
            </a:r>
          </a:p>
          <a:p>
            <a:r>
              <a:rPr lang="en-IN" dirty="0" smtClean="0"/>
              <a:t>Then the </a:t>
            </a:r>
            <a:r>
              <a:rPr lang="en-IN" dirty="0" err="1" smtClean="0"/>
              <a:t>scanline</a:t>
            </a:r>
            <a:r>
              <a:rPr lang="en-IN" dirty="0" smtClean="0"/>
              <a:t> polygon filling algorithm is used to draw the selected portion of the image.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291" y="1806054"/>
            <a:ext cx="4096322" cy="2876951"/>
          </a:xfrm>
          <a:prstGeom prst="rect">
            <a:avLst/>
          </a:prstGeom>
        </p:spPr>
      </p:pic>
    </p:spTree>
    <p:extLst>
      <p:ext uri="{BB962C8B-B14F-4D97-AF65-F5344CB8AC3E}">
        <p14:creationId xmlns:p14="http://schemas.microsoft.com/office/powerpoint/2010/main" val="116298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7" y="624110"/>
            <a:ext cx="10139836" cy="1280890"/>
          </a:xfrm>
        </p:spPr>
        <p:txBody>
          <a:bodyPr/>
          <a:lstStyle/>
          <a:p>
            <a:pPr algn="ctr"/>
            <a:r>
              <a:rPr lang="en-IN" dirty="0" smtClean="0"/>
              <a:t>RESIZE</a:t>
            </a:r>
            <a:endParaRPr lang="en-IN" dirty="0"/>
          </a:p>
        </p:txBody>
      </p:sp>
      <p:sp>
        <p:nvSpPr>
          <p:cNvPr id="3" name="Content Placeholder 2"/>
          <p:cNvSpPr>
            <a:spLocks noGrp="1"/>
          </p:cNvSpPr>
          <p:nvPr>
            <p:ph idx="1"/>
          </p:nvPr>
        </p:nvSpPr>
        <p:spPr>
          <a:xfrm>
            <a:off x="1756699" y="2010771"/>
            <a:ext cx="4862466" cy="3777622"/>
          </a:xfrm>
        </p:spPr>
        <p:txBody>
          <a:bodyPr/>
          <a:lstStyle/>
          <a:p>
            <a:r>
              <a:rPr lang="en-IN" dirty="0" smtClean="0"/>
              <a:t>The user inputs the new height and width of the image</a:t>
            </a:r>
          </a:p>
          <a:p>
            <a:r>
              <a:rPr lang="en-IN" dirty="0" smtClean="0"/>
              <a:t>Then the original image is redrawn with entered height and width.</a:t>
            </a:r>
          </a:p>
          <a:p>
            <a:r>
              <a:rPr lang="en-IN" dirty="0" smtClean="0"/>
              <a:t>The image is compressed accordingly.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746" y="2010771"/>
            <a:ext cx="2886478" cy="3858163"/>
          </a:xfrm>
          <a:prstGeom prst="rect">
            <a:avLst/>
          </a:prstGeom>
        </p:spPr>
      </p:pic>
    </p:spTree>
    <p:extLst>
      <p:ext uri="{BB962C8B-B14F-4D97-AF65-F5344CB8AC3E}">
        <p14:creationId xmlns:p14="http://schemas.microsoft.com/office/powerpoint/2010/main" val="3637800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2757" y="1187355"/>
            <a:ext cx="7678853" cy="5117911"/>
          </a:xfrm>
        </p:spPr>
      </p:pic>
    </p:spTree>
    <p:extLst>
      <p:ext uri="{BB962C8B-B14F-4D97-AF65-F5344CB8AC3E}">
        <p14:creationId xmlns:p14="http://schemas.microsoft.com/office/powerpoint/2010/main" val="51115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r>
              <a:rPr lang="en-IN" sz="2000" dirty="0"/>
              <a:t>The project aims at developing a image editor using java image API</a:t>
            </a:r>
            <a:r>
              <a:rPr lang="en-IN" sz="2000" dirty="0" smtClean="0"/>
              <a:t>.</a:t>
            </a:r>
          </a:p>
          <a:p>
            <a:r>
              <a:rPr lang="en-IN" sz="2000" dirty="0" smtClean="0"/>
              <a:t>Image </a:t>
            </a:r>
            <a:r>
              <a:rPr lang="en-IN" sz="2000" dirty="0"/>
              <a:t>editor is a small application which lets the user to manipulate digital images using tools such </a:t>
            </a:r>
            <a:r>
              <a:rPr lang="en-IN" sz="2000" dirty="0" smtClean="0"/>
              <a:t>as brightness, </a:t>
            </a:r>
            <a:r>
              <a:rPr lang="en-IN" sz="2000" dirty="0"/>
              <a:t>zoom, </a:t>
            </a:r>
            <a:r>
              <a:rPr lang="en-IN" sz="2000" dirty="0" smtClean="0"/>
              <a:t>rotation, lasso etc.</a:t>
            </a:r>
          </a:p>
          <a:p>
            <a:r>
              <a:rPr lang="en-IN" sz="2000" dirty="0" smtClean="0"/>
              <a:t>Efficient </a:t>
            </a:r>
            <a:r>
              <a:rPr lang="en-IN" sz="2000" dirty="0"/>
              <a:t>GUI has been provided which let the user to access this tools. Editor access the image in arrays of pixels. These pixels contain the image's </a:t>
            </a:r>
            <a:r>
              <a:rPr lang="en-IN" sz="2000" dirty="0" smtClean="0"/>
              <a:t>colour </a:t>
            </a:r>
            <a:r>
              <a:rPr lang="en-IN" sz="2000" dirty="0"/>
              <a:t>and brightness information. </a:t>
            </a:r>
            <a:endParaRPr lang="en-IN" sz="2000" dirty="0" smtClean="0"/>
          </a:p>
          <a:p>
            <a:r>
              <a:rPr lang="en-IN" sz="2000" dirty="0"/>
              <a:t>The pixels can be changed as a group, or individually, by the algorithms within the image editors and </a:t>
            </a:r>
            <a:r>
              <a:rPr lang="en-IN" sz="2000" dirty="0" smtClean="0"/>
              <a:t>image filters</a:t>
            </a:r>
            <a:r>
              <a:rPr lang="en-IN" sz="2000" dirty="0"/>
              <a:t>.</a:t>
            </a:r>
          </a:p>
        </p:txBody>
      </p:sp>
    </p:spTree>
    <p:extLst>
      <p:ext uri="{BB962C8B-B14F-4D97-AF65-F5344CB8AC3E}">
        <p14:creationId xmlns:p14="http://schemas.microsoft.com/office/powerpoint/2010/main" val="271052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5622"/>
            <a:ext cx="8911687" cy="1280890"/>
          </a:xfrm>
        </p:spPr>
        <p:txBody>
          <a:bodyPr/>
          <a:lstStyle/>
          <a:p>
            <a:pPr algn="ctr"/>
            <a:r>
              <a:rPr lang="en-IN" dirty="0" smtClean="0"/>
              <a:t>Features</a:t>
            </a:r>
            <a:endParaRPr lang="en-IN" dirty="0"/>
          </a:p>
        </p:txBody>
      </p:sp>
      <p:sp>
        <p:nvSpPr>
          <p:cNvPr id="3" name="Content Placeholder 2"/>
          <p:cNvSpPr>
            <a:spLocks noGrp="1"/>
          </p:cNvSpPr>
          <p:nvPr>
            <p:ph idx="1"/>
          </p:nvPr>
        </p:nvSpPr>
        <p:spPr>
          <a:xfrm>
            <a:off x="2589212" y="1273790"/>
            <a:ext cx="8915400" cy="4799463"/>
          </a:xfrm>
        </p:spPr>
        <p:txBody>
          <a:bodyPr>
            <a:normAutofit fontScale="92500" lnSpcReduction="10000"/>
          </a:bodyPr>
          <a:lstStyle/>
          <a:p>
            <a:r>
              <a:rPr lang="en-IN" sz="2000" dirty="0" smtClean="0"/>
              <a:t>Features contained in the Image Editor :</a:t>
            </a:r>
          </a:p>
          <a:p>
            <a:pPr>
              <a:buFont typeface="+mj-lt"/>
              <a:buAutoNum type="arabicPeriod"/>
            </a:pPr>
            <a:r>
              <a:rPr lang="en-IN" dirty="0" smtClean="0"/>
              <a:t>Undo</a:t>
            </a:r>
          </a:p>
          <a:p>
            <a:pPr>
              <a:buFont typeface="+mj-lt"/>
              <a:buAutoNum type="arabicPeriod"/>
            </a:pPr>
            <a:r>
              <a:rPr lang="en-IN" dirty="0" smtClean="0"/>
              <a:t>Redo</a:t>
            </a:r>
          </a:p>
          <a:p>
            <a:pPr>
              <a:buFont typeface="+mj-lt"/>
              <a:buAutoNum type="arabicPeriod"/>
            </a:pPr>
            <a:r>
              <a:rPr lang="en-IN" dirty="0" smtClean="0"/>
              <a:t>Pencil</a:t>
            </a:r>
          </a:p>
          <a:p>
            <a:pPr>
              <a:buFont typeface="+mj-lt"/>
              <a:buAutoNum type="arabicPeriod"/>
            </a:pPr>
            <a:r>
              <a:rPr lang="en-IN" dirty="0" smtClean="0"/>
              <a:t>Eraser</a:t>
            </a:r>
          </a:p>
          <a:p>
            <a:pPr>
              <a:buFont typeface="+mj-lt"/>
              <a:buAutoNum type="arabicPeriod"/>
            </a:pPr>
            <a:r>
              <a:rPr lang="en-IN" dirty="0" smtClean="0"/>
              <a:t>Brightness</a:t>
            </a:r>
          </a:p>
          <a:p>
            <a:pPr>
              <a:buFont typeface="+mj-lt"/>
              <a:buAutoNum type="arabicPeriod"/>
            </a:pPr>
            <a:r>
              <a:rPr lang="en-IN" dirty="0" smtClean="0"/>
              <a:t>Rotate</a:t>
            </a:r>
          </a:p>
          <a:p>
            <a:pPr>
              <a:buFont typeface="+mj-lt"/>
              <a:buAutoNum type="arabicPeriod"/>
            </a:pPr>
            <a:r>
              <a:rPr lang="en-IN" dirty="0" smtClean="0"/>
              <a:t>Flip</a:t>
            </a:r>
          </a:p>
          <a:p>
            <a:pPr>
              <a:buFont typeface="+mj-lt"/>
              <a:buAutoNum type="arabicPeriod"/>
            </a:pPr>
            <a:r>
              <a:rPr lang="en-IN" dirty="0" smtClean="0"/>
              <a:t>Crop</a:t>
            </a:r>
          </a:p>
          <a:p>
            <a:pPr>
              <a:buFont typeface="+mj-lt"/>
              <a:buAutoNum type="arabicPeriod"/>
            </a:pPr>
            <a:r>
              <a:rPr lang="en-IN" dirty="0" smtClean="0"/>
              <a:t>Blur</a:t>
            </a:r>
          </a:p>
          <a:p>
            <a:pPr>
              <a:buFont typeface="+mj-lt"/>
              <a:buAutoNum type="arabicPeriod"/>
            </a:pPr>
            <a:r>
              <a:rPr lang="en-IN" dirty="0" smtClean="0"/>
              <a:t>Free Hand Lasso</a:t>
            </a:r>
          </a:p>
          <a:p>
            <a:pPr>
              <a:buFont typeface="+mj-lt"/>
              <a:buAutoNum type="arabicPeriod"/>
            </a:pPr>
            <a:r>
              <a:rPr lang="en-IN" dirty="0" smtClean="0"/>
              <a:t>Add Text</a:t>
            </a:r>
          </a:p>
          <a:p>
            <a:pPr>
              <a:buFont typeface="+mj-lt"/>
              <a:buAutoNum type="arabicPeriod"/>
            </a:pPr>
            <a:r>
              <a:rPr lang="en-IN" dirty="0" smtClean="0"/>
              <a:t>Resize</a:t>
            </a:r>
          </a:p>
        </p:txBody>
      </p:sp>
    </p:spTree>
    <p:extLst>
      <p:ext uri="{BB962C8B-B14F-4D97-AF65-F5344CB8AC3E}">
        <p14:creationId xmlns:p14="http://schemas.microsoft.com/office/powerpoint/2010/main" val="1521509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470" y="914399"/>
            <a:ext cx="10532821" cy="5636525"/>
          </a:xfrm>
        </p:spPr>
      </p:pic>
    </p:spTree>
    <p:extLst>
      <p:ext uri="{BB962C8B-B14F-4D97-AF65-F5344CB8AC3E}">
        <p14:creationId xmlns:p14="http://schemas.microsoft.com/office/powerpoint/2010/main" val="132273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Detailed Description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95246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7755791" cy="976312"/>
          </a:xfrm>
        </p:spPr>
        <p:txBody>
          <a:bodyPr>
            <a:normAutofit/>
          </a:bodyPr>
          <a:lstStyle/>
          <a:p>
            <a:pPr algn="ctr"/>
            <a:r>
              <a:rPr lang="en-IN" sz="3600" dirty="0" smtClean="0"/>
              <a:t>UNDO &amp; </a:t>
            </a:r>
            <a:r>
              <a:rPr lang="en-IN" sz="3600" dirty="0"/>
              <a:t>REDO</a:t>
            </a:r>
          </a:p>
        </p:txBody>
      </p:sp>
      <p:sp>
        <p:nvSpPr>
          <p:cNvPr id="3" name="Content Placeholder 2"/>
          <p:cNvSpPr>
            <a:spLocks noGrp="1"/>
          </p:cNvSpPr>
          <p:nvPr>
            <p:ph idx="1"/>
          </p:nvPr>
        </p:nvSpPr>
        <p:spPr>
          <a:xfrm>
            <a:off x="2452732" y="1805295"/>
            <a:ext cx="7469189" cy="3694753"/>
          </a:xfrm>
        </p:spPr>
        <p:txBody>
          <a:bodyPr/>
          <a:lstStyle/>
          <a:p>
            <a:r>
              <a:rPr lang="en-IN" dirty="0" smtClean="0"/>
              <a:t>These are implemented </a:t>
            </a:r>
            <a:r>
              <a:rPr lang="en-IN" dirty="0"/>
              <a:t>using an array of </a:t>
            </a:r>
            <a:r>
              <a:rPr lang="en-IN" dirty="0" err="1" smtClean="0"/>
              <a:t>bufferedimage</a:t>
            </a:r>
            <a:r>
              <a:rPr lang="en-IN" dirty="0" smtClean="0"/>
              <a:t>.</a:t>
            </a:r>
          </a:p>
          <a:p>
            <a:r>
              <a:rPr lang="en-IN" dirty="0" smtClean="0"/>
              <a:t>Whenever a change is made to image,  a copy of the transformed image is saved in the next index of array.</a:t>
            </a:r>
          </a:p>
          <a:p>
            <a:r>
              <a:rPr lang="en-IN" dirty="0" smtClean="0"/>
              <a:t>When Undo is clicked the image at the previous index is loaded.</a:t>
            </a:r>
          </a:p>
          <a:p>
            <a:r>
              <a:rPr lang="en-IN" dirty="0" smtClean="0"/>
              <a:t>When Redo is clicked the image at the next index is loaded.</a:t>
            </a:r>
            <a:endParaRPr lang="en-IN" dirty="0"/>
          </a:p>
          <a:p>
            <a:endParaRPr lang="en-IN" dirty="0"/>
          </a:p>
        </p:txBody>
      </p:sp>
      <p:sp>
        <p:nvSpPr>
          <p:cNvPr id="5" name="Title 1"/>
          <p:cNvSpPr txBox="1">
            <a:spLocks/>
          </p:cNvSpPr>
          <p:nvPr/>
        </p:nvSpPr>
        <p:spPr>
          <a:xfrm>
            <a:off x="2589211" y="2849349"/>
            <a:ext cx="3505199" cy="9763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3600" dirty="0"/>
          </a:p>
        </p:txBody>
      </p:sp>
    </p:spTree>
    <p:extLst>
      <p:ext uri="{BB962C8B-B14F-4D97-AF65-F5344CB8AC3E}">
        <p14:creationId xmlns:p14="http://schemas.microsoft.com/office/powerpoint/2010/main" val="2057624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465" y="506202"/>
            <a:ext cx="9999711" cy="1092409"/>
          </a:xfrm>
        </p:spPr>
        <p:txBody>
          <a:bodyPr/>
          <a:lstStyle/>
          <a:p>
            <a:pPr algn="ctr"/>
            <a:r>
              <a:rPr lang="en-IN" sz="3600" dirty="0" smtClean="0"/>
              <a:t>BRIGHTNESS</a:t>
            </a:r>
            <a:endParaRPr lang="en-IN" sz="3600" dirty="0"/>
          </a:p>
        </p:txBody>
      </p:sp>
      <p:sp>
        <p:nvSpPr>
          <p:cNvPr id="3" name="Content Placeholder 2"/>
          <p:cNvSpPr>
            <a:spLocks noGrp="1"/>
          </p:cNvSpPr>
          <p:nvPr>
            <p:ph idx="1"/>
          </p:nvPr>
        </p:nvSpPr>
        <p:spPr>
          <a:xfrm>
            <a:off x="1423465" y="2164081"/>
            <a:ext cx="4158469" cy="3131499"/>
          </a:xfrm>
        </p:spPr>
        <p:txBody>
          <a:bodyPr/>
          <a:lstStyle/>
          <a:p>
            <a:r>
              <a:rPr lang="en-IN" dirty="0"/>
              <a:t>By altering the RGB values of each pixel of the image, its brightness is altered.</a:t>
            </a:r>
          </a:p>
          <a:p>
            <a:r>
              <a:rPr lang="en-IN" dirty="0"/>
              <a:t>User can select the level of brightness using slider.</a:t>
            </a:r>
          </a:p>
          <a:p>
            <a:endParaRPr lang="en-IN" dirty="0"/>
          </a:p>
        </p:txBody>
      </p:sp>
      <p:sp>
        <p:nvSpPr>
          <p:cNvPr id="4" name="Text Placeholder 3"/>
          <p:cNvSpPr>
            <a:spLocks noGrp="1"/>
          </p:cNvSpPr>
          <p:nvPr>
            <p:ph type="body" sz="half" idx="2"/>
          </p:nvPr>
        </p:nvSpPr>
        <p:spPr/>
        <p:txBody>
          <a:bodyPr>
            <a:normAutofit/>
          </a:bodyPr>
          <a:lstStyle/>
          <a:p>
            <a:endParaRPr lang="en-IN" sz="2400" dirty="0" smtClean="0"/>
          </a:p>
          <a:p>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824" y="2172005"/>
            <a:ext cx="6179352" cy="3464770"/>
          </a:xfrm>
          <a:prstGeom prst="rect">
            <a:avLst/>
          </a:prstGeom>
        </p:spPr>
      </p:pic>
    </p:spTree>
    <p:extLst>
      <p:ext uri="{BB962C8B-B14F-4D97-AF65-F5344CB8AC3E}">
        <p14:creationId xmlns:p14="http://schemas.microsoft.com/office/powerpoint/2010/main" val="2746520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PENCIL &amp; </a:t>
            </a:r>
            <a:r>
              <a:rPr lang="en-IN" dirty="0"/>
              <a:t>ERASER</a:t>
            </a:r>
          </a:p>
        </p:txBody>
      </p:sp>
      <p:sp>
        <p:nvSpPr>
          <p:cNvPr id="3" name="Content Placeholder 2"/>
          <p:cNvSpPr>
            <a:spLocks noGrp="1"/>
          </p:cNvSpPr>
          <p:nvPr>
            <p:ph idx="1"/>
          </p:nvPr>
        </p:nvSpPr>
        <p:spPr>
          <a:xfrm>
            <a:off x="2592924" y="2119953"/>
            <a:ext cx="8134215" cy="3777622"/>
          </a:xfrm>
        </p:spPr>
        <p:txBody>
          <a:bodyPr>
            <a:normAutofit/>
          </a:bodyPr>
          <a:lstStyle/>
          <a:p>
            <a:r>
              <a:rPr lang="en-IN" sz="2000" dirty="0" smtClean="0"/>
              <a:t>It allows free hand drawing on the image and eraser is used to erase any part of the image.</a:t>
            </a:r>
          </a:p>
          <a:p>
            <a:r>
              <a:rPr lang="en-IN" sz="2000" dirty="0" smtClean="0"/>
              <a:t>As the mouse is dragged on the image, </a:t>
            </a:r>
            <a:r>
              <a:rPr lang="en-IN" sz="2000" dirty="0" err="1" smtClean="0"/>
              <a:t>MouseMotionListener</a:t>
            </a:r>
            <a:r>
              <a:rPr lang="en-IN" sz="2000" dirty="0" smtClean="0"/>
              <a:t> is used to get coordinates of successive points and a line is drawn between every two points.</a:t>
            </a:r>
          </a:p>
          <a:p>
            <a:r>
              <a:rPr lang="en-IN" sz="2000" dirty="0" smtClean="0"/>
              <a:t>User can select pencil size and the </a:t>
            </a:r>
            <a:r>
              <a:rPr lang="en-IN" sz="2000" dirty="0" err="1" smtClean="0"/>
              <a:t>color</a:t>
            </a:r>
            <a:r>
              <a:rPr lang="en-IN" sz="2000" dirty="0" smtClean="0"/>
              <a:t> of drawing.</a:t>
            </a:r>
          </a:p>
          <a:p>
            <a:r>
              <a:rPr lang="en-IN" sz="2000" dirty="0" smtClean="0"/>
              <a:t>For eraser the </a:t>
            </a:r>
            <a:r>
              <a:rPr lang="en-IN" sz="2000" dirty="0" err="1" smtClean="0"/>
              <a:t>color</a:t>
            </a:r>
            <a:r>
              <a:rPr lang="en-IN" sz="2000" dirty="0" smtClean="0"/>
              <a:t> of drawing is fixed to white.</a:t>
            </a:r>
            <a:endParaRPr lang="en-IN" sz="2000" dirty="0"/>
          </a:p>
        </p:txBody>
      </p:sp>
    </p:spTree>
    <p:extLst>
      <p:ext uri="{BB962C8B-B14F-4D97-AF65-F5344CB8AC3E}">
        <p14:creationId xmlns:p14="http://schemas.microsoft.com/office/powerpoint/2010/main" val="1480338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812" y="2548444"/>
            <a:ext cx="7022800"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43" y="734407"/>
            <a:ext cx="5731030" cy="4004320"/>
          </a:xfrm>
          <a:prstGeom prst="rect">
            <a:avLst/>
          </a:prstGeom>
        </p:spPr>
      </p:pic>
    </p:spTree>
    <p:extLst>
      <p:ext uri="{BB962C8B-B14F-4D97-AF65-F5344CB8AC3E}">
        <p14:creationId xmlns:p14="http://schemas.microsoft.com/office/powerpoint/2010/main" val="2691483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320</TotalTime>
  <Words>576</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Image Editor</vt:lpstr>
      <vt:lpstr>Introduction</vt:lpstr>
      <vt:lpstr>Features</vt:lpstr>
      <vt:lpstr>PowerPoint Presentation</vt:lpstr>
      <vt:lpstr>Detailed Description</vt:lpstr>
      <vt:lpstr>UNDO &amp; REDO</vt:lpstr>
      <vt:lpstr>BRIGHTNESS</vt:lpstr>
      <vt:lpstr>PENCIL &amp; ERASER</vt:lpstr>
      <vt:lpstr>PowerPoint Presentation</vt:lpstr>
      <vt:lpstr>ROTATE</vt:lpstr>
      <vt:lpstr>CROP</vt:lpstr>
      <vt:lpstr>FLIP</vt:lpstr>
      <vt:lpstr>BLUR</vt:lpstr>
      <vt:lpstr>ADD TEXT</vt:lpstr>
      <vt:lpstr>LASSO</vt:lpstr>
      <vt:lpstr>RESIZE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Aamir</dc:creator>
  <cp:lastModifiedBy>Mohammad Aamir</cp:lastModifiedBy>
  <cp:revision>24</cp:revision>
  <dcterms:created xsi:type="dcterms:W3CDTF">2018-04-17T13:28:55Z</dcterms:created>
  <dcterms:modified xsi:type="dcterms:W3CDTF">2018-04-17T18:55:47Z</dcterms:modified>
</cp:coreProperties>
</file>