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2" r:id="rId5"/>
    <p:sldId id="261" r:id="rId6"/>
    <p:sldId id="257" r:id="rId7"/>
    <p:sldId id="258" r:id="rId8"/>
    <p:sldId id="260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03C"/>
    <a:srgbClr val="4A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D83-2F24-4DAC-AD95-F95118560B1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4C7-A363-40C6-A040-0EA66991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D83-2F24-4DAC-AD95-F95118560B1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4C7-A363-40C6-A040-0EA66991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3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D83-2F24-4DAC-AD95-F95118560B1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4C7-A363-40C6-A040-0EA66991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D83-2F24-4DAC-AD95-F95118560B1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4C7-A363-40C6-A040-0EA66991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4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D83-2F24-4DAC-AD95-F95118560B1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4C7-A363-40C6-A040-0EA66991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D83-2F24-4DAC-AD95-F95118560B1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4C7-A363-40C6-A040-0EA66991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3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D83-2F24-4DAC-AD95-F95118560B1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4C7-A363-40C6-A040-0EA66991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8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D83-2F24-4DAC-AD95-F95118560B1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4C7-A363-40C6-A040-0EA66991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3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D83-2F24-4DAC-AD95-F95118560B1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4C7-A363-40C6-A040-0EA66991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D83-2F24-4DAC-AD95-F95118560B1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4C7-A363-40C6-A040-0EA66991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D83-2F24-4DAC-AD95-F95118560B1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4C7-A363-40C6-A040-0EA66991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9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3BD83-2F24-4DAC-AD95-F95118560B1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84C7-A363-40C6-A040-0EA66991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1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63" y="1809750"/>
            <a:ext cx="4581525" cy="204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9750"/>
            <a:ext cx="6162675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3552825"/>
            <a:ext cx="52673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3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authentication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6100"/>
            <a:ext cx="9427898" cy="4351338"/>
          </a:xfrm>
        </p:spPr>
      </p:pic>
    </p:spTree>
    <p:extLst>
      <p:ext uri="{BB962C8B-B14F-4D97-AF65-F5344CB8AC3E}">
        <p14:creationId xmlns:p14="http://schemas.microsoft.com/office/powerpoint/2010/main" val="204469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authentication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53713" cy="4351338"/>
          </a:xfrm>
        </p:spPr>
      </p:pic>
    </p:spTree>
    <p:extLst>
      <p:ext uri="{BB962C8B-B14F-4D97-AF65-F5344CB8AC3E}">
        <p14:creationId xmlns:p14="http://schemas.microsoft.com/office/powerpoint/2010/main" val="292935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Test structure for Projects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3074" y="1942011"/>
            <a:ext cx="7768046" cy="4702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i="1" u="sng" dirty="0" smtClean="0">
                <a:solidFill>
                  <a:schemeClr val="tx1"/>
                </a:solidFill>
              </a:rPr>
              <a:t>Test Suite(s) </a:t>
            </a:r>
            <a:r>
              <a:rPr lang="en-US" dirty="0" smtClean="0">
                <a:solidFill>
                  <a:schemeClr val="tx1"/>
                </a:solidFill>
              </a:rPr>
              <a:t>(Smoke, Sanity, Regression, Functional, Performance, Security)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7325" y="2543175"/>
            <a:ext cx="72009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i="1" u="sng" dirty="0" smtClean="0">
                <a:solidFill>
                  <a:schemeClr val="tx1"/>
                </a:solidFill>
              </a:rPr>
              <a:t>Test cases</a:t>
            </a:r>
            <a:endParaRPr lang="en-US" sz="2400" b="1" i="1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0984" y="3105150"/>
            <a:ext cx="6491016" cy="3257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i="1" u="sng" dirty="0" smtClean="0">
                <a:solidFill>
                  <a:schemeClr val="tx1"/>
                </a:solidFill>
              </a:rPr>
              <a:t>Test Steps</a:t>
            </a:r>
          </a:p>
          <a:p>
            <a:pPr marL="342900" indent="-342900"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Connect to API with necessary authentication inputs and retrieve the session ids</a:t>
            </a:r>
          </a:p>
          <a:p>
            <a:pPr marL="342900" indent="-342900"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Use the session ids in all the subsequent requests</a:t>
            </a:r>
          </a:p>
          <a:p>
            <a:pPr marL="342900" indent="-342900">
              <a:buFontTx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Perform some get operation(s) and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ssert response codes for each of the above responses</a:t>
            </a:r>
          </a:p>
          <a:p>
            <a:pPr marL="342900" indent="-342900"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Perform some post operations(s) and assert response codes</a:t>
            </a:r>
          </a:p>
          <a:p>
            <a:pPr marL="342900" indent="-342900"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Use data driven approach to achieve high coverage</a:t>
            </a:r>
          </a:p>
        </p:txBody>
      </p:sp>
    </p:spTree>
    <p:extLst>
      <p:ext uri="{BB962C8B-B14F-4D97-AF65-F5344CB8AC3E}">
        <p14:creationId xmlns:p14="http://schemas.microsoft.com/office/powerpoint/2010/main" val="376842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0"/>
            <a:ext cx="8127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3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Rest based architecture</a:t>
            </a:r>
            <a:endParaRPr lang="en-US" sz="66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998084" y="1526041"/>
            <a:ext cx="10232090" cy="4539752"/>
            <a:chOff x="998084" y="1878466"/>
            <a:chExt cx="10232090" cy="45397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0899" y="2457722"/>
              <a:ext cx="1819275" cy="23241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84" y="1878466"/>
              <a:ext cx="2290701" cy="453975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8975" y="5618118"/>
              <a:ext cx="1590675" cy="8001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172201" y="2600325"/>
              <a:ext cx="1264920" cy="2714625"/>
            </a:xfrm>
            <a:prstGeom prst="rect">
              <a:avLst/>
            </a:prstGeom>
            <a:solidFill>
              <a:srgbClr val="5C903C"/>
            </a:solidFill>
            <a:ln w="1174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dirty="0" smtClean="0"/>
                <a:t>API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191250" y="3438525"/>
              <a:ext cx="742950" cy="0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29350" y="4019550"/>
              <a:ext cx="742950" cy="0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00775" y="3743325"/>
              <a:ext cx="742950" cy="0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680257" y="3102497"/>
              <a:ext cx="1173820" cy="1103811"/>
            </a:xfrm>
            <a:prstGeom prst="rect">
              <a:avLst/>
            </a:prstGeom>
            <a:solidFill>
              <a:srgbClr val="5C903C"/>
            </a:solidFill>
            <a:ln w="66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Business Logic</a:t>
              </a:r>
              <a:endParaRPr lang="en-US" sz="2000" b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600200" y="2400300"/>
              <a:ext cx="4495800" cy="1219472"/>
            </a:xfrm>
            <a:prstGeom prst="straightConnector1">
              <a:avLst/>
            </a:prstGeom>
            <a:ln w="412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752600" y="3755436"/>
              <a:ext cx="4352925" cy="905827"/>
            </a:xfrm>
            <a:prstGeom prst="straightConnector1">
              <a:avLst/>
            </a:prstGeom>
            <a:ln w="412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752600" y="3573440"/>
              <a:ext cx="4343400" cy="116681"/>
            </a:xfrm>
            <a:prstGeom prst="straightConnector1">
              <a:avLst/>
            </a:prstGeom>
            <a:ln w="412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762500" y="3832794"/>
              <a:ext cx="1333500" cy="1958406"/>
            </a:xfrm>
            <a:prstGeom prst="straightConnector1">
              <a:avLst/>
            </a:prstGeom>
            <a:ln w="412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3"/>
            </p:cNvCxnSpPr>
            <p:nvPr/>
          </p:nvCxnSpPr>
          <p:spPr>
            <a:xfrm flipV="1">
              <a:off x="7854077" y="3652429"/>
              <a:ext cx="1556822" cy="1974"/>
            </a:xfrm>
            <a:prstGeom prst="straightConnector1">
              <a:avLst/>
            </a:prstGeom>
            <a:ln w="412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41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exposes database as a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76462"/>
            <a:ext cx="63055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7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support CRUD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2100262"/>
            <a:ext cx="74390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6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10532"/>
          </a:xfrm>
        </p:spPr>
        <p:txBody>
          <a:bodyPr/>
          <a:lstStyle/>
          <a:p>
            <a:pPr algn="ctr"/>
            <a:r>
              <a:rPr lang="en-US" b="1" dirty="0" smtClean="0"/>
              <a:t>Rest in action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43" y="1175658"/>
            <a:ext cx="7909969" cy="3063771"/>
          </a:xfrm>
          <a:prstGeom prst="rect">
            <a:avLst/>
          </a:prstGeom>
        </p:spPr>
      </p:pic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271606"/>
              </p:ext>
            </p:extLst>
          </p:nvPr>
        </p:nvGraphicFramePr>
        <p:xfrm>
          <a:off x="2735580" y="4382294"/>
          <a:ext cx="6810996" cy="1981200"/>
        </p:xfrm>
        <a:graphic>
          <a:graphicData uri="http://schemas.openxmlformats.org/drawingml/2006/table">
            <a:tbl>
              <a:tblPr/>
              <a:tblGrid>
                <a:gridCol w="1288706">
                  <a:extLst>
                    <a:ext uri="{9D8B030D-6E8A-4147-A177-3AD203B41FA5}">
                      <a16:colId xmlns:a16="http://schemas.microsoft.com/office/drawing/2014/main" val="1904890758"/>
                    </a:ext>
                  </a:extLst>
                </a:gridCol>
                <a:gridCol w="5522290">
                  <a:extLst>
                    <a:ext uri="{9D8B030D-6E8A-4147-A177-3AD203B41FA5}">
                      <a16:colId xmlns:a16="http://schemas.microsoft.com/office/drawing/2014/main" val="2152017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GET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120297" marR="120297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Retrieves data from a remote server. It can be a single resource or a list of resources.</a:t>
                      </a:r>
                    </a:p>
                  </a:txBody>
                  <a:tcPr marL="120297" marR="120297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89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POST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120297" marR="120297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Creates a new resource on the remote server. *</a:t>
                      </a:r>
                    </a:p>
                  </a:txBody>
                  <a:tcPr marL="120297" marR="120297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728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PUT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120297" marR="120297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Updates the data on the remote server.</a:t>
                      </a:r>
                    </a:p>
                  </a:txBody>
                  <a:tcPr marL="120297" marR="120297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346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DELETE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120297" marR="120297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Deletes data from the remote server.</a:t>
                      </a:r>
                    </a:p>
                  </a:txBody>
                  <a:tcPr marL="120297" marR="120297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40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29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 most common response codes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13672"/>
              </p:ext>
            </p:extLst>
          </p:nvPr>
        </p:nvGraphicFramePr>
        <p:xfrm>
          <a:off x="838199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913428">
                  <a:extLst>
                    <a:ext uri="{9D8B030D-6E8A-4147-A177-3AD203B41FA5}">
                      <a16:colId xmlns:a16="http://schemas.microsoft.com/office/drawing/2014/main" val="3479368378"/>
                    </a:ext>
                  </a:extLst>
                </a:gridCol>
                <a:gridCol w="1888556">
                  <a:extLst>
                    <a:ext uri="{9D8B030D-6E8A-4147-A177-3AD203B41FA5}">
                      <a16:colId xmlns:a16="http://schemas.microsoft.com/office/drawing/2014/main" val="3478095524"/>
                    </a:ext>
                  </a:extLst>
                </a:gridCol>
                <a:gridCol w="7713616">
                  <a:extLst>
                    <a:ext uri="{9D8B030D-6E8A-4147-A177-3AD203B41FA5}">
                      <a16:colId xmlns:a16="http://schemas.microsoft.com/office/drawing/2014/main" val="3106000195"/>
                    </a:ext>
                  </a:extLst>
                </a:gridCol>
              </a:tblGrid>
              <a:tr h="449382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  <a:latin typeface="inherit"/>
                        </a:rPr>
                        <a:t>Code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  <a:latin typeface="inherit"/>
                        </a:rPr>
                        <a:t>Message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56430"/>
                  </a:ext>
                </a:extLst>
              </a:tr>
              <a:tr h="35073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200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OK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The data was received and the operation was performed.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238048"/>
                  </a:ext>
                </a:extLst>
              </a:tr>
              <a:tr h="54802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201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Created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The data was received and a new resource was created. The response needs to return the data in the payload.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675221"/>
                  </a:ext>
                </a:extLst>
              </a:tr>
              <a:tr h="54802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204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No content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The operation was successful but no data is returned in the response body. This is useful when deleting a resource.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899580"/>
                  </a:ext>
                </a:extLst>
              </a:tr>
              <a:tr h="35073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301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Moved permanently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This and all the future requests should be redirected to a new URL.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213176"/>
                  </a:ext>
                </a:extLst>
              </a:tr>
              <a:tr h="35073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302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Moved temporarily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The resource moved temporarily to another URL.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669070"/>
                  </a:ext>
                </a:extLst>
              </a:tr>
              <a:tr h="54802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400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Bad request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The server cannot accept the request because something is wrong with the client or the request that it sent.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144815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403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Forbidden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The client is not allowed to use the resource.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014983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404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Not found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The computer is not able to find the resource.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955290"/>
                  </a:ext>
                </a:extLst>
              </a:tr>
              <a:tr h="449382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405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Method not allowed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For example, when sending a DELETE request to a server that doesn't support the method.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718235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500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Internal server error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Service unavailable due to error on the server side.</a:t>
                      </a:r>
                    </a:p>
                  </a:txBody>
                  <a:tcPr marL="50213" marR="50213" marT="27401" marB="2740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35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95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list of REST testing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475"/>
            <a:ext cx="1051093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3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test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6" y="1980111"/>
            <a:ext cx="10335034" cy="43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3A89B73FC98646B9AFEE1B3DE3F091" ma:contentTypeVersion="6" ma:contentTypeDescription="Create a new document." ma:contentTypeScope="" ma:versionID="97e232a321b5fc9552ff3875353b5968">
  <xsd:schema xmlns:xsd="http://www.w3.org/2001/XMLSchema" xmlns:xs="http://www.w3.org/2001/XMLSchema" xmlns:p="http://schemas.microsoft.com/office/2006/metadata/properties" xmlns:ns2="f7ae17b9-ec1b-4249-87f7-7621befb4cd8" targetNamespace="http://schemas.microsoft.com/office/2006/metadata/properties" ma:root="true" ma:fieldsID="e77e8fc2c8076d41f309d1490fc871ef" ns2:_="">
    <xsd:import namespace="f7ae17b9-ec1b-4249-87f7-7621befb4c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e17b9-ec1b-4249-87f7-7621befb4c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9A45D2-7828-4611-8842-A640F3D5C2C5}"/>
</file>

<file path=customXml/itemProps2.xml><?xml version="1.0" encoding="utf-8"?>
<ds:datastoreItem xmlns:ds="http://schemas.openxmlformats.org/officeDocument/2006/customXml" ds:itemID="{701DFB3E-77C5-41AC-9248-BBE040F1AB43}"/>
</file>

<file path=customXml/itemProps3.xml><?xml version="1.0" encoding="utf-8"?>
<ds:datastoreItem xmlns:ds="http://schemas.openxmlformats.org/officeDocument/2006/customXml" ds:itemID="{0E4D8FB1-8A5A-4E88-A19F-1E6D70230AD2}"/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339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Office Theme</vt:lpstr>
      <vt:lpstr>REST</vt:lpstr>
      <vt:lpstr>PowerPoint Presentation</vt:lpstr>
      <vt:lpstr>Rest based architecture</vt:lpstr>
      <vt:lpstr>REST exposes database as a service</vt:lpstr>
      <vt:lpstr>REST support CRUD</vt:lpstr>
      <vt:lpstr>Rest in action</vt:lpstr>
      <vt:lpstr>10 most common response codes</vt:lpstr>
      <vt:lpstr>Growing list of REST testing tools</vt:lpstr>
      <vt:lpstr>Rest test flow</vt:lpstr>
      <vt:lpstr>Challenges</vt:lpstr>
      <vt:lpstr>OAuth authentication</vt:lpstr>
      <vt:lpstr>OAuth authentication</vt:lpstr>
      <vt:lpstr>API Test structure for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Prasad Vasudevan</dc:creator>
  <cp:lastModifiedBy>Krishna Prasad Vasudevan</cp:lastModifiedBy>
  <cp:revision>23</cp:revision>
  <dcterms:created xsi:type="dcterms:W3CDTF">2020-05-19T12:12:04Z</dcterms:created>
  <dcterms:modified xsi:type="dcterms:W3CDTF">2020-05-28T06:45:51Z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0x010100B23A89B73FC98646B9AFEE1B3DE3F091</vt:lpwstr>
  </property>
</Properties>
</file>