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88" r:id="rId3"/>
    <p:sldId id="320" r:id="rId4"/>
    <p:sldId id="292" r:id="rId5"/>
    <p:sldId id="294" r:id="rId6"/>
    <p:sldId id="293" r:id="rId7"/>
    <p:sldId id="321" r:id="rId8"/>
    <p:sldId id="296" r:id="rId9"/>
    <p:sldId id="295" r:id="rId10"/>
    <p:sldId id="289" r:id="rId11"/>
    <p:sldId id="298" r:id="rId12"/>
    <p:sldId id="297" r:id="rId13"/>
    <p:sldId id="290" r:id="rId14"/>
    <p:sldId id="300" r:id="rId15"/>
    <p:sldId id="299" r:id="rId16"/>
    <p:sldId id="303" r:id="rId17"/>
    <p:sldId id="302" r:id="rId18"/>
    <p:sldId id="304" r:id="rId19"/>
    <p:sldId id="291" r:id="rId20"/>
    <p:sldId id="305" r:id="rId21"/>
    <p:sldId id="306" r:id="rId22"/>
    <p:sldId id="308" r:id="rId23"/>
    <p:sldId id="307" r:id="rId24"/>
    <p:sldId id="310" r:id="rId25"/>
    <p:sldId id="311" r:id="rId26"/>
    <p:sldId id="309" r:id="rId27"/>
    <p:sldId id="314" r:id="rId28"/>
    <p:sldId id="313" r:id="rId29"/>
    <p:sldId id="312" r:id="rId30"/>
    <p:sldId id="318" r:id="rId31"/>
    <p:sldId id="317" r:id="rId32"/>
    <p:sldId id="316" r:id="rId33"/>
    <p:sldId id="319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69" y="1504768"/>
            <a:ext cx="2969895" cy="429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1665" y="464820"/>
            <a:ext cx="28206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239520"/>
            <a:ext cx="5061585" cy="377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1756C5-AEFD-4115-A0F2-B00A03F1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215387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03BDE-FE8F-4B5C-B663-08619F98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3248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7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948766-829E-403D-AF2A-30FB6DF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57200"/>
            <a:ext cx="830413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07FD0D-C820-41A9-8FFD-A2E6F927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685800"/>
            <a:ext cx="851916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6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D11E84-1C1F-4FF8-ACAA-6E4828CB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50239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3F12BA-DB5F-4800-B5CB-7680D4DF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7" y="533400"/>
            <a:ext cx="833890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EEEABC-5648-4F40-85FB-A5A90A87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4" y="533400"/>
            <a:ext cx="83014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DF19F9-1C0F-4C5C-AD00-5989FC80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9" y="609600"/>
            <a:ext cx="827826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91FEA2-4C60-4D42-A830-7AAB96CB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5227"/>
            <a:ext cx="8519354" cy="58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3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D12A2-9158-4AF7-ABEB-DB9A4FEC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9" y="304800"/>
            <a:ext cx="879410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5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81BA2-2AFF-495F-BFAC-67D8DDFE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58087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428932-FB76-4BA4-AA67-DDD7694A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851555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15E760-2D6D-4B9B-8F93-2EF8813D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53739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749624-DA90-431E-8083-A171826F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81000"/>
            <a:ext cx="865488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A1BA4-02AF-4774-A106-91712665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48831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4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13CA9B-DDFD-4485-B596-97AAC28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57200"/>
            <a:ext cx="832678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4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AA9EAE-17BE-49B0-94E6-E036BE48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458200" cy="61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99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A4816-32A8-4762-99C2-0F089D8E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0231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1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BB932-BD84-42C9-BA46-2C1F77E1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199"/>
            <a:ext cx="8153400" cy="52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AEE7B6-7F30-49EE-9269-78238EEA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1"/>
            <a:ext cx="845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6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D61E35-8220-4186-81AC-D54C4D23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84351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9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51EE5-893A-4838-B038-AC671AB0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1" y="381000"/>
            <a:ext cx="85869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5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9B0B-8A24-423B-B884-508A7B0E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4820"/>
            <a:ext cx="7467600" cy="677108"/>
          </a:xfrm>
        </p:spPr>
        <p:txBody>
          <a:bodyPr/>
          <a:lstStyle/>
          <a:p>
            <a:r>
              <a:rPr lang="en-US" dirty="0"/>
              <a:t>Elastic Beanstalk a PaaS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8981B-372D-460F-B5A4-3D48A58D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38300"/>
            <a:ext cx="8534400" cy="3581400"/>
          </a:xfrm>
        </p:spPr>
        <p:txBody>
          <a:bodyPr/>
          <a:lstStyle/>
          <a:p>
            <a:r>
              <a:rPr lang="en-US" dirty="0"/>
              <a:t>Key Features: </a:t>
            </a:r>
            <a:r>
              <a:rPr lang="en-US" b="1" dirty="0"/>
              <a:t>AWS Elastic Beanstalk</a:t>
            </a:r>
            <a:r>
              <a:rPr lang="en-US" dirty="0"/>
              <a:t>. The </a:t>
            </a:r>
            <a:r>
              <a:rPr lang="en-US" b="1" dirty="0"/>
              <a:t>PaaS</a:t>
            </a:r>
            <a:r>
              <a:rPr lang="en-US" dirty="0"/>
              <a:t> offering was developed by Amazon and helps developers deploy applications on </a:t>
            </a:r>
            <a:r>
              <a:rPr lang="en-US" b="1" dirty="0"/>
              <a:t>AWS</a:t>
            </a:r>
            <a:r>
              <a:rPr lang="en-US" dirty="0"/>
              <a:t> cloud. </a:t>
            </a:r>
            <a:r>
              <a:rPr lang="en-US" b="1" dirty="0"/>
              <a:t>Elastic Beanstalk</a:t>
            </a:r>
            <a:r>
              <a:rPr lang="en-US" dirty="0"/>
              <a:t> automatically handles every aspect in the cloud upload, including capacity provisioning, load balancing, scaling, and application 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161825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29807-4C40-4208-932F-E92ADC4F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0515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9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8DEEAE-50FD-4DB7-BD14-F7A9692D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848596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73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0A1C9A-46C0-47CF-8E4C-BB9B6B89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7772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5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41207" y="2585179"/>
            <a:ext cx="50615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5400" b="1" dirty="0"/>
              <a:t>THANK YOU !!</a:t>
            </a:r>
            <a:endParaRPr sz="5400" b="1" dirty="0"/>
          </a:p>
        </p:txBody>
      </p:sp>
    </p:spTree>
    <p:extLst>
      <p:ext uri="{BB962C8B-B14F-4D97-AF65-F5344CB8AC3E}">
        <p14:creationId xmlns:p14="http://schemas.microsoft.com/office/powerpoint/2010/main" val="362975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C1DDC-F547-4CA8-8BCA-9D5977BF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95300"/>
            <a:ext cx="764626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6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C53B05-803A-46DD-844A-6345DE41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4" y="762000"/>
            <a:ext cx="851673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6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DB58B6-690A-435B-836D-B92152C3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12643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36C5-D3B6-425F-AB58-47AA47DF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1354217"/>
          </a:xfrm>
        </p:spPr>
        <p:txBody>
          <a:bodyPr/>
          <a:lstStyle/>
          <a:p>
            <a:r>
              <a:rPr lang="en-US" dirty="0"/>
              <a:t>Main Benefit of Elastic Beanstalk: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23CC-D1E8-4EFA-9D5C-6C872620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2209800"/>
            <a:ext cx="8458200" cy="1477328"/>
          </a:xfrm>
        </p:spPr>
        <p:txBody>
          <a:bodyPr/>
          <a:lstStyle/>
          <a:p>
            <a:r>
              <a:rPr lang="en-US" b="1" dirty="0"/>
              <a:t>Elastic Beanstalk</a:t>
            </a:r>
            <a:r>
              <a:rPr lang="en-US" dirty="0"/>
              <a:t> will setup an "environment" for you that can contain several </a:t>
            </a:r>
            <a:r>
              <a:rPr lang="en-US" b="1" dirty="0"/>
              <a:t>EC2</a:t>
            </a:r>
            <a:r>
              <a:rPr lang="en-US" dirty="0"/>
              <a:t> instances, an optional database, as well as a few other </a:t>
            </a:r>
            <a:r>
              <a:rPr lang="en-US" b="1" dirty="0"/>
              <a:t>AWS</a:t>
            </a:r>
            <a:r>
              <a:rPr lang="en-US" dirty="0"/>
              <a:t> components such as an </a:t>
            </a:r>
            <a:r>
              <a:rPr lang="en-US" b="1" dirty="0"/>
              <a:t>Elastic Load Balancer</a:t>
            </a:r>
            <a:r>
              <a:rPr lang="en-US" dirty="0"/>
              <a:t>, Auto-Scaling Group, Security Group.</a:t>
            </a:r>
          </a:p>
        </p:txBody>
      </p:sp>
    </p:spTree>
    <p:extLst>
      <p:ext uri="{BB962C8B-B14F-4D97-AF65-F5344CB8AC3E}">
        <p14:creationId xmlns:p14="http://schemas.microsoft.com/office/powerpoint/2010/main" val="103100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1840E-6817-48BB-BAE6-F297937D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81000"/>
            <a:ext cx="810876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7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8C2DD-9503-4733-B1A3-CAC56669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4094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102</Words>
  <Application>Microsoft Office PowerPoint</Application>
  <PresentationFormat>On-screen Show (4:3)</PresentationFormat>
  <Paragraphs>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Carlito</vt:lpstr>
      <vt:lpstr>Office Theme</vt:lpstr>
      <vt:lpstr>PowerPoint Presentation</vt:lpstr>
      <vt:lpstr>PowerPoint Presentation</vt:lpstr>
      <vt:lpstr>Elastic Beanstalk a PaaS</vt:lpstr>
      <vt:lpstr>PowerPoint Presentation</vt:lpstr>
      <vt:lpstr>PowerPoint Presentation</vt:lpstr>
      <vt:lpstr>PowerPoint Presentation</vt:lpstr>
      <vt:lpstr>Main Benefit of Elastic Beanstalk: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Cloudwatch &amp; Autoscaling</dc:title>
  <dc:creator>henry_huang</dc:creator>
  <cp:lastModifiedBy>Ayush Varshney A</cp:lastModifiedBy>
  <cp:revision>62</cp:revision>
  <dcterms:created xsi:type="dcterms:W3CDTF">2020-06-21T14:03:47Z</dcterms:created>
  <dcterms:modified xsi:type="dcterms:W3CDTF">2020-08-16T13:31:47Z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2011-11-25T00:00:00Z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2020-06-21T00:00:00Z</vt:filetime>
  </property>
</Properties>
</file>