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Lato" panose="020B0604020202020204" charset="0"/>
      <p:regular r:id="rId17"/>
      <p:bold r:id="rId18"/>
      <p:italic r:id="rId19"/>
      <p:boldItalic r:id="rId20"/>
    </p:embeddedFont>
    <p:embeddedFont>
      <p:font typeface="Montserrat" panose="020B060402020202020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8" d="100"/>
          <a:sy n="118" d="100"/>
        </p:scale>
        <p:origin x="418" y="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09615818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73293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5bffa7a6a0_0_3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15bffa7a6a0_0_3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6126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5bffa7a6a0_0_3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5bffa7a6a0_0_3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88135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5bffa7a6a0_0_3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5bffa7a6a0_0_3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3663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5bffa7a6a0_0_3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15bffa7a6a0_0_3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11351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5bffa7a6a0_0_3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15bffa7a6a0_0_3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910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5bffa7a6a0_0_2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5bffa7a6a0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5978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5bffa7a6a0_0_3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5bffa7a6a0_0_3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15297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5bffa7a6a0_0_3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5bffa7a6a0_0_3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43629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5bffa7a6a0_0_3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5bffa7a6a0_0_3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47325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5bffa7a6a0_0_3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5bffa7a6a0_0_3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96830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5bffa7a6a0_0_3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5bffa7a6a0_0_3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81535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5bffa7a6a0_0_3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5bffa7a6a0_0_3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00304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5bffa7a6a0_0_3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15bffa7a6a0_0_3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3049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1071575" y="698850"/>
            <a:ext cx="7329600" cy="1872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            Presentation on</a:t>
            </a:r>
            <a:endParaRPr dirty="0"/>
          </a:p>
          <a:p>
            <a:pPr marL="0" lvl="0" indent="0" algn="l" rtl="0">
              <a:spcBef>
                <a:spcPts val="0"/>
              </a:spcBef>
              <a:spcAft>
                <a:spcPts val="0"/>
              </a:spcAft>
              <a:buNone/>
            </a:pPr>
            <a:r>
              <a:rPr lang="en" dirty="0"/>
              <a:t>“Movie Ticket Booking System” </a:t>
            </a:r>
            <a:endParaRPr dirty="0"/>
          </a:p>
        </p:txBody>
      </p:sp>
      <p:sp>
        <p:nvSpPr>
          <p:cNvPr id="135" name="Google Shape;135;p13"/>
          <p:cNvSpPr txBox="1">
            <a:spLocks noGrp="1"/>
          </p:cNvSpPr>
          <p:nvPr>
            <p:ph type="subTitle" idx="1"/>
          </p:nvPr>
        </p:nvSpPr>
        <p:spPr>
          <a:xfrm>
            <a:off x="1135850" y="3214700"/>
            <a:ext cx="6793800" cy="1077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Submitted by:                                                                                                                          Project Guide:</a:t>
            </a:r>
            <a:endParaRPr dirty="0"/>
          </a:p>
          <a:p>
            <a:pPr marL="0" lvl="0" indent="0" algn="l" rtl="0">
              <a:spcBef>
                <a:spcPts val="0"/>
              </a:spcBef>
              <a:spcAft>
                <a:spcPts val="0"/>
              </a:spcAft>
              <a:buNone/>
            </a:pPr>
            <a:r>
              <a:rPr lang="en" dirty="0"/>
              <a:t>Sandeep Dixit(220350320115)                                                                                   Ms. </a:t>
            </a:r>
            <a:r>
              <a:rPr lang="en-IN" dirty="0" smtClean="0"/>
              <a:t>A </a:t>
            </a:r>
            <a:r>
              <a:rPr lang="en-IN" dirty="0" err="1" smtClean="0"/>
              <a:t>Soumya</a:t>
            </a:r>
            <a:endParaRPr dirty="0"/>
          </a:p>
          <a:p>
            <a:pPr marL="0" lvl="0" indent="0" algn="l" rtl="0">
              <a:spcBef>
                <a:spcPts val="0"/>
              </a:spcBef>
              <a:spcAft>
                <a:spcPts val="0"/>
              </a:spcAft>
              <a:buNone/>
            </a:pPr>
            <a:r>
              <a:rPr lang="en" dirty="0"/>
              <a:t>Santosh Kumar(220350320117)</a:t>
            </a:r>
            <a:endParaRPr dirty="0"/>
          </a:p>
          <a:p>
            <a:pPr marL="0" lvl="0" indent="0" algn="l" rtl="0">
              <a:spcBef>
                <a:spcPts val="0"/>
              </a:spcBef>
              <a:spcAft>
                <a:spcPts val="0"/>
              </a:spcAft>
              <a:buNone/>
            </a:pPr>
            <a:r>
              <a:rPr lang="en" dirty="0"/>
              <a:t>Shambhuraj Sharad Patil(220350320122)</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457200" lvl="0" indent="-381000" algn="l" rtl="0">
              <a:spcBef>
                <a:spcPts val="0"/>
              </a:spcBef>
              <a:spcAft>
                <a:spcPts val="0"/>
              </a:spcAft>
              <a:buSzPts val="2400"/>
              <a:buChar char="●"/>
            </a:pPr>
            <a:r>
              <a:rPr lang="en"/>
              <a:t>Different Modules of Project:</a:t>
            </a:r>
            <a:endParaRPr/>
          </a:p>
        </p:txBody>
      </p:sp>
      <p:sp>
        <p:nvSpPr>
          <p:cNvPr id="189" name="Google Shape;189;p22"/>
          <p:cNvSpPr txBox="1">
            <a:spLocks noGrp="1"/>
          </p:cNvSpPr>
          <p:nvPr>
            <p:ph type="body" idx="1"/>
          </p:nvPr>
        </p:nvSpPr>
        <p:spPr>
          <a:xfrm>
            <a:off x="1222500" y="1546125"/>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    3.     Forms:</a:t>
            </a:r>
            <a:endParaRPr/>
          </a:p>
          <a:p>
            <a:pPr marL="457200" lvl="0" indent="-311150" algn="l" rtl="0">
              <a:spcBef>
                <a:spcPts val="1200"/>
              </a:spcBef>
              <a:spcAft>
                <a:spcPts val="0"/>
              </a:spcAft>
              <a:buSzPts val="1300"/>
              <a:buChar char="●"/>
            </a:pPr>
            <a:r>
              <a:rPr lang="en"/>
              <a:t>Registration Form: Customer registration and vendor registration.</a:t>
            </a:r>
            <a:endParaRPr/>
          </a:p>
          <a:p>
            <a:pPr marL="457200" lvl="0" indent="-311150" algn="l" rtl="0">
              <a:spcBef>
                <a:spcPts val="0"/>
              </a:spcBef>
              <a:spcAft>
                <a:spcPts val="0"/>
              </a:spcAft>
              <a:buSzPts val="1300"/>
              <a:buChar char="●"/>
            </a:pPr>
            <a:r>
              <a:rPr lang="en"/>
              <a:t>Vendor Add: Admin can add Vendor.</a:t>
            </a:r>
            <a:endParaRPr/>
          </a:p>
          <a:p>
            <a:pPr marL="457200" lvl="0" indent="-311150" algn="l" rtl="0">
              <a:spcBef>
                <a:spcPts val="0"/>
              </a:spcBef>
              <a:spcAft>
                <a:spcPts val="0"/>
              </a:spcAft>
              <a:buSzPts val="1300"/>
              <a:buChar char="●"/>
            </a:pPr>
            <a:r>
              <a:rPr lang="en"/>
              <a:t>City Add/Update: Admin can add/update city.</a:t>
            </a:r>
            <a:endParaRPr/>
          </a:p>
          <a:p>
            <a:pPr marL="457200" lvl="0" indent="-311150" algn="l" rtl="0">
              <a:spcBef>
                <a:spcPts val="0"/>
              </a:spcBef>
              <a:spcAft>
                <a:spcPts val="0"/>
              </a:spcAft>
              <a:buSzPts val="1300"/>
              <a:buChar char="●"/>
            </a:pPr>
            <a:r>
              <a:rPr lang="en"/>
              <a:t>Theatre Add/Update: Vendor can add/update theatre.</a:t>
            </a:r>
            <a:endParaRPr/>
          </a:p>
          <a:p>
            <a:pPr marL="457200" lvl="0" indent="-311150" algn="l" rtl="0">
              <a:spcBef>
                <a:spcPts val="0"/>
              </a:spcBef>
              <a:spcAft>
                <a:spcPts val="0"/>
              </a:spcAft>
              <a:buSzPts val="1300"/>
              <a:buChar char="●"/>
            </a:pPr>
            <a:r>
              <a:rPr lang="en"/>
              <a:t>Movie Add/Update: Vendor can add/update movie.</a:t>
            </a:r>
            <a:endParaRPr/>
          </a:p>
          <a:p>
            <a:pPr marL="457200" lvl="0" indent="-311150" algn="l" rtl="0">
              <a:spcBef>
                <a:spcPts val="0"/>
              </a:spcBef>
              <a:spcAft>
                <a:spcPts val="0"/>
              </a:spcAft>
              <a:buSzPts val="1300"/>
              <a:buChar char="●"/>
            </a:pPr>
            <a:r>
              <a:rPr lang="en"/>
              <a:t>Show Add/Update: Vendor can add/update show. </a:t>
            </a:r>
            <a:endParaRPr/>
          </a:p>
          <a:p>
            <a:pPr marL="0" lvl="0" indent="0" algn="l" rtl="0">
              <a:spcBef>
                <a:spcPts val="1200"/>
              </a:spcBef>
              <a:spcAft>
                <a:spcPts val="0"/>
              </a:spcAft>
              <a:buNone/>
            </a:pPr>
            <a:r>
              <a:rPr lang="en"/>
              <a:t>   4.      Customer can only book the show and cancel the show.</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457200" lvl="0" indent="-381000" algn="l" rtl="0">
              <a:spcBef>
                <a:spcPts val="0"/>
              </a:spcBef>
              <a:spcAft>
                <a:spcPts val="0"/>
              </a:spcAft>
              <a:buSzPts val="2400"/>
              <a:buChar char="●"/>
            </a:pPr>
            <a:r>
              <a:rPr lang="en"/>
              <a:t>Learning During The Project:</a:t>
            </a:r>
            <a:endParaRPr/>
          </a:p>
        </p:txBody>
      </p:sp>
      <p:sp>
        <p:nvSpPr>
          <p:cNvPr id="195" name="Google Shape;195;p23"/>
          <p:cNvSpPr txBox="1">
            <a:spLocks noGrp="1"/>
          </p:cNvSpPr>
          <p:nvPr>
            <p:ph type="body" idx="1"/>
          </p:nvPr>
        </p:nvSpPr>
        <p:spPr>
          <a:xfrm>
            <a:off x="1297500" y="1243025"/>
            <a:ext cx="7038900" cy="32358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a:t>While doing the project, each of us learnt the key functionalities of different technologies.</a:t>
            </a:r>
            <a:endParaRPr/>
          </a:p>
          <a:p>
            <a:pPr marL="457200" lvl="0" indent="-304958" algn="l" rtl="0">
              <a:spcBef>
                <a:spcPts val="1200"/>
              </a:spcBef>
              <a:spcAft>
                <a:spcPts val="0"/>
              </a:spcAft>
              <a:buSzPct val="100000"/>
              <a:buChar char="●"/>
            </a:pPr>
            <a:r>
              <a:rPr lang="en"/>
              <a:t>We have learnt how to build a full stack application using Spring boot + React, and how the components of the Presentation, Service and the DAO layers communicate with each other to provide the required outcome.</a:t>
            </a:r>
            <a:endParaRPr/>
          </a:p>
          <a:p>
            <a:pPr marL="457200" lvl="0" indent="-304958" algn="l" rtl="0">
              <a:spcBef>
                <a:spcPts val="0"/>
              </a:spcBef>
              <a:spcAft>
                <a:spcPts val="0"/>
              </a:spcAft>
              <a:buSzPct val="100000"/>
              <a:buChar char="●"/>
            </a:pPr>
            <a:r>
              <a:rPr lang="en"/>
              <a:t>In spring boot we learnt about how to divide the project in three sub division (Model View Controller - MVC) mainly Presentation, Service and the DAO Layers make the model more interactive and efficient.</a:t>
            </a:r>
            <a:endParaRPr/>
          </a:p>
          <a:p>
            <a:pPr marL="457200" lvl="0" indent="-304958" algn="l" rtl="0">
              <a:spcBef>
                <a:spcPts val="0"/>
              </a:spcBef>
              <a:spcAft>
                <a:spcPts val="0"/>
              </a:spcAft>
              <a:buSzPct val="100000"/>
              <a:buChar char="●"/>
            </a:pPr>
            <a:r>
              <a:rPr lang="en"/>
              <a:t>We also learnt the usage of various annotations which is used in class-level, method-level as well as the variable-level.</a:t>
            </a:r>
            <a:endParaRPr/>
          </a:p>
          <a:p>
            <a:pPr marL="457200" lvl="0" indent="-304958" algn="l" rtl="0">
              <a:spcBef>
                <a:spcPts val="0"/>
              </a:spcBef>
              <a:spcAft>
                <a:spcPts val="0"/>
              </a:spcAft>
              <a:buSzPct val="100000"/>
              <a:buChar char="●"/>
            </a:pPr>
            <a:r>
              <a:rPr lang="en"/>
              <a:t>We also learnt about how to use the features of JPA as a repository to manage the data between the java objects/classes and the RDBMS(MySQL).</a:t>
            </a:r>
            <a:endParaRPr/>
          </a:p>
          <a:p>
            <a:pPr marL="457200" lvl="0" indent="-304958" algn="l" rtl="0">
              <a:spcBef>
                <a:spcPts val="0"/>
              </a:spcBef>
              <a:spcAft>
                <a:spcPts val="0"/>
              </a:spcAft>
              <a:buSzPct val="100000"/>
              <a:buChar char="●"/>
            </a:pPr>
            <a:r>
              <a:rPr lang="en"/>
              <a:t>We also learnt about the MySQL which acts as the database storage management in our web application. We learnt how to perform the basic crud operations using the Spring boot(JPA) and RDBMS.</a:t>
            </a:r>
            <a:endParaRPr/>
          </a:p>
          <a:p>
            <a:pPr marL="457200" lvl="0" indent="-304958" algn="l" rtl="0">
              <a:spcBef>
                <a:spcPts val="0"/>
              </a:spcBef>
              <a:spcAft>
                <a:spcPts val="0"/>
              </a:spcAft>
              <a:buSzPct val="100000"/>
              <a:buChar char="●"/>
            </a:pPr>
            <a:r>
              <a:rPr lang="en"/>
              <a:t>As our Frontend is React, we first made basic POC on how to connect the backend components with the frontend components.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457200" lvl="0" indent="-381000" algn="l" rtl="0">
              <a:spcBef>
                <a:spcPts val="0"/>
              </a:spcBef>
              <a:spcAft>
                <a:spcPts val="0"/>
              </a:spcAft>
              <a:buSzPts val="2400"/>
              <a:buChar char="●"/>
            </a:pPr>
            <a:r>
              <a:rPr lang="en"/>
              <a:t>Learning During The Project:</a:t>
            </a:r>
            <a:endParaRPr/>
          </a:p>
        </p:txBody>
      </p:sp>
      <p:sp>
        <p:nvSpPr>
          <p:cNvPr id="201" name="Google Shape;201;p2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Further which we learnt advanced feature on how to reuse certain components for all the operations which helps in making the code more efficient.</a:t>
            </a:r>
            <a:endParaRPr/>
          </a:p>
          <a:p>
            <a:pPr marL="457200" lvl="0" indent="-311150" algn="l" rtl="0">
              <a:spcBef>
                <a:spcPts val="0"/>
              </a:spcBef>
              <a:spcAft>
                <a:spcPts val="0"/>
              </a:spcAft>
              <a:buSzPts val="1300"/>
              <a:buChar char="●"/>
            </a:pPr>
            <a:r>
              <a:rPr lang="en"/>
              <a:t>The sources that were used for learning was the official documentations of the various technologies used, Youtube tutorials and also Stack Overflow.</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457200" lvl="0" indent="-381000" algn="l" rtl="0">
              <a:spcBef>
                <a:spcPts val="0"/>
              </a:spcBef>
              <a:spcAft>
                <a:spcPts val="0"/>
              </a:spcAft>
              <a:buSzPts val="2400"/>
              <a:buChar char="●"/>
            </a:pPr>
            <a:r>
              <a:rPr lang="en"/>
              <a:t>Conclusion:</a:t>
            </a:r>
            <a:endParaRPr/>
          </a:p>
        </p:txBody>
      </p:sp>
      <p:sp>
        <p:nvSpPr>
          <p:cNvPr id="207" name="Google Shape;207;p2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ONLINE MOVIE TICKET BOOKING is the ticket booking service that allows the customers to book the movie tickets on the computerized networks such as internet through secure website with a particular movie booking system, which has resulted from the blossoming Internet technology, obviously has many benefits for the user by getting the entertainment without wasting the time by standing in queue for hours and hours.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213" name="Google Shape;213;p2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8000"/>
              <a:t>  THANK YOU</a:t>
            </a:r>
            <a:endParaRPr sz="8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Outline:</a:t>
            </a:r>
            <a:endParaRPr/>
          </a:p>
        </p:txBody>
      </p:sp>
      <p:sp>
        <p:nvSpPr>
          <p:cNvPr id="141" name="Google Shape;141;p14"/>
          <p:cNvSpPr txBox="1">
            <a:spLocks noGrp="1"/>
          </p:cNvSpPr>
          <p:nvPr>
            <p:ph type="body" idx="1"/>
          </p:nvPr>
        </p:nvSpPr>
        <p:spPr>
          <a:xfrm>
            <a:off x="1297500" y="1371600"/>
            <a:ext cx="7038900" cy="31071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
              <a:t>1. Problem Statement</a:t>
            </a:r>
            <a:endParaRPr/>
          </a:p>
          <a:p>
            <a:pPr marL="0" lvl="0" indent="0" algn="l" rtl="0">
              <a:spcBef>
                <a:spcPts val="1200"/>
              </a:spcBef>
              <a:spcAft>
                <a:spcPts val="0"/>
              </a:spcAft>
              <a:buNone/>
            </a:pPr>
            <a:r>
              <a:rPr lang="en"/>
              <a:t>2. Motivation</a:t>
            </a:r>
            <a:endParaRPr/>
          </a:p>
          <a:p>
            <a:pPr marL="0" lvl="0" indent="0" algn="l" rtl="0">
              <a:spcBef>
                <a:spcPts val="1200"/>
              </a:spcBef>
              <a:spcAft>
                <a:spcPts val="0"/>
              </a:spcAft>
              <a:buNone/>
            </a:pPr>
            <a:r>
              <a:rPr lang="en"/>
              <a:t>3. Purpose</a:t>
            </a:r>
            <a:endParaRPr/>
          </a:p>
          <a:p>
            <a:pPr marL="0" lvl="0" indent="0" algn="l" rtl="0">
              <a:spcBef>
                <a:spcPts val="1200"/>
              </a:spcBef>
              <a:spcAft>
                <a:spcPts val="0"/>
              </a:spcAft>
              <a:buNone/>
            </a:pPr>
            <a:r>
              <a:rPr lang="en"/>
              <a:t>4. Scope</a:t>
            </a:r>
            <a:endParaRPr/>
          </a:p>
          <a:p>
            <a:pPr marL="0" lvl="0" indent="0" algn="l" rtl="0">
              <a:spcBef>
                <a:spcPts val="1200"/>
              </a:spcBef>
              <a:spcAft>
                <a:spcPts val="0"/>
              </a:spcAft>
              <a:buNone/>
            </a:pPr>
            <a:r>
              <a:rPr lang="en"/>
              <a:t>5. System Requirements</a:t>
            </a:r>
            <a:endParaRPr/>
          </a:p>
          <a:p>
            <a:pPr marL="0" lvl="0" indent="0" algn="l" rtl="0">
              <a:spcBef>
                <a:spcPts val="1200"/>
              </a:spcBef>
              <a:spcAft>
                <a:spcPts val="0"/>
              </a:spcAft>
              <a:buNone/>
            </a:pPr>
            <a:r>
              <a:rPr lang="en"/>
              <a:t>6. Coding</a:t>
            </a:r>
            <a:endParaRPr/>
          </a:p>
          <a:p>
            <a:pPr marL="0" lvl="0" indent="0" algn="l" rtl="0">
              <a:spcBef>
                <a:spcPts val="1200"/>
              </a:spcBef>
              <a:spcAft>
                <a:spcPts val="0"/>
              </a:spcAft>
              <a:buNone/>
            </a:pPr>
            <a:r>
              <a:rPr lang="en"/>
              <a:t>7. Different Modules Of Project</a:t>
            </a:r>
            <a:endParaRPr/>
          </a:p>
          <a:p>
            <a:pPr marL="0" lvl="0" indent="0" algn="l" rtl="0">
              <a:spcBef>
                <a:spcPts val="1200"/>
              </a:spcBef>
              <a:spcAft>
                <a:spcPts val="0"/>
              </a:spcAft>
              <a:buNone/>
            </a:pPr>
            <a:r>
              <a:rPr lang="en"/>
              <a:t>8. Learning During The Project</a:t>
            </a:r>
            <a:endParaRPr/>
          </a:p>
          <a:p>
            <a:pPr marL="0" lvl="0" indent="0" algn="l" rtl="0">
              <a:spcBef>
                <a:spcPts val="1200"/>
              </a:spcBef>
              <a:spcAft>
                <a:spcPts val="1200"/>
              </a:spcAft>
              <a:buNone/>
            </a:pPr>
            <a:r>
              <a:rPr lang="en"/>
              <a:t>9. Conclusion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457200" lvl="0" indent="-381000" algn="l" rtl="0">
              <a:spcBef>
                <a:spcPts val="0"/>
              </a:spcBef>
              <a:spcAft>
                <a:spcPts val="0"/>
              </a:spcAft>
              <a:buSzPts val="2400"/>
              <a:buChar char="●"/>
            </a:pPr>
            <a:r>
              <a:rPr lang="en"/>
              <a:t>Problem Statement:</a:t>
            </a:r>
            <a:endParaRPr/>
          </a:p>
        </p:txBody>
      </p:sp>
      <p:sp>
        <p:nvSpPr>
          <p:cNvPr id="147" name="Google Shape;147;p15"/>
          <p:cNvSpPr txBox="1">
            <a:spLocks noGrp="1"/>
          </p:cNvSpPr>
          <p:nvPr>
            <p:ph type="body" idx="1"/>
          </p:nvPr>
        </p:nvSpPr>
        <p:spPr>
          <a:xfrm>
            <a:off x="1297500" y="1567550"/>
            <a:ext cx="7038900" cy="2943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 traditional way of booking the ticket for the movie is the customer need to go to the specific theatre where the desired movie was playing and need to stand in queue and buy the ticket for the movie this will become more difficult for a person in order to overcome this problem .</a:t>
            </a:r>
            <a:endParaRPr/>
          </a:p>
          <a:p>
            <a:pPr marL="0" lvl="0" indent="0" algn="l" rtl="0">
              <a:spcBef>
                <a:spcPts val="1200"/>
              </a:spcBef>
              <a:spcAft>
                <a:spcPts val="1200"/>
              </a:spcAft>
              <a:buNone/>
            </a:pPr>
            <a:r>
              <a:rPr lang="en"/>
              <a:t>The project gives real life understanding of online movie ticket booking system and activities performed by various roles in the supply chain. Here we provide automation for movie ticket booking system through internet.  Online movie ticket booking system project captures activities performed by different roles in real life ticket booking which provides enhanced techniques for maintaining the required information up to date, which results in efficiency.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457200" lvl="0" indent="-381000" algn="l" rtl="0">
              <a:spcBef>
                <a:spcPts val="0"/>
              </a:spcBef>
              <a:spcAft>
                <a:spcPts val="0"/>
              </a:spcAft>
              <a:buSzPts val="2400"/>
              <a:buChar char="●"/>
            </a:pPr>
            <a:r>
              <a:rPr lang="en"/>
              <a:t>Motivation:</a:t>
            </a:r>
            <a:endParaRPr/>
          </a:p>
        </p:txBody>
      </p:sp>
      <p:sp>
        <p:nvSpPr>
          <p:cNvPr id="153" name="Google Shape;153;p1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The main motivation for the “Movie Ticket Booking System is to reach people in a new level of internet which is proved to be very useful for the customers.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457200" lvl="0" indent="-381000" algn="l" rtl="0">
              <a:spcBef>
                <a:spcPts val="0"/>
              </a:spcBef>
              <a:spcAft>
                <a:spcPts val="0"/>
              </a:spcAft>
              <a:buSzPts val="2400"/>
              <a:buChar char="●"/>
            </a:pPr>
            <a:r>
              <a:rPr lang="en"/>
              <a:t>Purpose:</a:t>
            </a:r>
            <a:endParaRPr/>
          </a:p>
        </p:txBody>
      </p:sp>
      <p:sp>
        <p:nvSpPr>
          <p:cNvPr id="159" name="Google Shape;159;p1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 purpose of this project is as follow:</a:t>
            </a:r>
            <a:endParaRPr/>
          </a:p>
          <a:p>
            <a:pPr marL="0" lvl="0" indent="0" algn="l" rtl="0">
              <a:spcBef>
                <a:spcPts val="1200"/>
              </a:spcBef>
              <a:spcAft>
                <a:spcPts val="0"/>
              </a:spcAft>
              <a:buNone/>
            </a:pPr>
            <a:r>
              <a:rPr lang="en"/>
              <a:t> 1. To maintain data of the movies in different theatres along with the showtime.</a:t>
            </a:r>
            <a:endParaRPr/>
          </a:p>
          <a:p>
            <a:pPr marL="0" lvl="0" indent="0" algn="l" rtl="0">
              <a:spcBef>
                <a:spcPts val="1200"/>
              </a:spcBef>
              <a:spcAft>
                <a:spcPts val="1200"/>
              </a:spcAft>
              <a:buNone/>
            </a:pPr>
            <a:r>
              <a:rPr lang="en"/>
              <a:t> 2. To assist an interested customer on the availability, time of Show, price of the ticket and to book their favorite movie.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457200" lvl="0" indent="-381000" algn="l" rtl="0">
              <a:spcBef>
                <a:spcPts val="0"/>
              </a:spcBef>
              <a:spcAft>
                <a:spcPts val="0"/>
              </a:spcAft>
              <a:buSzPts val="2400"/>
              <a:buChar char="●"/>
            </a:pPr>
            <a:r>
              <a:rPr lang="en"/>
              <a:t>Scope:</a:t>
            </a:r>
            <a:endParaRPr/>
          </a:p>
        </p:txBody>
      </p:sp>
      <p:sp>
        <p:nvSpPr>
          <p:cNvPr id="165" name="Google Shape;165;p1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AutoNum type="arabicPeriod"/>
            </a:pPr>
            <a:r>
              <a:rPr lang="en"/>
              <a:t>This is a web application for buying movie tickets online. Customers can buy tickets 24*7.</a:t>
            </a:r>
            <a:endParaRPr/>
          </a:p>
          <a:p>
            <a:pPr marL="457200" lvl="0" indent="-311150" algn="l" rtl="0">
              <a:spcBef>
                <a:spcPts val="0"/>
              </a:spcBef>
              <a:spcAft>
                <a:spcPts val="0"/>
              </a:spcAft>
              <a:buSzPts val="1300"/>
              <a:buAutoNum type="arabicPeriod"/>
            </a:pPr>
            <a:r>
              <a:rPr lang="en"/>
              <a:t>This System is developed keeping in view of the current multiplex working pattern. Schedule for many screens can be programmed in this application.</a:t>
            </a:r>
            <a:endParaRPr/>
          </a:p>
          <a:p>
            <a:pPr marL="457200" lvl="0" indent="-311150" algn="l" rtl="0">
              <a:spcBef>
                <a:spcPts val="0"/>
              </a:spcBef>
              <a:spcAft>
                <a:spcPts val="0"/>
              </a:spcAft>
              <a:buSzPts val="1300"/>
              <a:buAutoNum type="arabicPeriod"/>
            </a:pPr>
            <a:r>
              <a:rPr lang="en"/>
              <a:t>Customers can choose city and name of theatre where they want to see movie and get their movie timings.</a:t>
            </a:r>
            <a:endParaRPr/>
          </a:p>
          <a:p>
            <a:pPr marL="457200" lvl="0" indent="-311150" algn="l" rtl="0">
              <a:spcBef>
                <a:spcPts val="0"/>
              </a:spcBef>
              <a:spcAft>
                <a:spcPts val="0"/>
              </a:spcAft>
              <a:buSzPts val="1300"/>
              <a:buAutoNum type="arabicPeriod"/>
            </a:pPr>
            <a:r>
              <a:rPr lang="en"/>
              <a:t>Customers can see a graphical view of seat availability and choose their desired seat.</a:t>
            </a:r>
            <a:endParaRPr/>
          </a:p>
          <a:p>
            <a:pPr marL="457200" lvl="0" indent="-311150" algn="l" rtl="0">
              <a:spcBef>
                <a:spcPts val="0"/>
              </a:spcBef>
              <a:spcAft>
                <a:spcPts val="0"/>
              </a:spcAft>
              <a:buSzPts val="1300"/>
              <a:buAutoNum type="arabicPeriod"/>
            </a:pPr>
            <a:r>
              <a:rPr lang="en"/>
              <a:t>They can pay ticket amount online.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457200" lvl="0" indent="-381000" algn="l" rtl="0">
              <a:spcBef>
                <a:spcPts val="0"/>
              </a:spcBef>
              <a:spcAft>
                <a:spcPts val="0"/>
              </a:spcAft>
              <a:buSzPts val="2400"/>
              <a:buChar char="●"/>
            </a:pPr>
            <a:r>
              <a:rPr lang="en"/>
              <a:t>System Requirements:</a:t>
            </a:r>
            <a:endParaRPr/>
          </a:p>
        </p:txBody>
      </p:sp>
      <p:sp>
        <p:nvSpPr>
          <p:cNvPr id="171" name="Google Shape;171;p1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Hardware Specifications:</a:t>
            </a:r>
            <a:endParaRPr/>
          </a:p>
          <a:p>
            <a:pPr marL="457200" lvl="0" indent="-311150" algn="l" rtl="0">
              <a:spcBef>
                <a:spcPts val="0"/>
              </a:spcBef>
              <a:spcAft>
                <a:spcPts val="0"/>
              </a:spcAft>
              <a:buSzPts val="1300"/>
              <a:buAutoNum type="arabicPeriod"/>
            </a:pPr>
            <a:r>
              <a:rPr lang="en"/>
              <a:t>M Processor - i3</a:t>
            </a:r>
            <a:endParaRPr/>
          </a:p>
          <a:p>
            <a:pPr marL="457200" lvl="0" indent="-311150" algn="l" rtl="0">
              <a:spcBef>
                <a:spcPts val="0"/>
              </a:spcBef>
              <a:spcAft>
                <a:spcPts val="0"/>
              </a:spcAft>
              <a:buSzPts val="1300"/>
              <a:buAutoNum type="arabicPeriod"/>
            </a:pPr>
            <a:r>
              <a:rPr lang="en"/>
              <a:t>Hard Disk - 20GB</a:t>
            </a:r>
            <a:endParaRPr/>
          </a:p>
          <a:p>
            <a:pPr marL="457200" lvl="0" indent="-311150" algn="l" rtl="0">
              <a:spcBef>
                <a:spcPts val="0"/>
              </a:spcBef>
              <a:spcAft>
                <a:spcPts val="0"/>
              </a:spcAft>
              <a:buSzPts val="1300"/>
              <a:buAutoNum type="arabicPeriod"/>
            </a:pPr>
            <a:r>
              <a:rPr lang="en"/>
              <a:t>Memory - 4GB RAM  </a:t>
            </a:r>
            <a:endParaRPr/>
          </a:p>
          <a:p>
            <a:pPr marL="914400" lvl="0" indent="0" algn="l" rtl="0">
              <a:spcBef>
                <a:spcPts val="1200"/>
              </a:spcBef>
              <a:spcAft>
                <a:spcPts val="0"/>
              </a:spcAft>
              <a:buNone/>
            </a:pPr>
            <a:endParaRPr/>
          </a:p>
          <a:p>
            <a:pPr marL="457200" lvl="0" indent="-311150" algn="l" rtl="0">
              <a:spcBef>
                <a:spcPts val="1200"/>
              </a:spcBef>
              <a:spcAft>
                <a:spcPts val="0"/>
              </a:spcAft>
              <a:buSzPts val="1300"/>
              <a:buChar char="●"/>
            </a:pPr>
            <a:r>
              <a:rPr lang="en"/>
              <a:t>Software Specifications:</a:t>
            </a:r>
            <a:endParaRPr/>
          </a:p>
          <a:p>
            <a:pPr marL="457200" lvl="0" indent="-311150" algn="l" rtl="0">
              <a:spcBef>
                <a:spcPts val="0"/>
              </a:spcBef>
              <a:spcAft>
                <a:spcPts val="0"/>
              </a:spcAft>
              <a:buSzPts val="1300"/>
              <a:buAutoNum type="arabicPeriod"/>
            </a:pPr>
            <a:r>
              <a:rPr lang="en"/>
              <a:t>Operating System - Windows 10</a:t>
            </a:r>
            <a:endParaRPr/>
          </a:p>
          <a:p>
            <a:pPr marL="457200" lvl="0" indent="-311150" algn="l" rtl="0">
              <a:spcBef>
                <a:spcPts val="0"/>
              </a:spcBef>
              <a:spcAft>
                <a:spcPts val="0"/>
              </a:spcAft>
              <a:buSzPts val="1300"/>
              <a:buAutoNum type="arabicPeriod"/>
            </a:pPr>
            <a:r>
              <a:rPr lang="en"/>
              <a:t>Database Server - MySQL Server</a:t>
            </a:r>
            <a:endParaRPr/>
          </a:p>
          <a:p>
            <a:pPr marL="457200" lvl="0" indent="-311150" algn="l" rtl="0">
              <a:spcBef>
                <a:spcPts val="0"/>
              </a:spcBef>
              <a:spcAft>
                <a:spcPts val="0"/>
              </a:spcAft>
              <a:buSzPts val="1300"/>
              <a:buAutoNum type="arabicPeriod"/>
            </a:pPr>
            <a:r>
              <a:rPr lang="en"/>
              <a:t>IDE - Intellij IDEA</a:t>
            </a:r>
            <a:endParaRPr/>
          </a:p>
          <a:p>
            <a:pPr marL="457200" lvl="0" indent="-311150" algn="l" rtl="0">
              <a:spcBef>
                <a:spcPts val="0"/>
              </a:spcBef>
              <a:spcAft>
                <a:spcPts val="0"/>
              </a:spcAft>
              <a:buSzPts val="1300"/>
              <a:buAutoNum type="arabicPeriod"/>
            </a:pPr>
            <a:r>
              <a:rPr lang="en"/>
              <a:t>FrontEnd IDE - VS Code</a:t>
            </a:r>
            <a:endParaRPr/>
          </a:p>
          <a:p>
            <a:pPr marL="0" lvl="0" indent="0" algn="l" rtl="0">
              <a:spcBef>
                <a:spcPts val="1200"/>
              </a:spcBef>
              <a:spcAft>
                <a:spcPts val="12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457200" lvl="0" indent="-381000" algn="l" rtl="0">
              <a:spcBef>
                <a:spcPts val="0"/>
              </a:spcBef>
              <a:spcAft>
                <a:spcPts val="0"/>
              </a:spcAft>
              <a:buSzPts val="2400"/>
              <a:buChar char="●"/>
            </a:pPr>
            <a:r>
              <a:rPr lang="en"/>
              <a:t>Coding:</a:t>
            </a:r>
            <a:endParaRPr/>
          </a:p>
        </p:txBody>
      </p:sp>
      <p:sp>
        <p:nvSpPr>
          <p:cNvPr id="177" name="Google Shape;177;p20"/>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 this project, we develops the code using following software languages:</a:t>
            </a:r>
            <a:endParaRPr/>
          </a:p>
          <a:p>
            <a:pPr marL="457200" lvl="0" indent="-311150" algn="l" rtl="0">
              <a:spcBef>
                <a:spcPts val="1200"/>
              </a:spcBef>
              <a:spcAft>
                <a:spcPts val="0"/>
              </a:spcAft>
              <a:buSzPts val="1300"/>
              <a:buAutoNum type="arabicPeriod"/>
            </a:pPr>
            <a:r>
              <a:rPr lang="en"/>
              <a:t>Html, CSS, React JS</a:t>
            </a:r>
            <a:endParaRPr/>
          </a:p>
          <a:p>
            <a:pPr marL="457200" lvl="0" indent="-311150" algn="l" rtl="0">
              <a:spcBef>
                <a:spcPts val="0"/>
              </a:spcBef>
              <a:spcAft>
                <a:spcPts val="0"/>
              </a:spcAft>
              <a:buSzPts val="1300"/>
              <a:buAutoNum type="arabicPeriod"/>
            </a:pPr>
            <a:r>
              <a:rPr lang="en"/>
              <a:t>Java, Advance Java</a:t>
            </a:r>
            <a:endParaRPr/>
          </a:p>
          <a:p>
            <a:pPr marL="457200" lvl="0" indent="-311150" algn="l" rtl="0">
              <a:spcBef>
                <a:spcPts val="0"/>
              </a:spcBef>
              <a:spcAft>
                <a:spcPts val="0"/>
              </a:spcAft>
              <a:buSzPts val="1300"/>
              <a:buAutoNum type="arabicPeriod"/>
            </a:pPr>
            <a:r>
              <a:rPr lang="en"/>
              <a:t>DBMS(MySQL)</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457200" lvl="0" indent="-381000" algn="l" rtl="0">
              <a:spcBef>
                <a:spcPts val="0"/>
              </a:spcBef>
              <a:spcAft>
                <a:spcPts val="0"/>
              </a:spcAft>
              <a:buSzPts val="2400"/>
              <a:buChar char="●"/>
            </a:pPr>
            <a:r>
              <a:rPr lang="en"/>
              <a:t>Different Modules Of Project:</a:t>
            </a:r>
            <a:endParaRPr/>
          </a:p>
        </p:txBody>
      </p:sp>
      <p:sp>
        <p:nvSpPr>
          <p:cNvPr id="183" name="Google Shape;183;p21"/>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fontScale="92500"/>
          </a:bodyPr>
          <a:lstStyle/>
          <a:p>
            <a:pPr marL="457200" lvl="0" indent="-311150" algn="l" rtl="0">
              <a:spcBef>
                <a:spcPts val="0"/>
              </a:spcBef>
              <a:spcAft>
                <a:spcPts val="0"/>
              </a:spcAft>
              <a:buSzPts val="1300"/>
              <a:buAutoNum type="arabicPeriod"/>
            </a:pPr>
            <a:r>
              <a:rPr lang="en"/>
              <a:t>Login Page:</a:t>
            </a:r>
            <a:endParaRPr/>
          </a:p>
          <a:p>
            <a:pPr marL="457200" lvl="0" indent="-311150" algn="l" rtl="0">
              <a:spcBef>
                <a:spcPts val="0"/>
              </a:spcBef>
              <a:spcAft>
                <a:spcPts val="0"/>
              </a:spcAft>
              <a:buSzPts val="1300"/>
              <a:buChar char="●"/>
            </a:pPr>
            <a:r>
              <a:rPr lang="en"/>
              <a:t>This will have three types of Login facilities namely Admin, Vendor and Users.</a:t>
            </a:r>
            <a:endParaRPr/>
          </a:p>
          <a:p>
            <a:pPr marL="457200" lvl="0" indent="-311150" algn="l" rtl="0">
              <a:spcBef>
                <a:spcPts val="0"/>
              </a:spcBef>
              <a:spcAft>
                <a:spcPts val="0"/>
              </a:spcAft>
              <a:buSzPts val="1300"/>
              <a:buChar char="●"/>
            </a:pPr>
            <a:r>
              <a:rPr lang="en"/>
              <a:t>The Login part consists of user Id and Password.</a:t>
            </a:r>
            <a:endParaRPr/>
          </a:p>
          <a:p>
            <a:pPr marL="914400" lvl="0" indent="0" algn="l" rtl="0">
              <a:spcBef>
                <a:spcPts val="1200"/>
              </a:spcBef>
              <a:spcAft>
                <a:spcPts val="0"/>
              </a:spcAft>
              <a:buNone/>
            </a:pPr>
            <a:endParaRPr/>
          </a:p>
          <a:p>
            <a:pPr marL="457200" lvl="0" indent="-311150" algn="l" rtl="0">
              <a:spcBef>
                <a:spcPts val="1200"/>
              </a:spcBef>
              <a:spcAft>
                <a:spcPts val="0"/>
              </a:spcAft>
              <a:buSzPts val="1300"/>
              <a:buAutoNum type="arabicPeriod"/>
            </a:pPr>
            <a:r>
              <a:rPr lang="en"/>
              <a:t>Website Pages:</a:t>
            </a:r>
            <a:endParaRPr/>
          </a:p>
          <a:p>
            <a:pPr marL="457200" lvl="0" indent="-311150" algn="l" rtl="0">
              <a:spcBef>
                <a:spcPts val="0"/>
              </a:spcBef>
              <a:spcAft>
                <a:spcPts val="0"/>
              </a:spcAft>
              <a:buSzPts val="1300"/>
              <a:buChar char="●"/>
            </a:pPr>
            <a:r>
              <a:rPr lang="en"/>
              <a:t>Cities, all cities are shown.</a:t>
            </a:r>
            <a:endParaRPr/>
          </a:p>
          <a:p>
            <a:pPr marL="457200" lvl="0" indent="-311150" algn="l" rtl="0">
              <a:spcBef>
                <a:spcPts val="0"/>
              </a:spcBef>
              <a:spcAft>
                <a:spcPts val="0"/>
              </a:spcAft>
              <a:buSzPts val="1300"/>
              <a:buChar char="●"/>
            </a:pPr>
            <a:r>
              <a:rPr lang="en"/>
              <a:t>Theatre, theatres in a particular city are  shown.</a:t>
            </a:r>
            <a:endParaRPr/>
          </a:p>
          <a:p>
            <a:pPr marL="457200" lvl="0" indent="-311150" algn="l" rtl="0">
              <a:spcBef>
                <a:spcPts val="0"/>
              </a:spcBef>
              <a:spcAft>
                <a:spcPts val="0"/>
              </a:spcAft>
              <a:buSzPts val="1300"/>
              <a:buChar char="●"/>
            </a:pPr>
            <a:r>
              <a:rPr lang="en"/>
              <a:t>Movies, movies available in a particular theatre are shown.</a:t>
            </a:r>
            <a:endParaRPr/>
          </a:p>
          <a:p>
            <a:pPr marL="457200" lvl="0" indent="-311150" algn="l" rtl="0">
              <a:spcBef>
                <a:spcPts val="0"/>
              </a:spcBef>
              <a:spcAft>
                <a:spcPts val="0"/>
              </a:spcAft>
              <a:buSzPts val="1300"/>
              <a:buChar char="●"/>
            </a:pPr>
            <a:r>
              <a:rPr lang="en"/>
              <a:t>Shows, shows available for a particular movie are shown.</a:t>
            </a:r>
            <a:endParaRPr/>
          </a:p>
          <a:p>
            <a:pPr marL="457200" lvl="0" indent="-311150" algn="l" rtl="0">
              <a:spcBef>
                <a:spcPts val="0"/>
              </a:spcBef>
              <a:spcAft>
                <a:spcPts val="0"/>
              </a:spcAft>
              <a:buSzPts val="1300"/>
              <a:buChar char="●"/>
            </a:pPr>
            <a:r>
              <a:rPr lang="en"/>
              <a:t>Seats, Seats available for a particular show are shown.</a:t>
            </a:r>
            <a:endParaRPr/>
          </a:p>
          <a:p>
            <a:pPr marL="457200" lvl="0" indent="-311150" algn="l" rtl="0">
              <a:spcBef>
                <a:spcPts val="0"/>
              </a:spcBef>
              <a:spcAft>
                <a:spcPts val="0"/>
              </a:spcAft>
              <a:buSzPts val="1300"/>
              <a:buChar char="●"/>
            </a:pPr>
            <a:r>
              <a:rPr lang="en"/>
              <a:t>Profile, customer profile(with tickets related to the customer) and vendor profile(with theatres related to vendor).</a:t>
            </a:r>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941</Words>
  <Application>Microsoft Office PowerPoint</Application>
  <PresentationFormat>On-screen Show (16:9)</PresentationFormat>
  <Paragraphs>82</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Lato</vt:lpstr>
      <vt:lpstr>Montserrat</vt:lpstr>
      <vt:lpstr>Arial</vt:lpstr>
      <vt:lpstr>Focus</vt:lpstr>
      <vt:lpstr>            Presentation on “Movie Ticket Booking System” </vt:lpstr>
      <vt:lpstr>Outline:</vt:lpstr>
      <vt:lpstr>Problem Statement:</vt:lpstr>
      <vt:lpstr>Motivation:</vt:lpstr>
      <vt:lpstr>Purpose:</vt:lpstr>
      <vt:lpstr>Scope:</vt:lpstr>
      <vt:lpstr>System Requirements:</vt:lpstr>
      <vt:lpstr>Coding:</vt:lpstr>
      <vt:lpstr>Different Modules Of Project:</vt:lpstr>
      <vt:lpstr>Different Modules of Project:</vt:lpstr>
      <vt:lpstr>Learning During The Project:</vt:lpstr>
      <vt:lpstr>Learning During The Project:</vt:lpstr>
      <vt:lpstr>Conclusion: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Presentation on “Movie Ticket Booking System” </dc:title>
  <cp:lastModifiedBy>Microsoft account</cp:lastModifiedBy>
  <cp:revision>1</cp:revision>
  <dcterms:modified xsi:type="dcterms:W3CDTF">2022-09-30T11:26:00Z</dcterms:modified>
</cp:coreProperties>
</file>