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FD96A-082B-FA8E-53CD-3386BD5A3C0B}" v="885" dt="2025-02-17T20:06:12.592"/>
    <p1510:client id="{2A5816AA-0024-DAC7-4B84-279ABB750613}" v="435" dt="2025-02-17T19:13:52.916"/>
    <p1510:client id="{6525FEEE-B045-55F4-1F95-518363F1C794}" v="393" dt="2025-02-18T12:20:37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3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8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4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2127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1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45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88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11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9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2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49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84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9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4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0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6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3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85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Открытая белая дверь">
            <a:extLst>
              <a:ext uri="{FF2B5EF4-FFF2-40B4-BE49-F238E27FC236}">
                <a16:creationId xmlns:a16="http://schemas.microsoft.com/office/drawing/2014/main" id="{F3A17020-AB2C-D2DC-51BD-074962C5BA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9092" t="31090" r="-7" b="7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ru-RU">
                <a:ea typeface="+mj-lt"/>
                <a:cs typeface="+mj-lt"/>
              </a:rPr>
              <a:t>Exit the Dungeon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Выполнили: </a:t>
            </a:r>
            <a:r>
              <a:rPr lang="ru-RU">
                <a:ea typeface="+mn-lt"/>
                <a:cs typeface="+mn-lt"/>
              </a:rPr>
              <a:t> Синицын-Солодкий</a:t>
            </a:r>
            <a:r>
              <a:rPr lang="ru-RU"/>
              <a:t> Арсений,</a:t>
            </a:r>
          </a:p>
          <a:p>
            <a:r>
              <a:rPr lang="ru-RU"/>
              <a:t>      Тростин Егор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02BFA-638D-2E3B-86C6-6B42A93D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487" y="227693"/>
            <a:ext cx="4810897" cy="912850"/>
          </a:xfrm>
        </p:spPr>
        <p:txBody>
          <a:bodyPr/>
          <a:lstStyle/>
          <a:p>
            <a:r>
              <a:rPr lang="ru-RU" sz="6000" dirty="0"/>
              <a:t>Поражение</a:t>
            </a:r>
          </a:p>
        </p:txBody>
      </p:sp>
      <p:pic>
        <p:nvPicPr>
          <p:cNvPr id="4" name="Рисунок 3" descr="Изображение выглядит как текст, снимок экрана, Шрифт, белый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1B21683-F2C6-9E92-F24E-98150585D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540" y="1605280"/>
            <a:ext cx="8675511" cy="487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07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43074-D48F-44C0-2107-A48A6D2E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634" y="258173"/>
            <a:ext cx="3273727" cy="872210"/>
          </a:xfrm>
        </p:spPr>
        <p:txBody>
          <a:bodyPr/>
          <a:lstStyle/>
          <a:p>
            <a:r>
              <a:rPr lang="ru-RU" sz="6000" dirty="0"/>
              <a:t>Победа</a:t>
            </a:r>
          </a:p>
        </p:txBody>
      </p:sp>
      <p:pic>
        <p:nvPicPr>
          <p:cNvPr id="10" name="Рисунок 9" descr="Изображение выглядит как текст, снимок экрана, Шрифт, белый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5CB2039-6120-888F-0A07-BE8EC9FC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534160"/>
            <a:ext cx="866648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19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72D54-21E3-0D3D-C562-C117B623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435" y="804672"/>
            <a:ext cx="375503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i="0" kern="1200" dirty="0">
                <a:latin typeface="+mj-lt"/>
                <a:ea typeface="+mj-ea"/>
                <a:cs typeface="+mj-cs"/>
              </a:rPr>
              <a:t>Дальнейшее развитие проекта</a:t>
            </a:r>
            <a:endParaRPr lang="en-US" b="0" i="0" kern="12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34A08-C2C1-6B93-A3F6-B6380A58B19D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err="1">
                <a:latin typeface="+mj-lt"/>
                <a:ea typeface="+mj-ea"/>
                <a:cs typeface="+mj-cs"/>
              </a:rPr>
              <a:t>Добавление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err="1">
                <a:latin typeface="+mj-lt"/>
                <a:ea typeface="+mj-ea"/>
                <a:cs typeface="+mj-cs"/>
              </a:rPr>
              <a:t>кооператива</a:t>
            </a:r>
            <a:endParaRPr lang="en-US" sz="2400">
              <a:latin typeface="+mj-lt"/>
              <a:ea typeface="+mj-ea"/>
              <a:cs typeface="+mj-cs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err="1">
                <a:latin typeface="+mj-lt"/>
                <a:ea typeface="+mj-ea"/>
                <a:cs typeface="+mj-cs"/>
              </a:rPr>
              <a:t>Адаптивный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err="1">
                <a:latin typeface="+mj-lt"/>
                <a:ea typeface="+mj-ea"/>
                <a:cs typeface="+mj-cs"/>
              </a:rPr>
              <a:t>интрфейс</a:t>
            </a:r>
            <a:endParaRPr lang="en-US" sz="2400">
              <a:latin typeface="+mj-lt"/>
              <a:ea typeface="+mj-ea"/>
              <a:cs typeface="+mj-cs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err="1">
                <a:latin typeface="+mj-lt"/>
                <a:ea typeface="+mj-ea"/>
                <a:cs typeface="+mj-cs"/>
              </a:rPr>
              <a:t>Улучшение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err="1">
                <a:latin typeface="+mj-lt"/>
                <a:ea typeface="+mj-ea"/>
                <a:cs typeface="+mj-cs"/>
              </a:rPr>
              <a:t>графики</a:t>
            </a:r>
            <a:endParaRPr lang="en-US" sz="2400">
              <a:latin typeface="+mj-lt"/>
              <a:ea typeface="+mj-ea"/>
              <a:cs typeface="+mj-cs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err="1">
                <a:latin typeface="+mj-lt"/>
                <a:ea typeface="+mj-ea"/>
                <a:cs typeface="+mj-cs"/>
              </a:rPr>
              <a:t>Перенос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err="1">
                <a:latin typeface="+mj-lt"/>
                <a:ea typeface="+mj-ea"/>
                <a:cs typeface="+mj-cs"/>
              </a:rPr>
              <a:t>игры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err="1">
                <a:latin typeface="+mj-lt"/>
                <a:ea typeface="+mj-ea"/>
                <a:cs typeface="+mj-cs"/>
              </a:rPr>
              <a:t>на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err="1">
                <a:latin typeface="+mj-lt"/>
                <a:ea typeface="+mj-ea"/>
                <a:cs typeface="+mj-cs"/>
              </a:rPr>
              <a:t>другие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err="1">
                <a:latin typeface="+mj-lt"/>
                <a:ea typeface="+mj-ea"/>
                <a:cs typeface="+mj-cs"/>
              </a:rPr>
              <a:t>платформы</a:t>
            </a:r>
            <a:endParaRPr lang="en-US" sz="2400">
              <a:latin typeface="+mj-lt"/>
              <a:ea typeface="+mj-ea"/>
              <a:cs typeface="+mj-cs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err="1">
                <a:latin typeface="+mj-lt"/>
                <a:ea typeface="+mj-ea"/>
                <a:cs typeface="+mj-cs"/>
              </a:rPr>
              <a:t>Добавление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err="1">
                <a:latin typeface="+mj-lt"/>
                <a:ea typeface="+mj-ea"/>
                <a:cs typeface="+mj-cs"/>
              </a:rPr>
              <a:t>большего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err="1">
                <a:latin typeface="+mj-lt"/>
                <a:ea typeface="+mj-ea"/>
                <a:cs typeface="+mj-cs"/>
              </a:rPr>
              <a:t>количества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err="1">
                <a:latin typeface="+mj-lt"/>
                <a:ea typeface="+mj-ea"/>
                <a:cs typeface="+mj-cs"/>
              </a:rPr>
              <a:t>уровней</a:t>
            </a:r>
            <a:endParaRPr lang="en-US" sz="2400">
              <a:latin typeface="+mj-lt"/>
              <a:ea typeface="+mj-ea"/>
              <a:cs typeface="+mj-cs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0356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26E08-C46F-BB2D-8224-212CB57C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Ввдение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E5085-231C-D87A-A642-45746F8DE21E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18288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 err="1">
                <a:latin typeface="+mj-lt"/>
                <a:ea typeface="+mj-ea"/>
                <a:cs typeface="+mj-cs"/>
              </a:rPr>
              <a:t>Целью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проекта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является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написание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простой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игры</a:t>
            </a:r>
            <a:r>
              <a:rPr lang="en-US" sz="2400" dirty="0">
                <a:latin typeface="+mj-lt"/>
                <a:ea typeface="+mj-ea"/>
                <a:cs typeface="+mj-cs"/>
              </a:rPr>
              <a:t> в </a:t>
            </a:r>
            <a:r>
              <a:rPr lang="en-US" sz="2400" dirty="0" err="1">
                <a:latin typeface="+mj-lt"/>
                <a:ea typeface="+mj-ea"/>
                <a:cs typeface="+mj-cs"/>
              </a:rPr>
              <a:t>жанре</a:t>
            </a:r>
            <a:r>
              <a:rPr lang="en-US" sz="2400" dirty="0">
                <a:latin typeface="+mj-lt"/>
                <a:ea typeface="+mj-ea"/>
                <a:cs typeface="+mj-cs"/>
              </a:rPr>
              <a:t> Bullet Hell с </a:t>
            </a:r>
            <a:r>
              <a:rPr lang="en-US" sz="2400" dirty="0" err="1">
                <a:latin typeface="+mj-lt"/>
                <a:ea typeface="+mj-ea"/>
                <a:cs typeface="+mj-cs"/>
              </a:rPr>
              <a:t>реализацией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базового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интерфейса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для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взаимодействия</a:t>
            </a:r>
            <a:r>
              <a:rPr lang="en-US" sz="2400" dirty="0">
                <a:latin typeface="+mj-lt"/>
                <a:ea typeface="+mj-ea"/>
                <a:cs typeface="+mj-cs"/>
              </a:rPr>
              <a:t> с </a:t>
            </a:r>
            <a:r>
              <a:rPr lang="en-US" sz="2400" dirty="0" err="1">
                <a:latin typeface="+mj-lt"/>
                <a:ea typeface="+mj-ea"/>
                <a:cs typeface="+mj-cs"/>
              </a:rPr>
              <a:t>пользователем</a:t>
            </a:r>
            <a:r>
              <a:rPr lang="en-US" sz="2400" dirty="0">
                <a:latin typeface="+mj-lt"/>
                <a:ea typeface="+mj-ea"/>
                <a:cs typeface="+mj-c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1804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79543-3710-A097-250E-9700C2F5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Механики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9CD52-C68F-AF5B-8E23-BB75343C000F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2400" dirty="0">
              <a:latin typeface="+mj-lt"/>
              <a:ea typeface="+mj-ea"/>
              <a:cs typeface="+mj-cs"/>
            </a:endParaRPr>
          </a:p>
          <a:p>
            <a:pPr marL="514350" indent="-5143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err="1">
                <a:latin typeface="+mj-lt"/>
                <a:ea typeface="+mj-ea"/>
                <a:cs typeface="+mj-cs"/>
              </a:rPr>
              <a:t>Управление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err="1">
                <a:latin typeface="+mj-lt"/>
                <a:ea typeface="+mj-ea"/>
                <a:cs typeface="+mj-cs"/>
              </a:rPr>
              <a:t>движением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err="1">
                <a:latin typeface="+mj-lt"/>
                <a:ea typeface="+mj-ea"/>
                <a:cs typeface="+mj-cs"/>
              </a:rPr>
              <a:t>персонажа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err="1">
                <a:latin typeface="+mj-lt"/>
                <a:ea typeface="+mj-ea"/>
                <a:cs typeface="+mj-cs"/>
              </a:rPr>
              <a:t>на</a:t>
            </a:r>
            <a:r>
              <a:rPr lang="en-US" sz="2400" dirty="0">
                <a:latin typeface="+mj-lt"/>
                <a:ea typeface="+mj-ea"/>
                <a:cs typeface="+mj-cs"/>
              </a:rPr>
              <a:t> ←↑→↓ </a:t>
            </a:r>
          </a:p>
          <a:p>
            <a:pPr marL="514350" indent="-5143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err="1">
                <a:latin typeface="+mj-lt"/>
                <a:ea typeface="+mj-ea"/>
                <a:cs typeface="+mj-cs"/>
              </a:rPr>
              <a:t>Стрельба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err="1">
                <a:latin typeface="+mj-lt"/>
                <a:ea typeface="+mj-ea"/>
                <a:cs typeface="+mj-cs"/>
              </a:rPr>
              <a:t>на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err="1">
                <a:latin typeface="+mj-lt"/>
                <a:ea typeface="+mj-ea"/>
                <a:cs typeface="+mj-cs"/>
              </a:rPr>
              <a:t>мышку</a:t>
            </a:r>
            <a:r>
              <a:rPr lang="en-US" sz="2400" dirty="0">
                <a:latin typeface="+mj-lt"/>
                <a:ea typeface="+mj-ea"/>
                <a:cs typeface="+mj-cs"/>
              </a:rPr>
              <a:t> и ЛКМ</a:t>
            </a:r>
          </a:p>
          <a:p>
            <a:pPr marL="514350" indent="-5143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 err="1">
                <a:latin typeface="+mj-lt"/>
                <a:ea typeface="+mj-ea"/>
                <a:cs typeface="+mj-cs"/>
              </a:rPr>
              <a:t>Читы</a:t>
            </a:r>
            <a:r>
              <a:rPr lang="en-US" sz="2400" dirty="0">
                <a:latin typeface="+mj-lt"/>
                <a:ea typeface="+mj-ea"/>
                <a:cs typeface="+mj-cs"/>
              </a:rPr>
              <a:t>, </a:t>
            </a:r>
            <a:r>
              <a:rPr lang="en-US" sz="2400" dirty="0" err="1">
                <a:latin typeface="+mj-lt"/>
                <a:ea typeface="+mj-ea"/>
                <a:cs typeface="+mj-cs"/>
              </a:rPr>
              <a:t>которые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дают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неуязвимость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на</a:t>
            </a:r>
            <a:r>
              <a:rPr lang="en-US" sz="2400" dirty="0">
                <a:latin typeface="+mj-lt"/>
                <a:ea typeface="+mj-ea"/>
                <a:cs typeface="+mj-cs"/>
              </a:rPr>
              <a:t> "g"</a:t>
            </a:r>
          </a:p>
          <a:p>
            <a:pPr marL="514350" indent="-51435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err="1">
                <a:latin typeface="+mj-lt"/>
                <a:ea typeface="+mj-ea"/>
                <a:cs typeface="+mj-cs"/>
              </a:rPr>
              <a:t>Вспомогательные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err="1">
                <a:latin typeface="+mj-lt"/>
                <a:ea typeface="+mj-ea"/>
                <a:cs typeface="+mj-cs"/>
              </a:rPr>
              <a:t>кнопки</a:t>
            </a:r>
            <a:r>
              <a:rPr lang="en-US" sz="2400" dirty="0">
                <a:latin typeface="+mj-lt"/>
                <a:ea typeface="+mj-ea"/>
                <a:cs typeface="+mj-cs"/>
              </a:rPr>
              <a:t> (Esc, Backspace, Enter, Space)</a:t>
            </a:r>
          </a:p>
        </p:txBody>
      </p:sp>
    </p:spTree>
    <p:extLst>
      <p:ext uri="{BB962C8B-B14F-4D97-AF65-F5344CB8AC3E}">
        <p14:creationId xmlns:p14="http://schemas.microsoft.com/office/powerpoint/2010/main" val="117081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10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4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D3AE92-2731-8F39-7A9D-12CCB55B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Реализация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F7DAE-1823-67DA-1996-8A5131D7AE91}"/>
              </a:ext>
            </a:extLst>
          </p:cNvPr>
          <p:cNvSpPr txBox="1"/>
          <p:nvPr/>
        </p:nvSpPr>
        <p:spPr>
          <a:xfrm>
            <a:off x="4975861" y="804671"/>
            <a:ext cx="6399930" cy="52486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2400" dirty="0">
                <a:latin typeface="+mj-lt"/>
                <a:ea typeface="+mj-ea"/>
                <a:cs typeface="+mj-cs"/>
              </a:rPr>
              <a:t>В </a:t>
            </a:r>
            <a:r>
              <a:rPr lang="en-US" sz="2400" dirty="0" err="1">
                <a:latin typeface="+mj-lt"/>
                <a:ea typeface="+mj-ea"/>
                <a:cs typeface="+mj-cs"/>
              </a:rPr>
              <a:t>проекте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использовались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такие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библиотеки</a:t>
            </a:r>
            <a:r>
              <a:rPr lang="en-US" sz="2400" dirty="0">
                <a:latin typeface="+mj-lt"/>
                <a:ea typeface="+mj-ea"/>
                <a:cs typeface="+mj-cs"/>
              </a:rPr>
              <a:t>, </a:t>
            </a:r>
            <a:r>
              <a:rPr lang="en-US" sz="2400" dirty="0" err="1">
                <a:latin typeface="+mj-lt"/>
                <a:ea typeface="+mj-ea"/>
                <a:cs typeface="+mj-cs"/>
              </a:rPr>
              <a:t>как</a:t>
            </a:r>
            <a:r>
              <a:rPr lang="en-US" sz="2400" dirty="0">
                <a:latin typeface="+mj-lt"/>
                <a:ea typeface="+mj-ea"/>
                <a:cs typeface="+mj-cs"/>
              </a:rPr>
              <a:t> </a:t>
            </a:r>
            <a:r>
              <a:rPr lang="en-US" sz="2400" dirty="0" err="1">
                <a:latin typeface="+mj-lt"/>
                <a:ea typeface="+mj-ea"/>
                <a:cs typeface="+mj-cs"/>
              </a:rPr>
              <a:t>pygame</a:t>
            </a:r>
            <a:r>
              <a:rPr lang="en-US" sz="2400" dirty="0">
                <a:latin typeface="+mj-lt"/>
                <a:ea typeface="+mj-ea"/>
                <a:cs typeface="+mj-cs"/>
              </a:rPr>
              <a:t>, </a:t>
            </a:r>
            <a:r>
              <a:rPr lang="en-US" sz="2400" dirty="0" err="1">
                <a:latin typeface="+mj-lt"/>
                <a:ea typeface="+mj-ea"/>
                <a:cs typeface="+mj-cs"/>
              </a:rPr>
              <a:t>os</a:t>
            </a:r>
            <a:r>
              <a:rPr lang="en-US" sz="2400" dirty="0">
                <a:latin typeface="+mj-lt"/>
                <a:ea typeface="+mj-ea"/>
                <a:cs typeface="+mj-cs"/>
              </a:rPr>
              <a:t>, math, </a:t>
            </a:r>
            <a:r>
              <a:rPr lang="en-US" sz="2400" dirty="0" err="1">
                <a:latin typeface="+mj-lt"/>
                <a:ea typeface="+mj-ea"/>
                <a:cs typeface="+mj-cs"/>
              </a:rPr>
              <a:t>ctypes</a:t>
            </a:r>
            <a:r>
              <a:rPr lang="en-US" sz="2400" dirty="0">
                <a:latin typeface="+mj-lt"/>
                <a:ea typeface="+mj-ea"/>
                <a:cs typeface="+mj-cs"/>
              </a:rPr>
              <a:t>, </a:t>
            </a:r>
            <a:r>
              <a:rPr lang="en-US" sz="2400" dirty="0">
                <a:ea typeface="+mn-lt"/>
                <a:cs typeface="+mn-lt"/>
              </a:rPr>
              <a:t>time</a:t>
            </a:r>
            <a:r>
              <a:rPr lang="en-US" sz="2400" dirty="0">
                <a:latin typeface="+mj-lt"/>
                <a:ea typeface="+mj-ea"/>
                <a:cs typeface="+mj-cs"/>
              </a:rPr>
              <a:t>. </a:t>
            </a:r>
          </a:p>
          <a:p>
            <a:pPr indent="-228600" defTabSz="457200">
              <a:spcBef>
                <a:spcPts val="1000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400" dirty="0" err="1">
                <a:ea typeface="+mn-lt"/>
                <a:cs typeface="+mn-lt"/>
              </a:rPr>
              <a:t>Идея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взята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из</a:t>
            </a:r>
            <a:r>
              <a:rPr lang="en-US" sz="2400" dirty="0">
                <a:ea typeface="+mn-lt"/>
                <a:cs typeface="+mn-lt"/>
              </a:rPr>
              <a:t>: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enter the </a:t>
            </a:r>
            <a:r>
              <a:rPr lang="en-US" sz="2400" dirty="0" err="1">
                <a:ea typeface="+mn-lt"/>
                <a:cs typeface="+mn-lt"/>
              </a:rPr>
              <a:t>gungeon</a:t>
            </a:r>
            <a:r>
              <a:rPr lang="en-US" sz="2400" dirty="0">
                <a:ea typeface="+mn-lt"/>
                <a:cs typeface="+mn-lt"/>
              </a:rPr>
              <a:t>, the legend of </a:t>
            </a:r>
            <a:r>
              <a:rPr lang="en-US" sz="2400" dirty="0" err="1">
                <a:ea typeface="+mn-lt"/>
                <a:cs typeface="+mn-lt"/>
              </a:rPr>
              <a:t>zelda</a:t>
            </a:r>
            <a:endParaRPr lang="en-US" sz="2400" dirty="0">
              <a:ea typeface="+mn-lt"/>
              <a:cs typeface="+mn-lt"/>
            </a:endParaRPr>
          </a:p>
          <a:p>
            <a:pPr indent="-228600" defTabSz="4572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Char char=""/>
            </a:pPr>
            <a:endParaRPr lang="en-US" sz="2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5053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9FEF9A-9073-4D0C-AE3F-4B05B7C78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9A868E46-760C-4803-96E3-94D7FF55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32DB3C-29C8-435B-832E-2A0003319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61021" y="1828800"/>
            <a:ext cx="0" cy="3200400"/>
          </a:xfrm>
          <a:prstGeom prst="line">
            <a:avLst/>
          </a:prstGeom>
          <a:ln w="19050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F658E-8F29-E8B7-6191-A79E4991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707" y="1333500"/>
            <a:ext cx="6240580" cy="4191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i="0" kern="1200" err="1">
                <a:latin typeface="+mj-lt"/>
                <a:ea typeface="+mj-ea"/>
                <a:cs typeface="+mj-cs"/>
              </a:rPr>
              <a:t>Демонстрация</a:t>
            </a:r>
            <a:endParaRPr lang="en-US" sz="6000" b="0" i="0" kern="12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427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D3619-FAA2-F577-070F-575BE334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718" y="-66794"/>
            <a:ext cx="6862568" cy="24170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Главное меню</a:t>
            </a:r>
            <a:br>
              <a:rPr lang="en-US" sz="6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6000" b="0" i="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Рисунок 3" descr="Изображение выглядит как текст, снимок экрана, Шрифт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56193791-8012-3A86-453D-A0DFDD949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7928" y="2008687"/>
            <a:ext cx="7802408" cy="4392380"/>
          </a:xfrm>
          <a:prstGeom prst="rect">
            <a:avLst/>
          </a:prstGeom>
          <a:solidFill>
            <a:srgbClr val="FFFFFF">
              <a:shade val="85000"/>
            </a:srgbClr>
          </a:solidFill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086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83924-A06A-2F77-5F37-48497AA9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1755" y="156727"/>
            <a:ext cx="2069258" cy="834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 </a:t>
            </a:r>
            <a:r>
              <a:rPr lang="en-US" sz="4800" err="1"/>
              <a:t>Игра</a:t>
            </a:r>
          </a:p>
        </p:txBody>
      </p:sp>
      <p:pic>
        <p:nvPicPr>
          <p:cNvPr id="5" name="Рисунок 4" descr="Изображение выглядит как текст, снимок экрана, диаграм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6018230E-7C19-2AB0-D796-3FD8F584306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166" r="-1" b="11920"/>
          <a:stretch/>
        </p:blipFill>
        <p:spPr>
          <a:xfrm>
            <a:off x="1069658" y="1483359"/>
            <a:ext cx="9440862" cy="4613271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352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48D1D1-BDBD-DE24-9569-A27CC677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869" y="228600"/>
            <a:ext cx="7415348" cy="9115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 b="0" i="0" kern="1200" err="1">
                <a:latin typeface="+mj-lt"/>
                <a:ea typeface="+mj-ea"/>
                <a:cs typeface="+mj-cs"/>
              </a:rPr>
              <a:t>Виды</a:t>
            </a:r>
            <a:r>
              <a:rPr lang="en-US" sz="6000" b="0" i="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6000" b="0" i="0" kern="1200" err="1">
                <a:latin typeface="+mj-lt"/>
                <a:ea typeface="+mj-ea"/>
                <a:cs typeface="+mj-cs"/>
              </a:rPr>
              <a:t>персонажей</a:t>
            </a:r>
            <a:r>
              <a:rPr lang="en-US" sz="6000" b="0" i="0" kern="1200" dirty="0">
                <a:latin typeface="+mj-lt"/>
                <a:ea typeface="+mj-ea"/>
                <a:cs typeface="+mj-cs"/>
              </a:rPr>
              <a:t> </a:t>
            </a:r>
            <a:endParaRPr lang="en-US" sz="6000" b="0" i="0" kern="1200" dirty="0">
              <a:latin typeface="+mj-lt"/>
            </a:endParaRPr>
          </a:p>
        </p:txBody>
      </p:sp>
      <p:pic>
        <p:nvPicPr>
          <p:cNvPr id="7" name="Рисунок 6" descr="Изображение выглядит как мультфильм, снимок экран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920494F-B6F7-9137-F5E4-C2420B822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8334" y="1376433"/>
            <a:ext cx="4749517" cy="47955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5514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5F11A0-8484-3188-C480-9B455B9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347" y="-1848"/>
            <a:ext cx="2934684" cy="994130"/>
          </a:xfrm>
        </p:spPr>
        <p:txBody>
          <a:bodyPr/>
          <a:lstStyle/>
          <a:p>
            <a:r>
              <a:rPr lang="ru-RU" sz="6000" dirty="0"/>
              <a:t>Пауза</a:t>
            </a:r>
          </a:p>
        </p:txBody>
      </p:sp>
      <p:pic>
        <p:nvPicPr>
          <p:cNvPr id="5" name="Рисунок 4" descr="Изображение выглядит как текст, снимок экрана, Шрифт, белый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ADF9319D-FFA0-8707-D0F4-AC16C982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73" y="1487123"/>
            <a:ext cx="85852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92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12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Ion</vt:lpstr>
      <vt:lpstr>Exit the Dungeon</vt:lpstr>
      <vt:lpstr>Ввдение </vt:lpstr>
      <vt:lpstr>Механики</vt:lpstr>
      <vt:lpstr>Реализация</vt:lpstr>
      <vt:lpstr>Демонстрация</vt:lpstr>
      <vt:lpstr>Главное меню </vt:lpstr>
      <vt:lpstr> Игра</vt:lpstr>
      <vt:lpstr>Виды персонажей </vt:lpstr>
      <vt:lpstr>Пауза</vt:lpstr>
      <vt:lpstr>Поражение</vt:lpstr>
      <vt:lpstr>Победа</vt:lpstr>
      <vt:lpstr>Дальнейшее развитие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86</cp:revision>
  <dcterms:created xsi:type="dcterms:W3CDTF">2025-02-16T10:56:47Z</dcterms:created>
  <dcterms:modified xsi:type="dcterms:W3CDTF">2025-02-18T12:20:48Z</dcterms:modified>
</cp:coreProperties>
</file>