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C4CEF2-5AFE-4901-A299-86F5E88969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097C37-D43C-4B45-83C5-DE05AC4644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07-10-2023 17:17:36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71F47327-051A-44F0-B0A4-5BCAFFC7A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2023-10-07T15:17:36Z</dcterms:created>
  <dcterms:modified xsi:type="dcterms:W3CDTF">2023-10-07T15:17:36Z</dcterms:modified>
</cp:coreProperties>
</file>