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62" r:id="rId5"/>
    <p:sldId id="265" r:id="rId6"/>
    <p:sldId id="267" r:id="rId7"/>
    <p:sldId id="264" r:id="rId8"/>
    <p:sldId id="256" r:id="rId9"/>
    <p:sldId id="257" r:id="rId10"/>
    <p:sldId id="260" r:id="rId11"/>
    <p:sldId id="268" r:id="rId12"/>
    <p:sldId id="275" r:id="rId13"/>
    <p:sldId id="274" r:id="rId14"/>
    <p:sldId id="273" r:id="rId15"/>
    <p:sldId id="269" r:id="rId16"/>
    <p:sldId id="270" r:id="rId17"/>
    <p:sldId id="271" r:id="rId18"/>
    <p:sldId id="276" r:id="rId19"/>
    <p:sldId id="277"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tty, Shameen" initials="SS" lastIdx="1" clrIdx="0">
    <p:extLst>
      <p:ext uri="{19B8F6BF-5375-455C-9EA6-DF929625EA0E}">
        <p15:presenceInfo xmlns:p15="http://schemas.microsoft.com/office/powerpoint/2012/main" userId="S::shameen.shetty@mavs.uta.edu::9d4435bf-2465-47ea-9232-fda9560b49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E9A81-B93B-424C-BADD-335A4695D0C3}" v="36" dt="2020-05-06T00:34:27.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 Shameen" userId="9d4435bf-2465-47ea-9232-fda9560b49fa" providerId="ADAL" clId="{B51E9A81-B93B-424C-BADD-335A4695D0C3}"/>
    <pc:docChg chg="undo redo custSel mod addSld delSld modSld">
      <pc:chgData name="Shetty, Shameen" userId="9d4435bf-2465-47ea-9232-fda9560b49fa" providerId="ADAL" clId="{B51E9A81-B93B-424C-BADD-335A4695D0C3}" dt="2020-05-06T00:38:05.800" v="2724" actId="20577"/>
      <pc:docMkLst>
        <pc:docMk/>
      </pc:docMkLst>
      <pc:sldChg chg="delSp add setBg delDesignElem">
        <pc:chgData name="Shetty, Shameen" userId="9d4435bf-2465-47ea-9232-fda9560b49fa" providerId="ADAL" clId="{B51E9A81-B93B-424C-BADD-335A4695D0C3}" dt="2020-05-05T23:54:26.820" v="2195"/>
        <pc:sldMkLst>
          <pc:docMk/>
          <pc:sldMk cId="2831765145" sldId="256"/>
        </pc:sldMkLst>
        <pc:spChg chg="del">
          <ac:chgData name="Shetty, Shameen" userId="9d4435bf-2465-47ea-9232-fda9560b49fa" providerId="ADAL" clId="{B51E9A81-B93B-424C-BADD-335A4695D0C3}" dt="2020-05-05T23:54:26.820" v="2195"/>
          <ac:spMkLst>
            <pc:docMk/>
            <pc:sldMk cId="2831765145" sldId="256"/>
            <ac:spMk id="7" creationId="{5DCB5928-DC7D-4612-9922-441966E15627}"/>
          </ac:spMkLst>
        </pc:spChg>
        <pc:spChg chg="del">
          <ac:chgData name="Shetty, Shameen" userId="9d4435bf-2465-47ea-9232-fda9560b49fa" providerId="ADAL" clId="{B51E9A81-B93B-424C-BADD-335A4695D0C3}" dt="2020-05-05T23:54:26.820" v="2195"/>
          <ac:spMkLst>
            <pc:docMk/>
            <pc:sldMk cId="2831765145" sldId="256"/>
            <ac:spMk id="8" creationId="{682C1161-1736-45EC-99B7-33F3CAE9D517}"/>
          </ac:spMkLst>
        </pc:spChg>
        <pc:spChg chg="del">
          <ac:chgData name="Shetty, Shameen" userId="9d4435bf-2465-47ea-9232-fda9560b49fa" providerId="ADAL" clId="{B51E9A81-B93B-424C-BADD-335A4695D0C3}" dt="2020-05-05T23:54:26.820" v="2195"/>
          <ac:spMkLst>
            <pc:docMk/>
            <pc:sldMk cId="2831765145" sldId="256"/>
            <ac:spMk id="9" creationId="{84D4DDB8-B68F-45B0-9F62-C4279996F672}"/>
          </ac:spMkLst>
        </pc:spChg>
        <pc:spChg chg="del">
          <ac:chgData name="Shetty, Shameen" userId="9d4435bf-2465-47ea-9232-fda9560b49fa" providerId="ADAL" clId="{B51E9A81-B93B-424C-BADD-335A4695D0C3}" dt="2020-05-05T23:54:26.820" v="2195"/>
          <ac:spMkLst>
            <pc:docMk/>
            <pc:sldMk cId="2831765145" sldId="256"/>
            <ac:spMk id="11" creationId="{AF2F604E-43BE-4DC3-B983-E071523364F8}"/>
          </ac:spMkLst>
        </pc:spChg>
        <pc:spChg chg="del">
          <ac:chgData name="Shetty, Shameen" userId="9d4435bf-2465-47ea-9232-fda9560b49fa" providerId="ADAL" clId="{B51E9A81-B93B-424C-BADD-335A4695D0C3}" dt="2020-05-05T23:54:26.820" v="2195"/>
          <ac:spMkLst>
            <pc:docMk/>
            <pc:sldMk cId="2831765145" sldId="256"/>
            <ac:spMk id="13" creationId="{08C9B587-E65E-4B52-B37C-ABEBB6E87928}"/>
          </ac:spMkLst>
        </pc:spChg>
      </pc:sldChg>
      <pc:sldChg chg="delSp add setBg delDesignElem">
        <pc:chgData name="Shetty, Shameen" userId="9d4435bf-2465-47ea-9232-fda9560b49fa" providerId="ADAL" clId="{B51E9A81-B93B-424C-BADD-335A4695D0C3}" dt="2020-05-05T23:54:33.613" v="2197"/>
        <pc:sldMkLst>
          <pc:docMk/>
          <pc:sldMk cId="2998818911" sldId="257"/>
        </pc:sldMkLst>
        <pc:spChg chg="del">
          <ac:chgData name="Shetty, Shameen" userId="9d4435bf-2465-47ea-9232-fda9560b49fa" providerId="ADAL" clId="{B51E9A81-B93B-424C-BADD-335A4695D0C3}" dt="2020-05-05T23:54:33.613" v="2197"/>
          <ac:spMkLst>
            <pc:docMk/>
            <pc:sldMk cId="2998818911" sldId="257"/>
            <ac:spMk id="25" creationId="{2C9A9DA9-7DC8-488B-A882-123947B0F3D9}"/>
          </ac:spMkLst>
        </pc:spChg>
        <pc:spChg chg="del">
          <ac:chgData name="Shetty, Shameen" userId="9d4435bf-2465-47ea-9232-fda9560b49fa" providerId="ADAL" clId="{B51E9A81-B93B-424C-BADD-335A4695D0C3}" dt="2020-05-05T23:54:33.613" v="2197"/>
          <ac:spMkLst>
            <pc:docMk/>
            <pc:sldMk cId="2998818911" sldId="257"/>
            <ac:spMk id="27" creationId="{57F6BDD4-E066-4008-8011-6CC31AEB4556}"/>
          </ac:spMkLst>
        </pc:spChg>
        <pc:spChg chg="del">
          <ac:chgData name="Shetty, Shameen" userId="9d4435bf-2465-47ea-9232-fda9560b49fa" providerId="ADAL" clId="{B51E9A81-B93B-424C-BADD-335A4695D0C3}" dt="2020-05-05T23:54:33.613" v="2197"/>
          <ac:spMkLst>
            <pc:docMk/>
            <pc:sldMk cId="2998818911" sldId="257"/>
            <ac:spMk id="29" creationId="{2711A8FB-68FC-45FC-B01E-38F809E2D439}"/>
          </ac:spMkLst>
        </pc:spChg>
        <pc:spChg chg="del">
          <ac:chgData name="Shetty, Shameen" userId="9d4435bf-2465-47ea-9232-fda9560b49fa" providerId="ADAL" clId="{B51E9A81-B93B-424C-BADD-335A4695D0C3}" dt="2020-05-05T23:54:33.613" v="2197"/>
          <ac:spMkLst>
            <pc:docMk/>
            <pc:sldMk cId="2998818911" sldId="257"/>
            <ac:spMk id="31" creationId="{2A865FE3-5FC9-4049-87CF-30019C46C0F5}"/>
          </ac:spMkLst>
        </pc:spChg>
      </pc:sldChg>
      <pc:sldChg chg="delSp modSp add del setBg delDesignElem">
        <pc:chgData name="Shetty, Shameen" userId="9d4435bf-2465-47ea-9232-fda9560b49fa" providerId="ADAL" clId="{B51E9A81-B93B-424C-BADD-335A4695D0C3}" dt="2020-05-05T23:26:26.675" v="734" actId="47"/>
        <pc:sldMkLst>
          <pc:docMk/>
          <pc:sldMk cId="674606120" sldId="258"/>
        </pc:sldMkLst>
        <pc:spChg chg="mod">
          <ac:chgData name="Shetty, Shameen" userId="9d4435bf-2465-47ea-9232-fda9560b49fa" providerId="ADAL" clId="{B51E9A81-B93B-424C-BADD-335A4695D0C3}" dt="2020-05-05T23:26:10.416" v="733"/>
          <ac:spMkLst>
            <pc:docMk/>
            <pc:sldMk cId="674606120" sldId="258"/>
            <ac:spMk id="4" creationId="{B2D9ADE0-BA46-4DAE-ABD2-DDB0CFB1914B}"/>
          </ac:spMkLst>
        </pc:spChg>
        <pc:spChg chg="del">
          <ac:chgData name="Shetty, Shameen" userId="9d4435bf-2465-47ea-9232-fda9560b49fa" providerId="ADAL" clId="{B51E9A81-B93B-424C-BADD-335A4695D0C3}" dt="2020-05-05T23:26:00.882" v="731"/>
          <ac:spMkLst>
            <pc:docMk/>
            <pc:sldMk cId="674606120" sldId="258"/>
            <ac:spMk id="15" creationId="{4351DFE5-F63D-4BE0-BDA9-E3EB88F01AA5}"/>
          </ac:spMkLst>
        </pc:spChg>
        <pc:picChg chg="del">
          <ac:chgData name="Shetty, Shameen" userId="9d4435bf-2465-47ea-9232-fda9560b49fa" providerId="ADAL" clId="{B51E9A81-B93B-424C-BADD-335A4695D0C3}" dt="2020-05-05T23:26:00.882" v="731"/>
          <ac:picMkLst>
            <pc:docMk/>
            <pc:sldMk cId="674606120" sldId="258"/>
            <ac:picMk id="17" creationId="{02DD2BC0-6F29-4B4F-8D61-2DCF6D2E8E73}"/>
          </ac:picMkLst>
        </pc:picChg>
      </pc:sldChg>
      <pc:sldChg chg="delSp add setBg delDesignElem">
        <pc:chgData name="Shetty, Shameen" userId="9d4435bf-2465-47ea-9232-fda9560b49fa" providerId="ADAL" clId="{B51E9A81-B93B-424C-BADD-335A4695D0C3}" dt="2020-05-05T23:54:38.796" v="2199"/>
        <pc:sldMkLst>
          <pc:docMk/>
          <pc:sldMk cId="1519344717" sldId="260"/>
        </pc:sldMkLst>
        <pc:spChg chg="del">
          <ac:chgData name="Shetty, Shameen" userId="9d4435bf-2465-47ea-9232-fda9560b49fa" providerId="ADAL" clId="{B51E9A81-B93B-424C-BADD-335A4695D0C3}" dt="2020-05-05T23:54:38.796" v="2199"/>
          <ac:spMkLst>
            <pc:docMk/>
            <pc:sldMk cId="1519344717" sldId="260"/>
            <ac:spMk id="10" creationId="{726908CC-6AC4-4222-8250-B90B6072E8AC}"/>
          </ac:spMkLst>
        </pc:spChg>
        <pc:spChg chg="del">
          <ac:chgData name="Shetty, Shameen" userId="9d4435bf-2465-47ea-9232-fda9560b49fa" providerId="ADAL" clId="{B51E9A81-B93B-424C-BADD-335A4695D0C3}" dt="2020-05-05T23:54:38.796" v="2199"/>
          <ac:spMkLst>
            <pc:docMk/>
            <pc:sldMk cId="1519344717" sldId="260"/>
            <ac:spMk id="12" creationId="{F2F606D8-696E-4B76-BB10-43672AA1475A}"/>
          </ac:spMkLst>
        </pc:spChg>
        <pc:spChg chg="del">
          <ac:chgData name="Shetty, Shameen" userId="9d4435bf-2465-47ea-9232-fda9560b49fa" providerId="ADAL" clId="{B51E9A81-B93B-424C-BADD-335A4695D0C3}" dt="2020-05-05T23:54:38.796" v="2199"/>
          <ac:spMkLst>
            <pc:docMk/>
            <pc:sldMk cId="1519344717" sldId="260"/>
            <ac:spMk id="14" creationId="{3ABF1881-5AFD-48F9-979A-19EE2FE30A33}"/>
          </ac:spMkLst>
        </pc:spChg>
      </pc:sldChg>
      <pc:sldChg chg="delSp add setBg delDesignElem">
        <pc:chgData name="Shetty, Shameen" userId="9d4435bf-2465-47ea-9232-fda9560b49fa" providerId="ADAL" clId="{B51E9A81-B93B-424C-BADD-335A4695D0C3}" dt="2020-05-05T23:54:44.261" v="2201"/>
        <pc:sldMkLst>
          <pc:docMk/>
          <pc:sldMk cId="4196103091" sldId="261"/>
        </pc:sldMkLst>
        <pc:spChg chg="del">
          <ac:chgData name="Shetty, Shameen" userId="9d4435bf-2465-47ea-9232-fda9560b49fa" providerId="ADAL" clId="{B51E9A81-B93B-424C-BADD-335A4695D0C3}" dt="2020-05-05T23:54:44.261" v="2201"/>
          <ac:spMkLst>
            <pc:docMk/>
            <pc:sldMk cId="4196103091" sldId="261"/>
            <ac:spMk id="32" creationId="{4E2ED6F9-63C3-4A8D-9BB4-1EA62533B672}"/>
          </ac:spMkLst>
        </pc:spChg>
        <pc:spChg chg="del">
          <ac:chgData name="Shetty, Shameen" userId="9d4435bf-2465-47ea-9232-fda9560b49fa" providerId="ADAL" clId="{B51E9A81-B93B-424C-BADD-335A4695D0C3}" dt="2020-05-05T23:54:44.261" v="2201"/>
          <ac:spMkLst>
            <pc:docMk/>
            <pc:sldMk cId="4196103091" sldId="261"/>
            <ac:spMk id="33" creationId="{6D72081E-AD41-4FBB-B02B-698A68DBCA5E}"/>
          </ac:spMkLst>
        </pc:spChg>
        <pc:spChg chg="del">
          <ac:chgData name="Shetty, Shameen" userId="9d4435bf-2465-47ea-9232-fda9560b49fa" providerId="ADAL" clId="{B51E9A81-B93B-424C-BADD-335A4695D0C3}" dt="2020-05-05T23:54:44.261" v="2201"/>
          <ac:spMkLst>
            <pc:docMk/>
            <pc:sldMk cId="4196103091" sldId="261"/>
            <ac:spMk id="34" creationId="{716248AD-805F-41BF-9B57-FC53E5B32F98}"/>
          </ac:spMkLst>
        </pc:spChg>
        <pc:spChg chg="del">
          <ac:chgData name="Shetty, Shameen" userId="9d4435bf-2465-47ea-9232-fda9560b49fa" providerId="ADAL" clId="{B51E9A81-B93B-424C-BADD-335A4695D0C3}" dt="2020-05-05T23:54:44.261" v="2201"/>
          <ac:spMkLst>
            <pc:docMk/>
            <pc:sldMk cId="4196103091" sldId="261"/>
            <ac:spMk id="35" creationId="{1F82758F-B2B3-4F0A-BB90-4BFFEDD166D6}"/>
          </ac:spMkLst>
        </pc:spChg>
      </pc:sldChg>
      <pc:sldChg chg="addSp delSp modSp mod setBg setClrOvrMap">
        <pc:chgData name="Shetty, Shameen" userId="9d4435bf-2465-47ea-9232-fda9560b49fa" providerId="ADAL" clId="{B51E9A81-B93B-424C-BADD-335A4695D0C3}" dt="2020-05-05T23:49:17.039" v="2193" actId="313"/>
        <pc:sldMkLst>
          <pc:docMk/>
          <pc:sldMk cId="1943549292" sldId="262"/>
        </pc:sldMkLst>
        <pc:spChg chg="mod">
          <ac:chgData name="Shetty, Shameen" userId="9d4435bf-2465-47ea-9232-fda9560b49fa" providerId="ADAL" clId="{B51E9A81-B93B-424C-BADD-335A4695D0C3}" dt="2020-05-05T23:48:41.467" v="2144" actId="26606"/>
          <ac:spMkLst>
            <pc:docMk/>
            <pc:sldMk cId="1943549292" sldId="262"/>
            <ac:spMk id="2" creationId="{87B95232-D5B2-4D9B-B4F4-1377CA96DCC6}"/>
          </ac:spMkLst>
        </pc:spChg>
        <pc:spChg chg="mod">
          <ac:chgData name="Shetty, Shameen" userId="9d4435bf-2465-47ea-9232-fda9560b49fa" providerId="ADAL" clId="{B51E9A81-B93B-424C-BADD-335A4695D0C3}" dt="2020-05-05T23:49:17.039" v="2193" actId="313"/>
          <ac:spMkLst>
            <pc:docMk/>
            <pc:sldMk cId="1943549292" sldId="262"/>
            <ac:spMk id="3" creationId="{AEF2CFEC-CECE-4E05-B64C-2EF5C4CC3A62}"/>
          </ac:spMkLst>
        </pc:spChg>
        <pc:spChg chg="add">
          <ac:chgData name="Shetty, Shameen" userId="9d4435bf-2465-47ea-9232-fda9560b49fa" providerId="ADAL" clId="{B51E9A81-B93B-424C-BADD-335A4695D0C3}" dt="2020-05-05T23:48:41.467" v="2144" actId="26606"/>
          <ac:spMkLst>
            <pc:docMk/>
            <pc:sldMk cId="1943549292" sldId="262"/>
            <ac:spMk id="11" creationId="{1DB7C82F-AB7E-4F0C-B829-FA1B9C415180}"/>
          </ac:spMkLst>
        </pc:spChg>
        <pc:picChg chg="del">
          <ac:chgData name="Shetty, Shameen" userId="9d4435bf-2465-47ea-9232-fda9560b49fa" providerId="ADAL" clId="{B51E9A81-B93B-424C-BADD-335A4695D0C3}" dt="2020-05-05T23:48:35.020" v="2140" actId="478"/>
          <ac:picMkLst>
            <pc:docMk/>
            <pc:sldMk cId="1943549292" sldId="262"/>
            <ac:picMk id="5" creationId="{7143A850-F387-423C-8018-05667196BB58}"/>
          </ac:picMkLst>
        </pc:picChg>
        <pc:picChg chg="add mod">
          <ac:chgData name="Shetty, Shameen" userId="9d4435bf-2465-47ea-9232-fda9560b49fa" providerId="ADAL" clId="{B51E9A81-B93B-424C-BADD-335A4695D0C3}" dt="2020-05-05T23:48:56.191" v="2190" actId="962"/>
          <ac:picMkLst>
            <pc:docMk/>
            <pc:sldMk cId="1943549292" sldId="262"/>
            <ac:picMk id="6" creationId="{73F0601A-485B-471B-88E8-6596FC8C8650}"/>
          </ac:picMkLst>
        </pc:picChg>
      </pc:sldChg>
      <pc:sldChg chg="modSp mod">
        <pc:chgData name="Shetty, Shameen" userId="9d4435bf-2465-47ea-9232-fda9560b49fa" providerId="ADAL" clId="{B51E9A81-B93B-424C-BADD-335A4695D0C3}" dt="2020-05-05T23:42:02.394" v="1932"/>
        <pc:sldMkLst>
          <pc:docMk/>
          <pc:sldMk cId="2785627817" sldId="263"/>
        </pc:sldMkLst>
        <pc:spChg chg="mod">
          <ac:chgData name="Shetty, Shameen" userId="9d4435bf-2465-47ea-9232-fda9560b49fa" providerId="ADAL" clId="{B51E9A81-B93B-424C-BADD-335A4695D0C3}" dt="2020-05-05T23:42:02.394" v="1932"/>
          <ac:spMkLst>
            <pc:docMk/>
            <pc:sldMk cId="2785627817" sldId="263"/>
            <ac:spMk id="2" creationId="{D7B9E516-7704-40B6-AC18-CC55697C9A48}"/>
          </ac:spMkLst>
        </pc:spChg>
        <pc:spChg chg="mod">
          <ac:chgData name="Shetty, Shameen" userId="9d4435bf-2465-47ea-9232-fda9560b49fa" providerId="ADAL" clId="{B51E9A81-B93B-424C-BADD-335A4695D0C3}" dt="2020-05-05T23:42:02.394" v="1932"/>
          <ac:spMkLst>
            <pc:docMk/>
            <pc:sldMk cId="2785627817" sldId="263"/>
            <ac:spMk id="3" creationId="{6002A708-B746-41D6-85A8-977B31067E0E}"/>
          </ac:spMkLst>
        </pc:spChg>
      </pc:sldChg>
      <pc:sldChg chg="addSp delSp modSp mod setBg delDesignElem">
        <pc:chgData name="Shetty, Shameen" userId="9d4435bf-2465-47ea-9232-fda9560b49fa" providerId="ADAL" clId="{B51E9A81-B93B-424C-BADD-335A4695D0C3}" dt="2020-05-05T23:42:02.377" v="1931"/>
        <pc:sldMkLst>
          <pc:docMk/>
          <pc:sldMk cId="2086771875" sldId="264"/>
        </pc:sldMkLst>
        <pc:spChg chg="mod">
          <ac:chgData name="Shetty, Shameen" userId="9d4435bf-2465-47ea-9232-fda9560b49fa" providerId="ADAL" clId="{B51E9A81-B93B-424C-BADD-335A4695D0C3}" dt="2020-05-05T23:25:24.928" v="725" actId="26606"/>
          <ac:spMkLst>
            <pc:docMk/>
            <pc:sldMk cId="2086771875" sldId="264"/>
            <ac:spMk id="2" creationId="{CB18216A-CF22-48FF-A8ED-280FBF0D87C7}"/>
          </ac:spMkLst>
        </pc:spChg>
        <pc:spChg chg="add del mod">
          <ac:chgData name="Shetty, Shameen" userId="9d4435bf-2465-47ea-9232-fda9560b49fa" providerId="ADAL" clId="{B51E9A81-B93B-424C-BADD-335A4695D0C3}" dt="2020-05-05T23:25:24.928" v="725" actId="26606"/>
          <ac:spMkLst>
            <pc:docMk/>
            <pc:sldMk cId="2086771875" sldId="264"/>
            <ac:spMk id="3" creationId="{91E52931-D6B3-48D4-8F6B-64CA4D3785CA}"/>
          </ac:spMkLst>
        </pc:spChg>
        <pc:spChg chg="add del">
          <ac:chgData name="Shetty, Shameen" userId="9d4435bf-2465-47ea-9232-fda9560b49fa" providerId="ADAL" clId="{B51E9A81-B93B-424C-BADD-335A4695D0C3}" dt="2020-05-05T23:25:20.861" v="720" actId="26606"/>
          <ac:spMkLst>
            <pc:docMk/>
            <pc:sldMk cId="2086771875" sldId="264"/>
            <ac:spMk id="8" creationId="{8D70B121-56F4-4848-B38B-182089D909FA}"/>
          </ac:spMkLst>
        </pc:spChg>
        <pc:spChg chg="add del">
          <ac:chgData name="Shetty, Shameen" userId="9d4435bf-2465-47ea-9232-fda9560b49fa" providerId="ADAL" clId="{B51E9A81-B93B-424C-BADD-335A4695D0C3}" dt="2020-05-05T23:25:17.918" v="718" actId="26606"/>
          <ac:spMkLst>
            <pc:docMk/>
            <pc:sldMk cId="2086771875" sldId="264"/>
            <ac:spMk id="10" creationId="{3A5B4632-C963-4296-86F0-79AA9EA5AE98}"/>
          </ac:spMkLst>
        </pc:spChg>
        <pc:spChg chg="add del">
          <ac:chgData name="Shetty, Shameen" userId="9d4435bf-2465-47ea-9232-fda9560b49fa" providerId="ADAL" clId="{B51E9A81-B93B-424C-BADD-335A4695D0C3}" dt="2020-05-05T23:25:20.861" v="720" actId="26606"/>
          <ac:spMkLst>
            <pc:docMk/>
            <pc:sldMk cId="2086771875" sldId="264"/>
            <ac:spMk id="13" creationId="{91E52931-D6B3-48D4-8F6B-64CA4D3785CA}"/>
          </ac:spMkLst>
        </pc:spChg>
        <pc:spChg chg="add del">
          <ac:chgData name="Shetty, Shameen" userId="9d4435bf-2465-47ea-9232-fda9560b49fa" providerId="ADAL" clId="{B51E9A81-B93B-424C-BADD-335A4695D0C3}" dt="2020-05-05T23:25:23.355" v="722" actId="26606"/>
          <ac:spMkLst>
            <pc:docMk/>
            <pc:sldMk cId="2086771875" sldId="264"/>
            <ac:spMk id="15" creationId="{91E52931-D6B3-48D4-8F6B-64CA4D3785CA}"/>
          </ac:spMkLst>
        </pc:spChg>
        <pc:spChg chg="add del">
          <ac:chgData name="Shetty, Shameen" userId="9d4435bf-2465-47ea-9232-fda9560b49fa" providerId="ADAL" clId="{B51E9A81-B93B-424C-BADD-335A4695D0C3}" dt="2020-05-05T23:25:24.911" v="724" actId="26606"/>
          <ac:spMkLst>
            <pc:docMk/>
            <pc:sldMk cId="2086771875" sldId="264"/>
            <ac:spMk id="18" creationId="{91E52931-D6B3-48D4-8F6B-64CA4D3785CA}"/>
          </ac:spMkLst>
        </pc:spChg>
        <pc:spChg chg="add del">
          <ac:chgData name="Shetty, Shameen" userId="9d4435bf-2465-47ea-9232-fda9560b49fa" providerId="ADAL" clId="{B51E9A81-B93B-424C-BADD-335A4695D0C3}" dt="2020-05-05T23:25:24.911" v="724" actId="26606"/>
          <ac:spMkLst>
            <pc:docMk/>
            <pc:sldMk cId="2086771875" sldId="264"/>
            <ac:spMk id="19" creationId="{59A309A7-1751-4ABE-A3C1-EEC40366AD89}"/>
          </ac:spMkLst>
        </pc:spChg>
        <pc:spChg chg="add del">
          <ac:chgData name="Shetty, Shameen" userId="9d4435bf-2465-47ea-9232-fda9560b49fa" providerId="ADAL" clId="{B51E9A81-B93B-424C-BADD-335A4695D0C3}" dt="2020-05-05T23:25:24.911" v="724" actId="26606"/>
          <ac:spMkLst>
            <pc:docMk/>
            <pc:sldMk cId="2086771875" sldId="264"/>
            <ac:spMk id="20" creationId="{967D8EB6-EAE1-4F9C-B398-83321E287204}"/>
          </ac:spMkLst>
        </pc:spChg>
        <pc:spChg chg="add">
          <ac:chgData name="Shetty, Shameen" userId="9d4435bf-2465-47ea-9232-fda9560b49fa" providerId="ADAL" clId="{B51E9A81-B93B-424C-BADD-335A4695D0C3}" dt="2020-05-05T23:25:24.928" v="725" actId="26606"/>
          <ac:spMkLst>
            <pc:docMk/>
            <pc:sldMk cId="2086771875" sldId="264"/>
            <ac:spMk id="22" creationId="{91E52931-D6B3-48D4-8F6B-64CA4D3785CA}"/>
          </ac:spMkLst>
        </pc:spChg>
        <pc:graphicFrameChg chg="add del">
          <ac:chgData name="Shetty, Shameen" userId="9d4435bf-2465-47ea-9232-fda9560b49fa" providerId="ADAL" clId="{B51E9A81-B93B-424C-BADD-335A4695D0C3}" dt="2020-05-05T23:25:17.918" v="718" actId="26606"/>
          <ac:graphicFrameMkLst>
            <pc:docMk/>
            <pc:sldMk cId="2086771875" sldId="264"/>
            <ac:graphicFrameMk id="5" creationId="{4E87DE20-6DC3-49EA-A5FD-E2B184B9BB7C}"/>
          </ac:graphicFrameMkLst>
        </pc:graphicFrameChg>
        <pc:picChg chg="add del">
          <ac:chgData name="Shetty, Shameen" userId="9d4435bf-2465-47ea-9232-fda9560b49fa" providerId="ADAL" clId="{B51E9A81-B93B-424C-BADD-335A4695D0C3}" dt="2020-05-05T23:25:24.911" v="724" actId="26606"/>
          <ac:picMkLst>
            <pc:docMk/>
            <pc:sldMk cId="2086771875" sldId="264"/>
            <ac:picMk id="7" creationId="{889F5B0D-21E8-409D-8B2B-67036F19690B}"/>
          </ac:picMkLst>
        </pc:picChg>
        <pc:picChg chg="add del">
          <ac:chgData name="Shetty, Shameen" userId="9d4435bf-2465-47ea-9232-fda9560b49fa" providerId="ADAL" clId="{B51E9A81-B93B-424C-BADD-335A4695D0C3}" dt="2020-05-05T23:25:23.355" v="722" actId="26606"/>
          <ac:picMkLst>
            <pc:docMk/>
            <pc:sldMk cId="2086771875" sldId="264"/>
            <ac:picMk id="16" creationId="{C7C0AA01-624E-4F46-A373-2B869C75ACE5}"/>
          </ac:picMkLst>
        </pc:picChg>
        <pc:picChg chg="add mod">
          <ac:chgData name="Shetty, Shameen" userId="9d4435bf-2465-47ea-9232-fda9560b49fa" providerId="ADAL" clId="{B51E9A81-B93B-424C-BADD-335A4695D0C3}" dt="2020-05-05T23:25:30.183" v="726" actId="27614"/>
          <ac:picMkLst>
            <pc:docMk/>
            <pc:sldMk cId="2086771875" sldId="264"/>
            <ac:picMk id="23" creationId="{06E96E73-C141-4FB0-88D3-98261A9FC0B1}"/>
          </ac:picMkLst>
        </pc:picChg>
        <pc:cxnChg chg="add del">
          <ac:chgData name="Shetty, Shameen" userId="9d4435bf-2465-47ea-9232-fda9560b49fa" providerId="ADAL" clId="{B51E9A81-B93B-424C-BADD-335A4695D0C3}" dt="2020-05-05T23:25:23.355" v="722" actId="26606"/>
          <ac:cxnSpMkLst>
            <pc:docMk/>
            <pc:sldMk cId="2086771875" sldId="264"/>
            <ac:cxnSpMk id="9" creationId="{A7F400EE-A8A5-48AF-B4D6-291B52C6F0B0}"/>
          </ac:cxnSpMkLst>
        </pc:cxnChg>
        <pc:cxnChg chg="add del">
          <ac:chgData name="Shetty, Shameen" userId="9d4435bf-2465-47ea-9232-fda9560b49fa" providerId="ADAL" clId="{B51E9A81-B93B-424C-BADD-335A4695D0C3}" dt="2020-05-05T23:25:20.861" v="720" actId="26606"/>
          <ac:cxnSpMkLst>
            <pc:docMk/>
            <pc:sldMk cId="2086771875" sldId="264"/>
            <ac:cxnSpMk id="12" creationId="{2D72A2C9-F3CA-4216-8BAD-FA4C970C3C4E}"/>
          </ac:cxnSpMkLst>
        </pc:cxnChg>
        <pc:cxnChg chg="add del">
          <ac:chgData name="Shetty, Shameen" userId="9d4435bf-2465-47ea-9232-fda9560b49fa" providerId="ADAL" clId="{B51E9A81-B93B-424C-BADD-335A4695D0C3}" dt="2020-05-05T23:42:02.377" v="1931"/>
          <ac:cxnSpMkLst>
            <pc:docMk/>
            <pc:sldMk cId="2086771875" sldId="264"/>
            <ac:cxnSpMk id="24" creationId="{A7F400EE-A8A5-48AF-B4D6-291B52C6F0B0}"/>
          </ac:cxnSpMkLst>
        </pc:cxnChg>
      </pc:sldChg>
      <pc:sldChg chg="modSp new mod">
        <pc:chgData name="Shetty, Shameen" userId="9d4435bf-2465-47ea-9232-fda9560b49fa" providerId="ADAL" clId="{B51E9A81-B93B-424C-BADD-335A4695D0C3}" dt="2020-05-05T23:42:02.394" v="1932"/>
        <pc:sldMkLst>
          <pc:docMk/>
          <pc:sldMk cId="1605756526" sldId="265"/>
        </pc:sldMkLst>
        <pc:spChg chg="mod">
          <ac:chgData name="Shetty, Shameen" userId="9d4435bf-2465-47ea-9232-fda9560b49fa" providerId="ADAL" clId="{B51E9A81-B93B-424C-BADD-335A4695D0C3}" dt="2020-05-05T23:42:02.394" v="1932"/>
          <ac:spMkLst>
            <pc:docMk/>
            <pc:sldMk cId="1605756526" sldId="265"/>
            <ac:spMk id="2" creationId="{D1F64D2C-84E0-464F-A2BA-1F20C20E7557}"/>
          </ac:spMkLst>
        </pc:spChg>
        <pc:spChg chg="mod">
          <ac:chgData name="Shetty, Shameen" userId="9d4435bf-2465-47ea-9232-fda9560b49fa" providerId="ADAL" clId="{B51E9A81-B93B-424C-BADD-335A4695D0C3}" dt="2020-05-05T23:42:02.394" v="1932"/>
          <ac:spMkLst>
            <pc:docMk/>
            <pc:sldMk cId="1605756526" sldId="265"/>
            <ac:spMk id="3" creationId="{DF65DE09-9B12-4BFF-8A92-C0AEDE3E838C}"/>
          </ac:spMkLst>
        </pc:spChg>
      </pc:sldChg>
      <pc:sldChg chg="new del">
        <pc:chgData name="Shetty, Shameen" userId="9d4435bf-2465-47ea-9232-fda9560b49fa" providerId="ADAL" clId="{B51E9A81-B93B-424C-BADD-335A4695D0C3}" dt="2020-05-05T23:26:02.469" v="732" actId="47"/>
        <pc:sldMkLst>
          <pc:docMk/>
          <pc:sldMk cId="2617292065" sldId="265"/>
        </pc:sldMkLst>
      </pc:sldChg>
      <pc:sldChg chg="new del">
        <pc:chgData name="Shetty, Shameen" userId="9d4435bf-2465-47ea-9232-fda9560b49fa" providerId="ADAL" clId="{B51E9A81-B93B-424C-BADD-335A4695D0C3}" dt="2020-05-05T23:25:58.895" v="729" actId="47"/>
        <pc:sldMkLst>
          <pc:docMk/>
          <pc:sldMk cId="1786242077" sldId="266"/>
        </pc:sldMkLst>
      </pc:sldChg>
      <pc:sldChg chg="addSp delSp modSp new add del mod setBg delDesignElem">
        <pc:chgData name="Shetty, Shameen" userId="9d4435bf-2465-47ea-9232-fda9560b49fa" providerId="ADAL" clId="{B51E9A81-B93B-424C-BADD-335A4695D0C3}" dt="2020-05-05T23:45:32.521" v="2139" actId="47"/>
        <pc:sldMkLst>
          <pc:docMk/>
          <pc:sldMk cId="4026580846" sldId="266"/>
        </pc:sldMkLst>
        <pc:spChg chg="mod">
          <ac:chgData name="Shetty, Shameen" userId="9d4435bf-2465-47ea-9232-fda9560b49fa" providerId="ADAL" clId="{B51E9A81-B93B-424C-BADD-335A4695D0C3}" dt="2020-05-05T23:42:14.665" v="1937" actId="20577"/>
          <ac:spMkLst>
            <pc:docMk/>
            <pc:sldMk cId="4026580846" sldId="266"/>
            <ac:spMk id="2" creationId="{A7D25EEC-D46C-4F7D-87E2-762127F034EB}"/>
          </ac:spMkLst>
        </pc:spChg>
        <pc:spChg chg="mod ord">
          <ac:chgData name="Shetty, Shameen" userId="9d4435bf-2465-47ea-9232-fda9560b49fa" providerId="ADAL" clId="{B51E9A81-B93B-424C-BADD-335A4695D0C3}" dt="2020-05-05T23:42:02.322" v="1930" actId="26606"/>
          <ac:spMkLst>
            <pc:docMk/>
            <pc:sldMk cId="4026580846" sldId="266"/>
            <ac:spMk id="3" creationId="{E3FCFC54-8BD9-424B-AEB2-6619C4236E92}"/>
          </ac:spMkLst>
        </pc:spChg>
        <pc:spChg chg="add del">
          <ac:chgData name="Shetty, Shameen" userId="9d4435bf-2465-47ea-9232-fda9560b49fa" providerId="ADAL" clId="{B51E9A81-B93B-424C-BADD-335A4695D0C3}" dt="2020-05-05T23:40:13.976" v="1847" actId="26606"/>
          <ac:spMkLst>
            <pc:docMk/>
            <pc:sldMk cId="4026580846" sldId="266"/>
            <ac:spMk id="17" creationId="{F56F5174-31D9-4DBB-AAB7-A1FD7BDB1352}"/>
          </ac:spMkLst>
        </pc:spChg>
        <pc:spChg chg="add del">
          <ac:chgData name="Shetty, Shameen" userId="9d4435bf-2465-47ea-9232-fda9560b49fa" providerId="ADAL" clId="{B51E9A81-B93B-424C-BADD-335A4695D0C3}" dt="2020-05-05T23:40:13.976" v="1847" actId="26606"/>
          <ac:spMkLst>
            <pc:docMk/>
            <pc:sldMk cId="4026580846" sldId="266"/>
            <ac:spMk id="18" creationId="{F9A95BEE-6BB1-4A28-A8E6-A34B2E42EF87}"/>
          </ac:spMkLst>
        </pc:spChg>
        <pc:picChg chg="add del mod">
          <ac:chgData name="Shetty, Shameen" userId="9d4435bf-2465-47ea-9232-fda9560b49fa" providerId="ADAL" clId="{B51E9A81-B93B-424C-BADD-335A4695D0C3}" dt="2020-05-05T23:45:30.854" v="2138" actId="478"/>
          <ac:picMkLst>
            <pc:docMk/>
            <pc:sldMk cId="4026580846" sldId="266"/>
            <ac:picMk id="5" creationId="{80D18058-9CAA-47EF-9EC5-DC5BE8EADFEC}"/>
          </ac:picMkLst>
        </pc:picChg>
        <pc:picChg chg="add del">
          <ac:chgData name="Shetty, Shameen" userId="9d4435bf-2465-47ea-9232-fda9560b49fa" providerId="ADAL" clId="{B51E9A81-B93B-424C-BADD-335A4695D0C3}" dt="2020-05-05T23:40:13.976" v="1847" actId="26606"/>
          <ac:picMkLst>
            <pc:docMk/>
            <pc:sldMk cId="4026580846" sldId="266"/>
            <ac:picMk id="16" creationId="{AE113210-7872-481A-ADE6-3A05CCAF5EB2}"/>
          </ac:picMkLst>
        </pc:picChg>
        <pc:cxnChg chg="add del">
          <ac:chgData name="Shetty, Shameen" userId="9d4435bf-2465-47ea-9232-fda9560b49fa" providerId="ADAL" clId="{B51E9A81-B93B-424C-BADD-335A4695D0C3}" dt="2020-05-05T23:42:02.322" v="1930" actId="26606"/>
          <ac:cxnSpMkLst>
            <pc:docMk/>
            <pc:sldMk cId="4026580846" sldId="266"/>
            <ac:cxnSpMk id="9" creationId="{A7F400EE-A8A5-48AF-B4D6-291B52C6F0B0}"/>
          </ac:cxnSpMkLst>
        </pc:cxnChg>
        <pc:cxnChg chg="add del">
          <ac:chgData name="Shetty, Shameen" userId="9d4435bf-2465-47ea-9232-fda9560b49fa" providerId="ADAL" clId="{B51E9A81-B93B-424C-BADD-335A4695D0C3}" dt="2020-05-05T23:40:06.133" v="1845" actId="26606"/>
          <ac:cxnSpMkLst>
            <pc:docMk/>
            <pc:sldMk cId="4026580846" sldId="266"/>
            <ac:cxnSpMk id="14" creationId="{39B7FDC9-F0CE-43A7-9F2A-83DD09DC3453}"/>
          </ac:cxnSpMkLst>
        </pc:cxnChg>
        <pc:cxnChg chg="add del">
          <ac:chgData name="Shetty, Shameen" userId="9d4435bf-2465-47ea-9232-fda9560b49fa" providerId="ADAL" clId="{B51E9A81-B93B-424C-BADD-335A4695D0C3}" dt="2020-05-05T23:42:02.377" v="1931"/>
          <ac:cxnSpMkLst>
            <pc:docMk/>
            <pc:sldMk cId="4026580846" sldId="266"/>
            <ac:cxnSpMk id="20" creationId="{A7F400EE-A8A5-48AF-B4D6-291B52C6F0B0}"/>
          </ac:cxnSpMkLst>
        </pc:cxnChg>
      </pc:sldChg>
      <pc:sldChg chg="addSp delSp modSp new mod setBg">
        <pc:chgData name="Shetty, Shameen" userId="9d4435bf-2465-47ea-9232-fda9560b49fa" providerId="ADAL" clId="{B51E9A81-B93B-424C-BADD-335A4695D0C3}" dt="2020-05-05T23:45:25.597" v="2137"/>
        <pc:sldMkLst>
          <pc:docMk/>
          <pc:sldMk cId="2315880182" sldId="267"/>
        </pc:sldMkLst>
        <pc:spChg chg="mod">
          <ac:chgData name="Shetty, Shameen" userId="9d4435bf-2465-47ea-9232-fda9560b49fa" providerId="ADAL" clId="{B51E9A81-B93B-424C-BADD-335A4695D0C3}" dt="2020-05-05T23:42:30.802" v="1943" actId="26606"/>
          <ac:spMkLst>
            <pc:docMk/>
            <pc:sldMk cId="2315880182" sldId="267"/>
            <ac:spMk id="2" creationId="{742BFBFA-9293-4171-9409-C57AF369FEA1}"/>
          </ac:spMkLst>
        </pc:spChg>
        <pc:spChg chg="del mod">
          <ac:chgData name="Shetty, Shameen" userId="9d4435bf-2465-47ea-9232-fda9560b49fa" providerId="ADAL" clId="{B51E9A81-B93B-424C-BADD-335A4695D0C3}" dt="2020-05-05T23:42:30.802" v="1943" actId="26606"/>
          <ac:spMkLst>
            <pc:docMk/>
            <pc:sldMk cId="2315880182" sldId="267"/>
            <ac:spMk id="3" creationId="{A6BB7E70-CBB3-4917-88E6-2911CD85FABE}"/>
          </ac:spMkLst>
        </pc:spChg>
        <pc:spChg chg="add del">
          <ac:chgData name="Shetty, Shameen" userId="9d4435bf-2465-47ea-9232-fda9560b49fa" providerId="ADAL" clId="{B51E9A81-B93B-424C-BADD-335A4695D0C3}" dt="2020-05-05T23:42:26.760" v="1940" actId="26606"/>
          <ac:spMkLst>
            <pc:docMk/>
            <pc:sldMk cId="2315880182" sldId="267"/>
            <ac:spMk id="10" creationId="{AFA67CD3-AB4E-4A7A-BEB8-53C445D8C44E}"/>
          </ac:spMkLst>
        </pc:spChg>
        <pc:spChg chg="add">
          <ac:chgData name="Shetty, Shameen" userId="9d4435bf-2465-47ea-9232-fda9560b49fa" providerId="ADAL" clId="{B51E9A81-B93B-424C-BADD-335A4695D0C3}" dt="2020-05-05T23:42:30.802" v="1943" actId="26606"/>
          <ac:spMkLst>
            <pc:docMk/>
            <pc:sldMk cId="2315880182" sldId="267"/>
            <ac:spMk id="11" creationId="{3A5B4632-C963-4296-86F0-79AA9EA5AE98}"/>
          </ac:spMkLst>
        </pc:spChg>
        <pc:spChg chg="add del">
          <ac:chgData name="Shetty, Shameen" userId="9d4435bf-2465-47ea-9232-fda9560b49fa" providerId="ADAL" clId="{B51E9A81-B93B-424C-BADD-335A4695D0C3}" dt="2020-05-05T23:42:26.760" v="1940" actId="26606"/>
          <ac:spMkLst>
            <pc:docMk/>
            <pc:sldMk cId="2315880182" sldId="267"/>
            <ac:spMk id="14" creationId="{339C8D78-A644-462F-B674-F440635E5353}"/>
          </ac:spMkLst>
        </pc:spChg>
        <pc:graphicFrameChg chg="add">
          <ac:chgData name="Shetty, Shameen" userId="9d4435bf-2465-47ea-9232-fda9560b49fa" providerId="ADAL" clId="{B51E9A81-B93B-424C-BADD-335A4695D0C3}" dt="2020-05-05T23:42:30.802" v="1943" actId="26606"/>
          <ac:graphicFrameMkLst>
            <pc:docMk/>
            <pc:sldMk cId="2315880182" sldId="267"/>
            <ac:graphicFrameMk id="13" creationId="{74E90834-05E7-4C10-A73B-F03204DC5BFF}"/>
          </ac:graphicFrameMkLst>
        </pc:graphicFrameChg>
        <pc:picChg chg="add del">
          <ac:chgData name="Shetty, Shameen" userId="9d4435bf-2465-47ea-9232-fda9560b49fa" providerId="ADAL" clId="{B51E9A81-B93B-424C-BADD-335A4695D0C3}" dt="2020-05-05T23:42:30.758" v="1942" actId="26606"/>
          <ac:picMkLst>
            <pc:docMk/>
            <pc:sldMk cId="2315880182" sldId="267"/>
            <ac:picMk id="5" creationId="{A07CDB2B-EEC8-40F1-B116-0C4522089B18}"/>
          </ac:picMkLst>
        </pc:picChg>
        <pc:picChg chg="add del">
          <ac:chgData name="Shetty, Shameen" userId="9d4435bf-2465-47ea-9232-fda9560b49fa" providerId="ADAL" clId="{B51E9A81-B93B-424C-BADD-335A4695D0C3}" dt="2020-05-05T23:42:26.760" v="1940" actId="26606"/>
          <ac:picMkLst>
            <pc:docMk/>
            <pc:sldMk cId="2315880182" sldId="267"/>
            <ac:picMk id="7" creationId="{937BA515-1FC1-432D-A26A-5E7D2971493B}"/>
          </ac:picMkLst>
        </pc:picChg>
        <pc:picChg chg="add del">
          <ac:chgData name="Shetty, Shameen" userId="9d4435bf-2465-47ea-9232-fda9560b49fa" providerId="ADAL" clId="{B51E9A81-B93B-424C-BADD-335A4695D0C3}" dt="2020-05-05T23:42:26.760" v="1940" actId="26606"/>
          <ac:picMkLst>
            <pc:docMk/>
            <pc:sldMk cId="2315880182" sldId="267"/>
            <ac:picMk id="12" creationId="{07CF545F-9C2E-4446-97CD-AD92990C2B68}"/>
          </ac:picMkLst>
        </pc:picChg>
        <pc:picChg chg="add del mod">
          <ac:chgData name="Shetty, Shameen" userId="9d4435bf-2465-47ea-9232-fda9560b49fa" providerId="ADAL" clId="{B51E9A81-B93B-424C-BADD-335A4695D0C3}" dt="2020-05-05T23:44:49.606" v="2062"/>
          <ac:picMkLst>
            <pc:docMk/>
            <pc:sldMk cId="2315880182" sldId="267"/>
            <ac:picMk id="15" creationId="{B3F4C9FC-FCB2-40AF-8021-94564B72399D}"/>
          </ac:picMkLst>
        </pc:picChg>
        <pc:picChg chg="add del mod">
          <ac:chgData name="Shetty, Shameen" userId="9d4435bf-2465-47ea-9232-fda9560b49fa" providerId="ADAL" clId="{B51E9A81-B93B-424C-BADD-335A4695D0C3}" dt="2020-05-05T23:45:25.597" v="2137"/>
          <ac:picMkLst>
            <pc:docMk/>
            <pc:sldMk cId="2315880182" sldId="267"/>
            <ac:picMk id="16" creationId="{411BAD7C-AA7D-47D0-A7E2-18997FFAB010}"/>
          </ac:picMkLst>
        </pc:picChg>
        <pc:cxnChg chg="add del">
          <ac:chgData name="Shetty, Shameen" userId="9d4435bf-2465-47ea-9232-fda9560b49fa" providerId="ADAL" clId="{B51E9A81-B93B-424C-BADD-335A4695D0C3}" dt="2020-05-05T23:42:30.758" v="1942" actId="26606"/>
          <ac:cxnSpMkLst>
            <pc:docMk/>
            <pc:sldMk cId="2315880182" sldId="267"/>
            <ac:cxnSpMk id="9" creationId="{A7F400EE-A8A5-48AF-B4D6-291B52C6F0B0}"/>
          </ac:cxnSpMkLst>
        </pc:cxnChg>
      </pc:sldChg>
      <pc:sldChg chg="addSp delSp modSp new mod setBg addCm delCm modCm">
        <pc:chgData name="Shetty, Shameen" userId="9d4435bf-2465-47ea-9232-fda9560b49fa" providerId="ADAL" clId="{B51E9A81-B93B-424C-BADD-335A4695D0C3}" dt="2020-05-06T00:29:58.129" v="2268" actId="1589"/>
        <pc:sldMkLst>
          <pc:docMk/>
          <pc:sldMk cId="436451993" sldId="268"/>
        </pc:sldMkLst>
        <pc:spChg chg="mod">
          <ac:chgData name="Shetty, Shameen" userId="9d4435bf-2465-47ea-9232-fda9560b49fa" providerId="ADAL" clId="{B51E9A81-B93B-424C-BADD-335A4695D0C3}" dt="2020-05-06T00:29:33.787" v="2263" actId="26606"/>
          <ac:spMkLst>
            <pc:docMk/>
            <pc:sldMk cId="436451993" sldId="268"/>
            <ac:spMk id="2" creationId="{FD24777B-14E1-4EF1-8F81-447AF3D30146}"/>
          </ac:spMkLst>
        </pc:spChg>
        <pc:spChg chg="del">
          <ac:chgData name="Shetty, Shameen" userId="9d4435bf-2465-47ea-9232-fda9560b49fa" providerId="ADAL" clId="{B51E9A81-B93B-424C-BADD-335A4695D0C3}" dt="2020-05-06T00:29:25.468" v="2257" actId="931"/>
          <ac:spMkLst>
            <pc:docMk/>
            <pc:sldMk cId="436451993" sldId="268"/>
            <ac:spMk id="3" creationId="{C7CCB6F5-7F55-42ED-97E5-51F88340E271}"/>
          </ac:spMkLst>
        </pc:spChg>
        <pc:spChg chg="add">
          <ac:chgData name="Shetty, Shameen" userId="9d4435bf-2465-47ea-9232-fda9560b49fa" providerId="ADAL" clId="{B51E9A81-B93B-424C-BADD-335A4695D0C3}" dt="2020-05-06T00:29:33.787" v="2263" actId="26606"/>
          <ac:spMkLst>
            <pc:docMk/>
            <pc:sldMk cId="436451993" sldId="268"/>
            <ac:spMk id="12" creationId="{42A5316D-ED2F-4F89-B4B4-8D9240B1A348}"/>
          </ac:spMkLst>
        </pc:spChg>
        <pc:picChg chg="add mod">
          <ac:chgData name="Shetty, Shameen" userId="9d4435bf-2465-47ea-9232-fda9560b49fa" providerId="ADAL" clId="{B51E9A81-B93B-424C-BADD-335A4695D0C3}" dt="2020-05-06T00:29:40.595" v="2264" actId="1076"/>
          <ac:picMkLst>
            <pc:docMk/>
            <pc:sldMk cId="436451993" sldId="268"/>
            <ac:picMk id="5" creationId="{805A6E33-27A4-4CBE-A221-CDCC80836A90}"/>
          </ac:picMkLst>
        </pc:picChg>
        <pc:picChg chg="add mod">
          <ac:chgData name="Shetty, Shameen" userId="9d4435bf-2465-47ea-9232-fda9560b49fa" providerId="ADAL" clId="{B51E9A81-B93B-424C-BADD-335A4695D0C3}" dt="2020-05-06T00:29:33.787" v="2263" actId="26606"/>
          <ac:picMkLst>
            <pc:docMk/>
            <pc:sldMk cId="436451993" sldId="268"/>
            <ac:picMk id="7" creationId="{F356CE2B-1A5C-4DB1-AA38-CB5FBACCF447}"/>
          </ac:picMkLst>
        </pc:picChg>
      </pc:sldChg>
      <pc:sldChg chg="addSp delSp modSp new mod setBg setClrOvrMap">
        <pc:chgData name="Shetty, Shameen" userId="9d4435bf-2465-47ea-9232-fda9560b49fa" providerId="ADAL" clId="{B51E9A81-B93B-424C-BADD-335A4695D0C3}" dt="2020-05-06T00:32:01.996" v="2338" actId="26606"/>
        <pc:sldMkLst>
          <pc:docMk/>
          <pc:sldMk cId="479000059" sldId="269"/>
        </pc:sldMkLst>
        <pc:spChg chg="mod ord">
          <ac:chgData name="Shetty, Shameen" userId="9d4435bf-2465-47ea-9232-fda9560b49fa" providerId="ADAL" clId="{B51E9A81-B93B-424C-BADD-335A4695D0C3}" dt="2020-05-06T00:32:01.996" v="2338" actId="26606"/>
          <ac:spMkLst>
            <pc:docMk/>
            <pc:sldMk cId="479000059" sldId="269"/>
            <ac:spMk id="2" creationId="{8A22CFB6-9590-42AF-AF18-41D5016B8BF6}"/>
          </ac:spMkLst>
        </pc:spChg>
        <pc:spChg chg="del">
          <ac:chgData name="Shetty, Shameen" userId="9d4435bf-2465-47ea-9232-fda9560b49fa" providerId="ADAL" clId="{B51E9A81-B93B-424C-BADD-335A4695D0C3}" dt="2020-05-06T00:31:00.396" v="2270" actId="931"/>
          <ac:spMkLst>
            <pc:docMk/>
            <pc:sldMk cId="479000059" sldId="269"/>
            <ac:spMk id="3" creationId="{2EA10BBA-3B69-492B-B9A4-C5F98A1AAA0C}"/>
          </ac:spMkLst>
        </pc:spChg>
        <pc:spChg chg="add del">
          <ac:chgData name="Shetty, Shameen" userId="9d4435bf-2465-47ea-9232-fda9560b49fa" providerId="ADAL" clId="{B51E9A81-B93B-424C-BADD-335A4695D0C3}" dt="2020-05-06T00:31:32.347" v="2314" actId="26606"/>
          <ac:spMkLst>
            <pc:docMk/>
            <pc:sldMk cId="479000059" sldId="269"/>
            <ac:spMk id="7" creationId="{9B76D444-2756-434F-AE61-96D69830C13E}"/>
          </ac:spMkLst>
        </pc:spChg>
        <pc:spChg chg="add del">
          <ac:chgData name="Shetty, Shameen" userId="9d4435bf-2465-47ea-9232-fda9560b49fa" providerId="ADAL" clId="{B51E9A81-B93B-424C-BADD-335A4695D0C3}" dt="2020-05-06T00:31:32.347" v="2314" actId="26606"/>
          <ac:spMkLst>
            <pc:docMk/>
            <pc:sldMk cId="479000059" sldId="269"/>
            <ac:spMk id="8" creationId="{A27B6159-7734-4564-9E0F-C4BC43C36E52}"/>
          </ac:spMkLst>
        </pc:spChg>
        <pc:spChg chg="add del">
          <ac:chgData name="Shetty, Shameen" userId="9d4435bf-2465-47ea-9232-fda9560b49fa" providerId="ADAL" clId="{B51E9A81-B93B-424C-BADD-335A4695D0C3}" dt="2020-05-06T00:31:32.347" v="2314" actId="26606"/>
          <ac:spMkLst>
            <pc:docMk/>
            <pc:sldMk cId="479000059" sldId="269"/>
            <ac:spMk id="9" creationId="{375AFF11-D11D-4C07-8436-40588E2C8C29}"/>
          </ac:spMkLst>
        </pc:spChg>
        <pc:spChg chg="add del">
          <ac:chgData name="Shetty, Shameen" userId="9d4435bf-2465-47ea-9232-fda9560b49fa" providerId="ADAL" clId="{B51E9A81-B93B-424C-BADD-335A4695D0C3}" dt="2020-05-06T00:31:28.582" v="2310" actId="26606"/>
          <ac:spMkLst>
            <pc:docMk/>
            <pc:sldMk cId="479000059" sldId="269"/>
            <ac:spMk id="10" creationId="{E45B1D5C-0827-4AF0-8186-11FC5A8B8B92}"/>
          </ac:spMkLst>
        </pc:spChg>
        <pc:spChg chg="add del">
          <ac:chgData name="Shetty, Shameen" userId="9d4435bf-2465-47ea-9232-fda9560b49fa" providerId="ADAL" clId="{B51E9A81-B93B-424C-BADD-335A4695D0C3}" dt="2020-05-06T00:31:28.582" v="2310" actId="26606"/>
          <ac:spMkLst>
            <pc:docMk/>
            <pc:sldMk cId="479000059" sldId="269"/>
            <ac:spMk id="12" creationId="{99413ED5-9ED4-4772-BCE4-2BCAE6B12E35}"/>
          </ac:spMkLst>
        </pc:spChg>
        <pc:spChg chg="add del">
          <ac:chgData name="Shetty, Shameen" userId="9d4435bf-2465-47ea-9232-fda9560b49fa" providerId="ADAL" clId="{B51E9A81-B93B-424C-BADD-335A4695D0C3}" dt="2020-05-06T00:31:33.541" v="2316" actId="26606"/>
          <ac:spMkLst>
            <pc:docMk/>
            <pc:sldMk cId="479000059" sldId="269"/>
            <ac:spMk id="13" creationId="{3CD9DF72-87A3-404E-A828-84CBF11A8303}"/>
          </ac:spMkLst>
        </pc:spChg>
        <pc:spChg chg="add del">
          <ac:chgData name="Shetty, Shameen" userId="9d4435bf-2465-47ea-9232-fda9560b49fa" providerId="ADAL" clId="{B51E9A81-B93B-424C-BADD-335A4695D0C3}" dt="2020-05-06T00:31:28.582" v="2310" actId="26606"/>
          <ac:spMkLst>
            <pc:docMk/>
            <pc:sldMk cId="479000059" sldId="269"/>
            <ac:spMk id="14" creationId="{04357C93-F0CB-4A1C-8F77-4E9063789819}"/>
          </ac:spMkLst>
        </pc:spChg>
        <pc:spChg chg="add del">
          <ac:chgData name="Shetty, Shameen" userId="9d4435bf-2465-47ea-9232-fda9560b49fa" providerId="ADAL" clId="{B51E9A81-B93B-424C-BADD-335A4695D0C3}" dt="2020-05-06T00:31:28.582" v="2310" actId="26606"/>
          <ac:spMkLst>
            <pc:docMk/>
            <pc:sldMk cId="479000059" sldId="269"/>
            <ac:spMk id="16" creationId="{90F533E9-6690-41A8-A372-4C6C622D028D}"/>
          </ac:spMkLst>
        </pc:spChg>
        <pc:spChg chg="add del">
          <ac:chgData name="Shetty, Shameen" userId="9d4435bf-2465-47ea-9232-fda9560b49fa" providerId="ADAL" clId="{B51E9A81-B93B-424C-BADD-335A4695D0C3}" dt="2020-05-06T00:31:33.541" v="2316" actId="26606"/>
          <ac:spMkLst>
            <pc:docMk/>
            <pc:sldMk cId="479000059" sldId="269"/>
            <ac:spMk id="17" creationId="{43B27C7C-106F-4404-BA5D-553C03C89826}"/>
          </ac:spMkLst>
        </pc:spChg>
        <pc:spChg chg="add del">
          <ac:chgData name="Shetty, Shameen" userId="9d4435bf-2465-47ea-9232-fda9560b49fa" providerId="ADAL" clId="{B51E9A81-B93B-424C-BADD-335A4695D0C3}" dt="2020-05-06T00:31:45.428" v="2328" actId="26606"/>
          <ac:spMkLst>
            <pc:docMk/>
            <pc:sldMk cId="479000059" sldId="269"/>
            <ac:spMk id="18" creationId="{E45B1D5C-0827-4AF0-8186-11FC5A8B8B92}"/>
          </ac:spMkLst>
        </pc:spChg>
        <pc:spChg chg="add del">
          <ac:chgData name="Shetty, Shameen" userId="9d4435bf-2465-47ea-9232-fda9560b49fa" providerId="ADAL" clId="{B51E9A81-B93B-424C-BADD-335A4695D0C3}" dt="2020-05-06T00:31:35.678" v="2318" actId="26606"/>
          <ac:spMkLst>
            <pc:docMk/>
            <pc:sldMk cId="479000059" sldId="269"/>
            <ac:spMk id="19" creationId="{EBF87945-A001-489F-9D9B-7D9435F0B9CA}"/>
          </ac:spMkLst>
        </pc:spChg>
        <pc:spChg chg="add del">
          <ac:chgData name="Shetty, Shameen" userId="9d4435bf-2465-47ea-9232-fda9560b49fa" providerId="ADAL" clId="{B51E9A81-B93B-424C-BADD-335A4695D0C3}" dt="2020-05-06T00:31:35.678" v="2318" actId="26606"/>
          <ac:spMkLst>
            <pc:docMk/>
            <pc:sldMk cId="479000059" sldId="269"/>
            <ac:spMk id="20" creationId="{A9EF4F95-F578-4718-8B85-18F4D816AF0E}"/>
          </ac:spMkLst>
        </pc:spChg>
        <pc:spChg chg="add del">
          <ac:chgData name="Shetty, Shameen" userId="9d4435bf-2465-47ea-9232-fda9560b49fa" providerId="ADAL" clId="{B51E9A81-B93B-424C-BADD-335A4695D0C3}" dt="2020-05-06T00:31:45.428" v="2328" actId="26606"/>
          <ac:spMkLst>
            <pc:docMk/>
            <pc:sldMk cId="479000059" sldId="269"/>
            <ac:spMk id="21" creationId="{99413ED5-9ED4-4772-BCE4-2BCAE6B12E35}"/>
          </ac:spMkLst>
        </pc:spChg>
        <pc:spChg chg="add del">
          <ac:chgData name="Shetty, Shameen" userId="9d4435bf-2465-47ea-9232-fda9560b49fa" providerId="ADAL" clId="{B51E9A81-B93B-424C-BADD-335A4695D0C3}" dt="2020-05-06T00:31:37.208" v="2320" actId="26606"/>
          <ac:spMkLst>
            <pc:docMk/>
            <pc:sldMk cId="479000059" sldId="269"/>
            <ac:spMk id="22" creationId="{EBF87945-A001-489F-9D9B-7D9435F0B9CA}"/>
          </ac:spMkLst>
        </pc:spChg>
        <pc:spChg chg="add del">
          <ac:chgData name="Shetty, Shameen" userId="9d4435bf-2465-47ea-9232-fda9560b49fa" providerId="ADAL" clId="{B51E9A81-B93B-424C-BADD-335A4695D0C3}" dt="2020-05-06T00:31:37.208" v="2320" actId="26606"/>
          <ac:spMkLst>
            <pc:docMk/>
            <pc:sldMk cId="479000059" sldId="269"/>
            <ac:spMk id="23" creationId="{FE34900E-12CC-4454-9E1C-3C7C1F17599E}"/>
          </ac:spMkLst>
        </pc:spChg>
        <pc:spChg chg="add del">
          <ac:chgData name="Shetty, Shameen" userId="9d4435bf-2465-47ea-9232-fda9560b49fa" providerId="ADAL" clId="{B51E9A81-B93B-424C-BADD-335A4695D0C3}" dt="2020-05-06T00:31:45.428" v="2328" actId="26606"/>
          <ac:spMkLst>
            <pc:docMk/>
            <pc:sldMk cId="479000059" sldId="269"/>
            <ac:spMk id="24" creationId="{04357C93-F0CB-4A1C-8F77-4E9063789819}"/>
          </ac:spMkLst>
        </pc:spChg>
        <pc:spChg chg="add del">
          <ac:chgData name="Shetty, Shameen" userId="9d4435bf-2465-47ea-9232-fda9560b49fa" providerId="ADAL" clId="{B51E9A81-B93B-424C-BADD-335A4695D0C3}" dt="2020-05-06T00:31:38.439" v="2322" actId="26606"/>
          <ac:spMkLst>
            <pc:docMk/>
            <pc:sldMk cId="479000059" sldId="269"/>
            <ac:spMk id="25" creationId="{C3DF3B12-5662-4737-A2DF-07F2C8D6520E}"/>
          </ac:spMkLst>
        </pc:spChg>
        <pc:spChg chg="add del">
          <ac:chgData name="Shetty, Shameen" userId="9d4435bf-2465-47ea-9232-fda9560b49fa" providerId="ADAL" clId="{B51E9A81-B93B-424C-BADD-335A4695D0C3}" dt="2020-05-06T00:31:45.428" v="2328" actId="26606"/>
          <ac:spMkLst>
            <pc:docMk/>
            <pc:sldMk cId="479000059" sldId="269"/>
            <ac:spMk id="27" creationId="{90F533E9-6690-41A8-A372-4C6C622D028D}"/>
          </ac:spMkLst>
        </pc:spChg>
        <pc:spChg chg="add del">
          <ac:chgData name="Shetty, Shameen" userId="9d4435bf-2465-47ea-9232-fda9560b49fa" providerId="ADAL" clId="{B51E9A81-B93B-424C-BADD-335A4695D0C3}" dt="2020-05-06T00:31:43.644" v="2324" actId="26606"/>
          <ac:spMkLst>
            <pc:docMk/>
            <pc:sldMk cId="479000059" sldId="269"/>
            <ac:spMk id="28" creationId="{9B76D444-2756-434F-AE61-96D69830C13E}"/>
          </ac:spMkLst>
        </pc:spChg>
        <pc:spChg chg="add del">
          <ac:chgData name="Shetty, Shameen" userId="9d4435bf-2465-47ea-9232-fda9560b49fa" providerId="ADAL" clId="{B51E9A81-B93B-424C-BADD-335A4695D0C3}" dt="2020-05-06T00:31:43.644" v="2324" actId="26606"/>
          <ac:spMkLst>
            <pc:docMk/>
            <pc:sldMk cId="479000059" sldId="269"/>
            <ac:spMk id="29" creationId="{A27B6159-7734-4564-9E0F-C4BC43C36E52}"/>
          </ac:spMkLst>
        </pc:spChg>
        <pc:spChg chg="add del">
          <ac:chgData name="Shetty, Shameen" userId="9d4435bf-2465-47ea-9232-fda9560b49fa" providerId="ADAL" clId="{B51E9A81-B93B-424C-BADD-335A4695D0C3}" dt="2020-05-06T00:31:43.644" v="2324" actId="26606"/>
          <ac:spMkLst>
            <pc:docMk/>
            <pc:sldMk cId="479000059" sldId="269"/>
            <ac:spMk id="31" creationId="{CC041272-4603-4A2E-8448-C6147C1A0DD6}"/>
          </ac:spMkLst>
        </pc:spChg>
        <pc:spChg chg="add del">
          <ac:chgData name="Shetty, Shameen" userId="9d4435bf-2465-47ea-9232-fda9560b49fa" providerId="ADAL" clId="{B51E9A81-B93B-424C-BADD-335A4695D0C3}" dt="2020-05-06T00:32:01.996" v="2338" actId="26606"/>
          <ac:spMkLst>
            <pc:docMk/>
            <pc:sldMk cId="479000059" sldId="269"/>
            <ac:spMk id="32" creationId="{E45B1D5C-0827-4AF0-8186-11FC5A8B8B92}"/>
          </ac:spMkLst>
        </pc:spChg>
        <pc:spChg chg="add del">
          <ac:chgData name="Shetty, Shameen" userId="9d4435bf-2465-47ea-9232-fda9560b49fa" providerId="ADAL" clId="{B51E9A81-B93B-424C-BADD-335A4695D0C3}" dt="2020-05-06T00:32:01.996" v="2338" actId="26606"/>
          <ac:spMkLst>
            <pc:docMk/>
            <pc:sldMk cId="479000059" sldId="269"/>
            <ac:spMk id="33" creationId="{99413ED5-9ED4-4772-BCE4-2BCAE6B12E35}"/>
          </ac:spMkLst>
        </pc:spChg>
        <pc:spChg chg="add del">
          <ac:chgData name="Shetty, Shameen" userId="9d4435bf-2465-47ea-9232-fda9560b49fa" providerId="ADAL" clId="{B51E9A81-B93B-424C-BADD-335A4695D0C3}" dt="2020-05-06T00:32:01.996" v="2338" actId="26606"/>
          <ac:spMkLst>
            <pc:docMk/>
            <pc:sldMk cId="479000059" sldId="269"/>
            <ac:spMk id="34" creationId="{04357C93-F0CB-4A1C-8F77-4E9063789819}"/>
          </ac:spMkLst>
        </pc:spChg>
        <pc:spChg chg="add del">
          <ac:chgData name="Shetty, Shameen" userId="9d4435bf-2465-47ea-9232-fda9560b49fa" providerId="ADAL" clId="{B51E9A81-B93B-424C-BADD-335A4695D0C3}" dt="2020-05-06T00:32:01.996" v="2338" actId="26606"/>
          <ac:spMkLst>
            <pc:docMk/>
            <pc:sldMk cId="479000059" sldId="269"/>
            <ac:spMk id="35" creationId="{90F533E9-6690-41A8-A372-4C6C622D028D}"/>
          </ac:spMkLst>
        </pc:spChg>
        <pc:picChg chg="add mod">
          <ac:chgData name="Shetty, Shameen" userId="9d4435bf-2465-47ea-9232-fda9560b49fa" providerId="ADAL" clId="{B51E9A81-B93B-424C-BADD-335A4695D0C3}" dt="2020-05-06T00:32:01.996" v="2338" actId="26606"/>
          <ac:picMkLst>
            <pc:docMk/>
            <pc:sldMk cId="479000059" sldId="269"/>
            <ac:picMk id="5" creationId="{E74480B4-6B89-47B9-9D17-600E6B1D2795}"/>
          </ac:picMkLst>
        </pc:picChg>
        <pc:cxnChg chg="add del">
          <ac:chgData name="Shetty, Shameen" userId="9d4435bf-2465-47ea-9232-fda9560b49fa" providerId="ADAL" clId="{B51E9A81-B93B-424C-BADD-335A4695D0C3}" dt="2020-05-06T00:31:32.347" v="2314" actId="26606"/>
          <ac:cxnSpMkLst>
            <pc:docMk/>
            <pc:sldMk cId="479000059" sldId="269"/>
            <ac:cxnSpMk id="11" creationId="{E2FFB46B-05BC-4950-B18A-9593FDAE6ED7}"/>
          </ac:cxnSpMkLst>
        </pc:cxnChg>
        <pc:cxnChg chg="add del">
          <ac:chgData name="Shetty, Shameen" userId="9d4435bf-2465-47ea-9232-fda9560b49fa" providerId="ADAL" clId="{B51E9A81-B93B-424C-BADD-335A4695D0C3}" dt="2020-05-06T00:31:33.541" v="2316" actId="26606"/>
          <ac:cxnSpMkLst>
            <pc:docMk/>
            <pc:sldMk cId="479000059" sldId="269"/>
            <ac:cxnSpMk id="15" creationId="{20E3A342-4D61-4E3F-AF90-1AB42AEB96CC}"/>
          </ac:cxnSpMkLst>
        </pc:cxnChg>
        <pc:cxnChg chg="add del">
          <ac:chgData name="Shetty, Shameen" userId="9d4435bf-2465-47ea-9232-fda9560b49fa" providerId="ADAL" clId="{B51E9A81-B93B-424C-BADD-335A4695D0C3}" dt="2020-05-06T00:31:38.439" v="2322" actId="26606"/>
          <ac:cxnSpMkLst>
            <pc:docMk/>
            <pc:sldMk cId="479000059" sldId="269"/>
            <ac:cxnSpMk id="26" creationId="{A7F400EE-A8A5-48AF-B4D6-291B52C6F0B0}"/>
          </ac:cxnSpMkLst>
        </pc:cxnChg>
        <pc:cxnChg chg="add del">
          <ac:chgData name="Shetty, Shameen" userId="9d4435bf-2465-47ea-9232-fda9560b49fa" providerId="ADAL" clId="{B51E9A81-B93B-424C-BADD-335A4695D0C3}" dt="2020-05-06T00:31:43.644" v="2324" actId="26606"/>
          <ac:cxnSpMkLst>
            <pc:docMk/>
            <pc:sldMk cId="479000059" sldId="269"/>
            <ac:cxnSpMk id="30" creationId="{E2FFB46B-05BC-4950-B18A-9593FDAE6ED7}"/>
          </ac:cxnSpMkLst>
        </pc:cxnChg>
      </pc:sldChg>
      <pc:sldChg chg="addSp delSp modSp new mod setBg">
        <pc:chgData name="Shetty, Shameen" userId="9d4435bf-2465-47ea-9232-fda9560b49fa" providerId="ADAL" clId="{B51E9A81-B93B-424C-BADD-335A4695D0C3}" dt="2020-05-06T00:33:45.558" v="2364" actId="20577"/>
        <pc:sldMkLst>
          <pc:docMk/>
          <pc:sldMk cId="1935958203" sldId="270"/>
        </pc:sldMkLst>
        <pc:spChg chg="mod">
          <ac:chgData name="Shetty, Shameen" userId="9d4435bf-2465-47ea-9232-fda9560b49fa" providerId="ADAL" clId="{B51E9A81-B93B-424C-BADD-335A4695D0C3}" dt="2020-05-06T00:33:45.558" v="2364" actId="20577"/>
          <ac:spMkLst>
            <pc:docMk/>
            <pc:sldMk cId="1935958203" sldId="270"/>
            <ac:spMk id="2" creationId="{B04DEC08-065C-4368-878B-B82B7A9C7D7D}"/>
          </ac:spMkLst>
        </pc:spChg>
        <pc:spChg chg="del">
          <ac:chgData name="Shetty, Shameen" userId="9d4435bf-2465-47ea-9232-fda9560b49fa" providerId="ADAL" clId="{B51E9A81-B93B-424C-BADD-335A4695D0C3}" dt="2020-05-06T00:33:35.217" v="2340" actId="931"/>
          <ac:spMkLst>
            <pc:docMk/>
            <pc:sldMk cId="1935958203" sldId="270"/>
            <ac:spMk id="3" creationId="{C7BC9594-0153-40BF-A500-4132D39E7881}"/>
          </ac:spMkLst>
        </pc:spChg>
        <pc:spChg chg="add">
          <ac:chgData name="Shetty, Shameen" userId="9d4435bf-2465-47ea-9232-fda9560b49fa" providerId="ADAL" clId="{B51E9A81-B93B-424C-BADD-335A4695D0C3}" dt="2020-05-06T00:33:39.154" v="2343" actId="26606"/>
          <ac:spMkLst>
            <pc:docMk/>
            <pc:sldMk cId="1935958203" sldId="270"/>
            <ac:spMk id="10" creationId="{E45B1D5C-0827-4AF0-8186-11FC5A8B8B92}"/>
          </ac:spMkLst>
        </pc:spChg>
        <pc:spChg chg="add">
          <ac:chgData name="Shetty, Shameen" userId="9d4435bf-2465-47ea-9232-fda9560b49fa" providerId="ADAL" clId="{B51E9A81-B93B-424C-BADD-335A4695D0C3}" dt="2020-05-06T00:33:39.154" v="2343" actId="26606"/>
          <ac:spMkLst>
            <pc:docMk/>
            <pc:sldMk cId="1935958203" sldId="270"/>
            <ac:spMk id="12" creationId="{99413ED5-9ED4-4772-BCE4-2BCAE6B12E35}"/>
          </ac:spMkLst>
        </pc:spChg>
        <pc:spChg chg="add">
          <ac:chgData name="Shetty, Shameen" userId="9d4435bf-2465-47ea-9232-fda9560b49fa" providerId="ADAL" clId="{B51E9A81-B93B-424C-BADD-335A4695D0C3}" dt="2020-05-06T00:33:39.154" v="2343" actId="26606"/>
          <ac:spMkLst>
            <pc:docMk/>
            <pc:sldMk cId="1935958203" sldId="270"/>
            <ac:spMk id="14" creationId="{04357C93-F0CB-4A1C-8F77-4E9063789819}"/>
          </ac:spMkLst>
        </pc:spChg>
        <pc:spChg chg="add">
          <ac:chgData name="Shetty, Shameen" userId="9d4435bf-2465-47ea-9232-fda9560b49fa" providerId="ADAL" clId="{B51E9A81-B93B-424C-BADD-335A4695D0C3}" dt="2020-05-06T00:33:39.154" v="2343" actId="26606"/>
          <ac:spMkLst>
            <pc:docMk/>
            <pc:sldMk cId="1935958203" sldId="270"/>
            <ac:spMk id="16" creationId="{90F533E9-6690-41A8-A372-4C6C622D028D}"/>
          </ac:spMkLst>
        </pc:spChg>
        <pc:picChg chg="add mod">
          <ac:chgData name="Shetty, Shameen" userId="9d4435bf-2465-47ea-9232-fda9560b49fa" providerId="ADAL" clId="{B51E9A81-B93B-424C-BADD-335A4695D0C3}" dt="2020-05-06T00:33:39.154" v="2343" actId="26606"/>
          <ac:picMkLst>
            <pc:docMk/>
            <pc:sldMk cId="1935958203" sldId="270"/>
            <ac:picMk id="5" creationId="{FFF17DBD-3B50-42B9-B75F-02783E8239C1}"/>
          </ac:picMkLst>
        </pc:picChg>
      </pc:sldChg>
      <pc:sldChg chg="addSp delSp modSp new mod setBg">
        <pc:chgData name="Shetty, Shameen" userId="9d4435bf-2465-47ea-9232-fda9560b49fa" providerId="ADAL" clId="{B51E9A81-B93B-424C-BADD-335A4695D0C3}" dt="2020-05-06T00:35:21.456" v="2457" actId="26606"/>
        <pc:sldMkLst>
          <pc:docMk/>
          <pc:sldMk cId="2591233131" sldId="271"/>
        </pc:sldMkLst>
        <pc:spChg chg="add del">
          <ac:chgData name="Shetty, Shameen" userId="9d4435bf-2465-47ea-9232-fda9560b49fa" providerId="ADAL" clId="{B51E9A81-B93B-424C-BADD-335A4695D0C3}" dt="2020-05-06T00:34:41.500" v="2377" actId="26606"/>
          <ac:spMkLst>
            <pc:docMk/>
            <pc:sldMk cId="2591233131" sldId="271"/>
            <ac:spMk id="2" creationId="{A1E799F9-E6A8-4010-8A95-D195ADEA2EC5}"/>
          </ac:spMkLst>
        </pc:spChg>
        <pc:spChg chg="del">
          <ac:chgData name="Shetty, Shameen" userId="9d4435bf-2465-47ea-9232-fda9560b49fa" providerId="ADAL" clId="{B51E9A81-B93B-424C-BADD-335A4695D0C3}" dt="2020-05-06T00:34:27.762" v="2366" actId="931"/>
          <ac:spMkLst>
            <pc:docMk/>
            <pc:sldMk cId="2591233131" sldId="271"/>
            <ac:spMk id="3" creationId="{E799D2E2-B744-4F4B-8BD4-DB30D089B8EF}"/>
          </ac:spMkLst>
        </pc:spChg>
        <pc:spChg chg="add del">
          <ac:chgData name="Shetty, Shameen" userId="9d4435bf-2465-47ea-9232-fda9560b49fa" providerId="ADAL" clId="{B51E9A81-B93B-424C-BADD-335A4695D0C3}" dt="2020-05-06T00:34:35.381" v="2370" actId="26606"/>
          <ac:spMkLst>
            <pc:docMk/>
            <pc:sldMk cId="2591233131" sldId="271"/>
            <ac:spMk id="10" creationId="{673E9FC8-2143-48A2-9DEE-AABBC7E301A8}"/>
          </ac:spMkLst>
        </pc:spChg>
        <pc:spChg chg="add del">
          <ac:chgData name="Shetty, Shameen" userId="9d4435bf-2465-47ea-9232-fda9560b49fa" providerId="ADAL" clId="{B51E9A81-B93B-424C-BADD-335A4695D0C3}" dt="2020-05-06T00:34:37.431" v="2372" actId="26606"/>
          <ac:spMkLst>
            <pc:docMk/>
            <pc:sldMk cId="2591233131" sldId="271"/>
            <ac:spMk id="12" creationId="{99413ED5-9ED4-4772-BCE4-2BCAE6B12E35}"/>
          </ac:spMkLst>
        </pc:spChg>
        <pc:spChg chg="add del">
          <ac:chgData name="Shetty, Shameen" userId="9d4435bf-2465-47ea-9232-fda9560b49fa" providerId="ADAL" clId="{B51E9A81-B93B-424C-BADD-335A4695D0C3}" dt="2020-05-06T00:34:37.431" v="2372" actId="26606"/>
          <ac:spMkLst>
            <pc:docMk/>
            <pc:sldMk cId="2591233131" sldId="271"/>
            <ac:spMk id="13" creationId="{E45B1D5C-0827-4AF0-8186-11FC5A8B8B92}"/>
          </ac:spMkLst>
        </pc:spChg>
        <pc:spChg chg="add del">
          <ac:chgData name="Shetty, Shameen" userId="9d4435bf-2465-47ea-9232-fda9560b49fa" providerId="ADAL" clId="{B51E9A81-B93B-424C-BADD-335A4695D0C3}" dt="2020-05-06T00:34:37.431" v="2372" actId="26606"/>
          <ac:spMkLst>
            <pc:docMk/>
            <pc:sldMk cId="2591233131" sldId="271"/>
            <ac:spMk id="14" creationId="{04357C93-F0CB-4A1C-8F77-4E9063789819}"/>
          </ac:spMkLst>
        </pc:spChg>
        <pc:spChg chg="add del">
          <ac:chgData name="Shetty, Shameen" userId="9d4435bf-2465-47ea-9232-fda9560b49fa" providerId="ADAL" clId="{B51E9A81-B93B-424C-BADD-335A4695D0C3}" dt="2020-05-06T00:34:37.431" v="2372" actId="26606"/>
          <ac:spMkLst>
            <pc:docMk/>
            <pc:sldMk cId="2591233131" sldId="271"/>
            <ac:spMk id="15" creationId="{A1E799F9-E6A8-4010-8A95-D195ADEA2EC5}"/>
          </ac:spMkLst>
        </pc:spChg>
        <pc:spChg chg="add del">
          <ac:chgData name="Shetty, Shameen" userId="9d4435bf-2465-47ea-9232-fda9560b49fa" providerId="ADAL" clId="{B51E9A81-B93B-424C-BADD-335A4695D0C3}" dt="2020-05-06T00:34:37.431" v="2372" actId="26606"/>
          <ac:spMkLst>
            <pc:docMk/>
            <pc:sldMk cId="2591233131" sldId="271"/>
            <ac:spMk id="16" creationId="{90F533E9-6690-41A8-A372-4C6C622D028D}"/>
          </ac:spMkLst>
        </pc:spChg>
        <pc:spChg chg="add del">
          <ac:chgData name="Shetty, Shameen" userId="9d4435bf-2465-47ea-9232-fda9560b49fa" providerId="ADAL" clId="{B51E9A81-B93B-424C-BADD-335A4695D0C3}" dt="2020-05-06T00:34:39.402" v="2374" actId="26606"/>
          <ac:spMkLst>
            <pc:docMk/>
            <pc:sldMk cId="2591233131" sldId="271"/>
            <ac:spMk id="18" creationId="{0D1D8088-559A-46A5-A801-CDF0B9476BED}"/>
          </ac:spMkLst>
        </pc:spChg>
        <pc:spChg chg="add del">
          <ac:chgData name="Shetty, Shameen" userId="9d4435bf-2465-47ea-9232-fda9560b49fa" providerId="ADAL" clId="{B51E9A81-B93B-424C-BADD-335A4695D0C3}" dt="2020-05-06T00:34:39.402" v="2374" actId="26606"/>
          <ac:spMkLst>
            <pc:docMk/>
            <pc:sldMk cId="2591233131" sldId="271"/>
            <ac:spMk id="22" creationId="{3776B14B-F2F4-4825-8DA8-8C7A0F2B3960}"/>
          </ac:spMkLst>
        </pc:spChg>
        <pc:spChg chg="add del">
          <ac:chgData name="Shetty, Shameen" userId="9d4435bf-2465-47ea-9232-fda9560b49fa" providerId="ADAL" clId="{B51E9A81-B93B-424C-BADD-335A4695D0C3}" dt="2020-05-06T00:34:41.485" v="2376" actId="26606"/>
          <ac:spMkLst>
            <pc:docMk/>
            <pc:sldMk cId="2591233131" sldId="271"/>
            <ac:spMk id="24" creationId="{A1E799F9-E6A8-4010-8A95-D195ADEA2EC5}"/>
          </ac:spMkLst>
        </pc:spChg>
        <pc:spChg chg="add del">
          <ac:chgData name="Shetty, Shameen" userId="9d4435bf-2465-47ea-9232-fda9560b49fa" providerId="ADAL" clId="{B51E9A81-B93B-424C-BADD-335A4695D0C3}" dt="2020-05-06T00:35:21.456" v="2457" actId="26606"/>
          <ac:spMkLst>
            <pc:docMk/>
            <pc:sldMk cId="2591233131" sldId="271"/>
            <ac:spMk id="26" creationId="{E45B1D5C-0827-4AF0-8186-11FC5A8B8B92}"/>
          </ac:spMkLst>
        </pc:spChg>
        <pc:spChg chg="add mod">
          <ac:chgData name="Shetty, Shameen" userId="9d4435bf-2465-47ea-9232-fda9560b49fa" providerId="ADAL" clId="{B51E9A81-B93B-424C-BADD-335A4695D0C3}" dt="2020-05-06T00:35:21.456" v="2457" actId="26606"/>
          <ac:spMkLst>
            <pc:docMk/>
            <pc:sldMk cId="2591233131" sldId="271"/>
            <ac:spMk id="27" creationId="{A1E799F9-E6A8-4010-8A95-D195ADEA2EC5}"/>
          </ac:spMkLst>
        </pc:spChg>
        <pc:spChg chg="add del">
          <ac:chgData name="Shetty, Shameen" userId="9d4435bf-2465-47ea-9232-fda9560b49fa" providerId="ADAL" clId="{B51E9A81-B93B-424C-BADD-335A4695D0C3}" dt="2020-05-06T00:35:21.456" v="2457" actId="26606"/>
          <ac:spMkLst>
            <pc:docMk/>
            <pc:sldMk cId="2591233131" sldId="271"/>
            <ac:spMk id="28" creationId="{99413ED5-9ED4-4772-BCE4-2BCAE6B12E35}"/>
          </ac:spMkLst>
        </pc:spChg>
        <pc:spChg chg="add del">
          <ac:chgData name="Shetty, Shameen" userId="9d4435bf-2465-47ea-9232-fda9560b49fa" providerId="ADAL" clId="{B51E9A81-B93B-424C-BADD-335A4695D0C3}" dt="2020-05-06T00:35:21.456" v="2457" actId="26606"/>
          <ac:spMkLst>
            <pc:docMk/>
            <pc:sldMk cId="2591233131" sldId="271"/>
            <ac:spMk id="29" creationId="{04357C93-F0CB-4A1C-8F77-4E9063789819}"/>
          </ac:spMkLst>
        </pc:spChg>
        <pc:spChg chg="add del">
          <ac:chgData name="Shetty, Shameen" userId="9d4435bf-2465-47ea-9232-fda9560b49fa" providerId="ADAL" clId="{B51E9A81-B93B-424C-BADD-335A4695D0C3}" dt="2020-05-06T00:35:21.456" v="2457" actId="26606"/>
          <ac:spMkLst>
            <pc:docMk/>
            <pc:sldMk cId="2591233131" sldId="271"/>
            <ac:spMk id="30" creationId="{90F533E9-6690-41A8-A372-4C6C622D028D}"/>
          </ac:spMkLst>
        </pc:spChg>
        <pc:spChg chg="add del">
          <ac:chgData name="Shetty, Shameen" userId="9d4435bf-2465-47ea-9232-fda9560b49fa" providerId="ADAL" clId="{B51E9A81-B93B-424C-BADD-335A4695D0C3}" dt="2020-05-06T00:35:21.456" v="2457" actId="26606"/>
          <ac:spMkLst>
            <pc:docMk/>
            <pc:sldMk cId="2591233131" sldId="271"/>
            <ac:spMk id="35" creationId="{20D5D19D-0789-4518-B5DC-D47ADF69D25A}"/>
          </ac:spMkLst>
        </pc:spChg>
        <pc:spChg chg="add del">
          <ac:chgData name="Shetty, Shameen" userId="9d4435bf-2465-47ea-9232-fda9560b49fa" providerId="ADAL" clId="{B51E9A81-B93B-424C-BADD-335A4695D0C3}" dt="2020-05-06T00:35:21.456" v="2457" actId="26606"/>
          <ac:spMkLst>
            <pc:docMk/>
            <pc:sldMk cId="2591233131" sldId="271"/>
            <ac:spMk id="42" creationId="{B81933D1-5615-42C7-9C0B-4EB7105CCE2D}"/>
          </ac:spMkLst>
        </pc:spChg>
        <pc:spChg chg="add del">
          <ac:chgData name="Shetty, Shameen" userId="9d4435bf-2465-47ea-9232-fda9560b49fa" providerId="ADAL" clId="{B51E9A81-B93B-424C-BADD-335A4695D0C3}" dt="2020-05-06T00:35:21.456" v="2457" actId="26606"/>
          <ac:spMkLst>
            <pc:docMk/>
            <pc:sldMk cId="2591233131" sldId="271"/>
            <ac:spMk id="44" creationId="{19C9EAEA-39D0-4B0E-A0EB-51E7B26740B1}"/>
          </ac:spMkLst>
        </pc:spChg>
        <pc:grpChg chg="add del">
          <ac:chgData name="Shetty, Shameen" userId="9d4435bf-2465-47ea-9232-fda9560b49fa" providerId="ADAL" clId="{B51E9A81-B93B-424C-BADD-335A4695D0C3}" dt="2020-05-06T00:34:39.402" v="2374" actId="26606"/>
          <ac:grpSpMkLst>
            <pc:docMk/>
            <pc:sldMk cId="2591233131" sldId="271"/>
            <ac:grpSpMk id="19" creationId="{83E2E96F-17F7-4C8C-BDF1-6BB90A0C1D7F}"/>
          </ac:grpSpMkLst>
        </pc:grpChg>
        <pc:grpChg chg="add del">
          <ac:chgData name="Shetty, Shameen" userId="9d4435bf-2465-47ea-9232-fda9560b49fa" providerId="ADAL" clId="{B51E9A81-B93B-424C-BADD-335A4695D0C3}" dt="2020-05-06T00:35:21.456" v="2457" actId="26606"/>
          <ac:grpSpMkLst>
            <pc:docMk/>
            <pc:sldMk cId="2591233131" sldId="271"/>
            <ac:grpSpMk id="37" creationId="{032D8612-31EB-44CF-A1D0-14FD4C705424}"/>
          </ac:grpSpMkLst>
        </pc:grpChg>
        <pc:picChg chg="add mod">
          <ac:chgData name="Shetty, Shameen" userId="9d4435bf-2465-47ea-9232-fda9560b49fa" providerId="ADAL" clId="{B51E9A81-B93B-424C-BADD-335A4695D0C3}" dt="2020-05-06T00:35:21.456" v="2457" actId="26606"/>
          <ac:picMkLst>
            <pc:docMk/>
            <pc:sldMk cId="2591233131" sldId="271"/>
            <ac:picMk id="5" creationId="{0D24E328-FF66-4C25-879D-602886852F73}"/>
          </ac:picMkLst>
        </pc:picChg>
      </pc:sldChg>
      <pc:sldChg chg="modSp new mod">
        <pc:chgData name="Shetty, Shameen" userId="9d4435bf-2465-47ea-9232-fda9560b49fa" providerId="ADAL" clId="{B51E9A81-B93B-424C-BADD-335A4695D0C3}" dt="2020-05-06T00:38:05.800" v="2724" actId="20577"/>
        <pc:sldMkLst>
          <pc:docMk/>
          <pc:sldMk cId="775687394" sldId="272"/>
        </pc:sldMkLst>
        <pc:spChg chg="mod">
          <ac:chgData name="Shetty, Shameen" userId="9d4435bf-2465-47ea-9232-fda9560b49fa" providerId="ADAL" clId="{B51E9A81-B93B-424C-BADD-335A4695D0C3}" dt="2020-05-06T00:37:21.719" v="2508" actId="122"/>
          <ac:spMkLst>
            <pc:docMk/>
            <pc:sldMk cId="775687394" sldId="272"/>
            <ac:spMk id="2" creationId="{9657C88F-2B23-4A5F-A680-E9C38E5E02A5}"/>
          </ac:spMkLst>
        </pc:spChg>
        <pc:spChg chg="mod">
          <ac:chgData name="Shetty, Shameen" userId="9d4435bf-2465-47ea-9232-fda9560b49fa" providerId="ADAL" clId="{B51E9A81-B93B-424C-BADD-335A4695D0C3}" dt="2020-05-06T00:38:05.800" v="2724" actId="20577"/>
          <ac:spMkLst>
            <pc:docMk/>
            <pc:sldMk cId="775687394" sldId="272"/>
            <ac:spMk id="3" creationId="{83B0C213-4D64-4D2B-8E7B-6A32C56C98E5}"/>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9001037-1055-4ED9-8F3D-F2E433A411F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825B871-BBA7-44C3-B9E7-39D30C8265AB}">
      <dgm:prSet/>
      <dgm:spPr/>
      <dgm:t>
        <a:bodyPr/>
        <a:lstStyle/>
        <a:p>
          <a:r>
            <a:rPr lang="en-IN"/>
            <a:t>In order to solve this trash problem, we created a company ‘CheapOShop’ and will collaborate with Casella. Our company </a:t>
          </a:r>
          <a:r>
            <a:rPr lang="en-US"/>
            <a:t>connects to online sellers and accept their return items in our inventory. We will apply different strategies to resell them again.</a:t>
          </a:r>
        </a:p>
      </dgm:t>
    </dgm:pt>
    <dgm:pt modelId="{6CAEA7C8-A3A2-4A87-94E0-BA6637E62AF3}" type="parTrans" cxnId="{57368874-B2F1-4772-B0A5-22FC8A2130E6}">
      <dgm:prSet/>
      <dgm:spPr/>
      <dgm:t>
        <a:bodyPr/>
        <a:lstStyle/>
        <a:p>
          <a:endParaRPr lang="en-US"/>
        </a:p>
      </dgm:t>
    </dgm:pt>
    <dgm:pt modelId="{61A5330C-F735-4616-82B4-7BED891FC7D3}" type="sibTrans" cxnId="{57368874-B2F1-4772-B0A5-22FC8A2130E6}">
      <dgm:prSet/>
      <dgm:spPr/>
      <dgm:t>
        <a:bodyPr/>
        <a:lstStyle/>
        <a:p>
          <a:endParaRPr lang="en-US"/>
        </a:p>
      </dgm:t>
    </dgm:pt>
    <dgm:pt modelId="{0B0AA550-5F64-4713-9DAF-4840C06F468C}">
      <dgm:prSet/>
      <dgm:spPr/>
      <dgm:t>
        <a:bodyPr/>
        <a:lstStyle/>
        <a:p>
          <a:r>
            <a:rPr lang="en-US"/>
            <a:t>Encourage people to reduce their consumption so that they will not buy items that they do not need.</a:t>
          </a:r>
        </a:p>
      </dgm:t>
    </dgm:pt>
    <dgm:pt modelId="{68A739A8-46EC-4A66-B2FC-3AEDD5EA5C04}" type="parTrans" cxnId="{7D8EB541-F017-4BDC-8D43-6EF84FC98A34}">
      <dgm:prSet/>
      <dgm:spPr/>
      <dgm:t>
        <a:bodyPr/>
        <a:lstStyle/>
        <a:p>
          <a:endParaRPr lang="en-US"/>
        </a:p>
      </dgm:t>
    </dgm:pt>
    <dgm:pt modelId="{3A33FECF-C8FB-4CCF-B6B9-E5C8F9EED0AB}" type="sibTrans" cxnId="{7D8EB541-F017-4BDC-8D43-6EF84FC98A34}">
      <dgm:prSet/>
      <dgm:spPr/>
      <dgm:t>
        <a:bodyPr/>
        <a:lstStyle/>
        <a:p>
          <a:endParaRPr lang="en-US"/>
        </a:p>
      </dgm:t>
    </dgm:pt>
    <dgm:pt modelId="{96F3FEF9-D01B-4ADB-9ED3-FA71FF64314E}">
      <dgm:prSet/>
      <dgm:spPr/>
      <dgm:t>
        <a:bodyPr/>
        <a:lstStyle/>
        <a:p>
          <a:r>
            <a:rPr lang="en-US"/>
            <a:t>Provide a service from our company – we will collect online trash from retailers and customers free of cost, and either recycle it or repurpose it by using it as raw materials in mattresses or paper, or other industries.</a:t>
          </a:r>
        </a:p>
      </dgm:t>
    </dgm:pt>
    <dgm:pt modelId="{BB155C58-36DC-4E98-B70D-32892D100D70}" type="parTrans" cxnId="{1A4E3CAC-ECEE-4411-94A5-A8EB0A2C24BD}">
      <dgm:prSet/>
      <dgm:spPr/>
      <dgm:t>
        <a:bodyPr/>
        <a:lstStyle/>
        <a:p>
          <a:endParaRPr lang="en-US"/>
        </a:p>
      </dgm:t>
    </dgm:pt>
    <dgm:pt modelId="{6BF340DB-4CB9-49F9-9C69-7B6281C7763B}" type="sibTrans" cxnId="{1A4E3CAC-ECEE-4411-94A5-A8EB0A2C24BD}">
      <dgm:prSet/>
      <dgm:spPr/>
      <dgm:t>
        <a:bodyPr/>
        <a:lstStyle/>
        <a:p>
          <a:endParaRPr lang="en-US"/>
        </a:p>
      </dgm:t>
    </dgm:pt>
    <dgm:pt modelId="{A7EC6862-53FB-4588-AB05-E15A527C90CF}">
      <dgm:prSet/>
      <dgm:spPr/>
      <dgm:t>
        <a:bodyPr/>
        <a:lstStyle/>
        <a:p>
          <a:r>
            <a:rPr lang="en-US"/>
            <a:t>Provide online inventory of the items we have, so that people can view the items and buy what they really need.</a:t>
          </a:r>
        </a:p>
      </dgm:t>
    </dgm:pt>
    <dgm:pt modelId="{3DA8B27E-A31B-4D6A-84FA-401B80463878}" type="parTrans" cxnId="{D3421EA4-755F-4023-A601-5335CCF42D7D}">
      <dgm:prSet/>
      <dgm:spPr/>
      <dgm:t>
        <a:bodyPr/>
        <a:lstStyle/>
        <a:p>
          <a:endParaRPr lang="en-US"/>
        </a:p>
      </dgm:t>
    </dgm:pt>
    <dgm:pt modelId="{F2A20E66-98BD-4FA5-9C0E-EA3AF35FBC90}" type="sibTrans" cxnId="{D3421EA4-755F-4023-A601-5335CCF42D7D}">
      <dgm:prSet/>
      <dgm:spPr/>
      <dgm:t>
        <a:bodyPr/>
        <a:lstStyle/>
        <a:p>
          <a:endParaRPr lang="en-US"/>
        </a:p>
      </dgm:t>
    </dgm:pt>
    <dgm:pt modelId="{0BCF0CF7-86BD-49F6-B420-AD4C16465CD0}">
      <dgm:prSet/>
      <dgm:spPr/>
      <dgm:t>
        <a:bodyPr/>
        <a:lstStyle/>
        <a:p>
          <a:r>
            <a:rPr lang="en-US"/>
            <a:t>Anything that can not be recycled or given away to people, we can simply use as a raw material. This covers all the cases.</a:t>
          </a:r>
        </a:p>
      </dgm:t>
    </dgm:pt>
    <dgm:pt modelId="{7A0FD4CE-EEFE-4ADF-B24C-A87BC73CD448}" type="parTrans" cxnId="{52318799-ECF7-413D-8816-22882E08BDA4}">
      <dgm:prSet/>
      <dgm:spPr/>
      <dgm:t>
        <a:bodyPr/>
        <a:lstStyle/>
        <a:p>
          <a:endParaRPr lang="en-US"/>
        </a:p>
      </dgm:t>
    </dgm:pt>
    <dgm:pt modelId="{757FDEA1-8740-4A2D-AAE2-46EAEAE2F29F}" type="sibTrans" cxnId="{52318799-ECF7-413D-8816-22882E08BDA4}">
      <dgm:prSet/>
      <dgm:spPr/>
      <dgm:t>
        <a:bodyPr/>
        <a:lstStyle/>
        <a:p>
          <a:endParaRPr lang="en-US"/>
        </a:p>
      </dgm:t>
    </dgm:pt>
    <dgm:pt modelId="{CA528489-F8C3-474C-B054-453489B7248F}" type="pres">
      <dgm:prSet presAssocID="{39001037-1055-4ED9-8F3D-F2E433A411FB}" presName="linear" presStyleCnt="0">
        <dgm:presLayoutVars>
          <dgm:animLvl val="lvl"/>
          <dgm:resizeHandles val="exact"/>
        </dgm:presLayoutVars>
      </dgm:prSet>
      <dgm:spPr/>
    </dgm:pt>
    <dgm:pt modelId="{AEFADC95-96C5-4761-B35B-BFBED0730A5A}" type="pres">
      <dgm:prSet presAssocID="{F825B871-BBA7-44C3-B9E7-39D30C8265AB}" presName="parentText" presStyleLbl="node1" presStyleIdx="0" presStyleCnt="5">
        <dgm:presLayoutVars>
          <dgm:chMax val="0"/>
          <dgm:bulletEnabled val="1"/>
        </dgm:presLayoutVars>
      </dgm:prSet>
      <dgm:spPr/>
    </dgm:pt>
    <dgm:pt modelId="{4911CCCB-0C22-4F4E-AC48-AEDF29DC3B52}" type="pres">
      <dgm:prSet presAssocID="{61A5330C-F735-4616-82B4-7BED891FC7D3}" presName="spacer" presStyleCnt="0"/>
      <dgm:spPr/>
    </dgm:pt>
    <dgm:pt modelId="{B0BE7FF4-9802-402C-BDE6-E49EDFF7B163}" type="pres">
      <dgm:prSet presAssocID="{0B0AA550-5F64-4713-9DAF-4840C06F468C}" presName="parentText" presStyleLbl="node1" presStyleIdx="1" presStyleCnt="5">
        <dgm:presLayoutVars>
          <dgm:chMax val="0"/>
          <dgm:bulletEnabled val="1"/>
        </dgm:presLayoutVars>
      </dgm:prSet>
      <dgm:spPr/>
    </dgm:pt>
    <dgm:pt modelId="{2BB4E942-DFE2-4572-B119-BCFE2C4F96EB}" type="pres">
      <dgm:prSet presAssocID="{3A33FECF-C8FB-4CCF-B6B9-E5C8F9EED0AB}" presName="spacer" presStyleCnt="0"/>
      <dgm:spPr/>
    </dgm:pt>
    <dgm:pt modelId="{31AA5195-20BD-4A29-8E34-E97D98394E7D}" type="pres">
      <dgm:prSet presAssocID="{96F3FEF9-D01B-4ADB-9ED3-FA71FF64314E}" presName="parentText" presStyleLbl="node1" presStyleIdx="2" presStyleCnt="5">
        <dgm:presLayoutVars>
          <dgm:chMax val="0"/>
          <dgm:bulletEnabled val="1"/>
        </dgm:presLayoutVars>
      </dgm:prSet>
      <dgm:spPr/>
    </dgm:pt>
    <dgm:pt modelId="{A9D8C2B0-3811-43FE-92F6-91B9E50E15FE}" type="pres">
      <dgm:prSet presAssocID="{6BF340DB-4CB9-49F9-9C69-7B6281C7763B}" presName="spacer" presStyleCnt="0"/>
      <dgm:spPr/>
    </dgm:pt>
    <dgm:pt modelId="{A25F46D6-E668-4408-A9B6-F6A84E399882}" type="pres">
      <dgm:prSet presAssocID="{A7EC6862-53FB-4588-AB05-E15A527C90CF}" presName="parentText" presStyleLbl="node1" presStyleIdx="3" presStyleCnt="5">
        <dgm:presLayoutVars>
          <dgm:chMax val="0"/>
          <dgm:bulletEnabled val="1"/>
        </dgm:presLayoutVars>
      </dgm:prSet>
      <dgm:spPr/>
    </dgm:pt>
    <dgm:pt modelId="{B8EAB2B2-66C8-4CFA-8DEA-4215114504C7}" type="pres">
      <dgm:prSet presAssocID="{F2A20E66-98BD-4FA5-9C0E-EA3AF35FBC90}" presName="spacer" presStyleCnt="0"/>
      <dgm:spPr/>
    </dgm:pt>
    <dgm:pt modelId="{B9F4EFE4-1A4B-4F8B-A7E2-E06FF85C4AFD}" type="pres">
      <dgm:prSet presAssocID="{0BCF0CF7-86BD-49F6-B420-AD4C16465CD0}" presName="parentText" presStyleLbl="node1" presStyleIdx="4" presStyleCnt="5">
        <dgm:presLayoutVars>
          <dgm:chMax val="0"/>
          <dgm:bulletEnabled val="1"/>
        </dgm:presLayoutVars>
      </dgm:prSet>
      <dgm:spPr/>
    </dgm:pt>
  </dgm:ptLst>
  <dgm:cxnLst>
    <dgm:cxn modelId="{EF630411-1542-4251-B87B-2FF4ADAC236D}" type="presOf" srcId="{96F3FEF9-D01B-4ADB-9ED3-FA71FF64314E}" destId="{31AA5195-20BD-4A29-8E34-E97D98394E7D}" srcOrd="0" destOrd="0" presId="urn:microsoft.com/office/officeart/2005/8/layout/vList2"/>
    <dgm:cxn modelId="{B5B98C5D-2C25-443A-8AE1-D3645B707C8D}" type="presOf" srcId="{39001037-1055-4ED9-8F3D-F2E433A411FB}" destId="{CA528489-F8C3-474C-B054-453489B7248F}" srcOrd="0" destOrd="0" presId="urn:microsoft.com/office/officeart/2005/8/layout/vList2"/>
    <dgm:cxn modelId="{7D8EB541-F017-4BDC-8D43-6EF84FC98A34}" srcId="{39001037-1055-4ED9-8F3D-F2E433A411FB}" destId="{0B0AA550-5F64-4713-9DAF-4840C06F468C}" srcOrd="1" destOrd="0" parTransId="{68A739A8-46EC-4A66-B2FC-3AEDD5EA5C04}" sibTransId="{3A33FECF-C8FB-4CCF-B6B9-E5C8F9EED0AB}"/>
    <dgm:cxn modelId="{3BD14C71-2B16-4415-83A2-2B80F1B1386D}" type="presOf" srcId="{0B0AA550-5F64-4713-9DAF-4840C06F468C}" destId="{B0BE7FF4-9802-402C-BDE6-E49EDFF7B163}" srcOrd="0" destOrd="0" presId="urn:microsoft.com/office/officeart/2005/8/layout/vList2"/>
    <dgm:cxn modelId="{57368874-B2F1-4772-B0A5-22FC8A2130E6}" srcId="{39001037-1055-4ED9-8F3D-F2E433A411FB}" destId="{F825B871-BBA7-44C3-B9E7-39D30C8265AB}" srcOrd="0" destOrd="0" parTransId="{6CAEA7C8-A3A2-4A87-94E0-BA6637E62AF3}" sibTransId="{61A5330C-F735-4616-82B4-7BED891FC7D3}"/>
    <dgm:cxn modelId="{52318799-ECF7-413D-8816-22882E08BDA4}" srcId="{39001037-1055-4ED9-8F3D-F2E433A411FB}" destId="{0BCF0CF7-86BD-49F6-B420-AD4C16465CD0}" srcOrd="4" destOrd="0" parTransId="{7A0FD4CE-EEFE-4ADF-B24C-A87BC73CD448}" sibTransId="{757FDEA1-8740-4A2D-AAE2-46EAEAE2F29F}"/>
    <dgm:cxn modelId="{D3421EA4-755F-4023-A601-5335CCF42D7D}" srcId="{39001037-1055-4ED9-8F3D-F2E433A411FB}" destId="{A7EC6862-53FB-4588-AB05-E15A527C90CF}" srcOrd="3" destOrd="0" parTransId="{3DA8B27E-A31B-4D6A-84FA-401B80463878}" sibTransId="{F2A20E66-98BD-4FA5-9C0E-EA3AF35FBC90}"/>
    <dgm:cxn modelId="{1A4E3CAC-ECEE-4411-94A5-A8EB0A2C24BD}" srcId="{39001037-1055-4ED9-8F3D-F2E433A411FB}" destId="{96F3FEF9-D01B-4ADB-9ED3-FA71FF64314E}" srcOrd="2" destOrd="0" parTransId="{BB155C58-36DC-4E98-B70D-32892D100D70}" sibTransId="{6BF340DB-4CB9-49F9-9C69-7B6281C7763B}"/>
    <dgm:cxn modelId="{7DD1ABCC-E86E-4F99-9424-89F3C8FB17DD}" type="presOf" srcId="{A7EC6862-53FB-4588-AB05-E15A527C90CF}" destId="{A25F46D6-E668-4408-A9B6-F6A84E399882}" srcOrd="0" destOrd="0" presId="urn:microsoft.com/office/officeart/2005/8/layout/vList2"/>
    <dgm:cxn modelId="{30AC14EA-5D96-4856-AF53-6418F55810A9}" type="presOf" srcId="{F825B871-BBA7-44C3-B9E7-39D30C8265AB}" destId="{AEFADC95-96C5-4761-B35B-BFBED0730A5A}" srcOrd="0" destOrd="0" presId="urn:microsoft.com/office/officeart/2005/8/layout/vList2"/>
    <dgm:cxn modelId="{F68DEDFC-4646-428D-B39C-5482DD83DD35}" type="presOf" srcId="{0BCF0CF7-86BD-49F6-B420-AD4C16465CD0}" destId="{B9F4EFE4-1A4B-4F8B-A7E2-E06FF85C4AFD}" srcOrd="0" destOrd="0" presId="urn:microsoft.com/office/officeart/2005/8/layout/vList2"/>
    <dgm:cxn modelId="{D66CD0CD-A3BB-4597-A2C1-345A45BF4E4F}" type="presParOf" srcId="{CA528489-F8C3-474C-B054-453489B7248F}" destId="{AEFADC95-96C5-4761-B35B-BFBED0730A5A}" srcOrd="0" destOrd="0" presId="urn:microsoft.com/office/officeart/2005/8/layout/vList2"/>
    <dgm:cxn modelId="{2441AA5A-838D-4C16-9093-872BAF95178F}" type="presParOf" srcId="{CA528489-F8C3-474C-B054-453489B7248F}" destId="{4911CCCB-0C22-4F4E-AC48-AEDF29DC3B52}" srcOrd="1" destOrd="0" presId="urn:microsoft.com/office/officeart/2005/8/layout/vList2"/>
    <dgm:cxn modelId="{6F283BF7-1B46-43BE-8920-98A74FB135C2}" type="presParOf" srcId="{CA528489-F8C3-474C-B054-453489B7248F}" destId="{B0BE7FF4-9802-402C-BDE6-E49EDFF7B163}" srcOrd="2" destOrd="0" presId="urn:microsoft.com/office/officeart/2005/8/layout/vList2"/>
    <dgm:cxn modelId="{9F53ECAC-3B12-4E1C-A2EF-7E8D5B58249A}" type="presParOf" srcId="{CA528489-F8C3-474C-B054-453489B7248F}" destId="{2BB4E942-DFE2-4572-B119-BCFE2C4F96EB}" srcOrd="3" destOrd="0" presId="urn:microsoft.com/office/officeart/2005/8/layout/vList2"/>
    <dgm:cxn modelId="{005C7D55-867A-4FF9-8EE2-B217662BEBCB}" type="presParOf" srcId="{CA528489-F8C3-474C-B054-453489B7248F}" destId="{31AA5195-20BD-4A29-8E34-E97D98394E7D}" srcOrd="4" destOrd="0" presId="urn:microsoft.com/office/officeart/2005/8/layout/vList2"/>
    <dgm:cxn modelId="{C5D32974-CB3C-4D06-9CF2-963C9EF0EB3A}" type="presParOf" srcId="{CA528489-F8C3-474C-B054-453489B7248F}" destId="{A9D8C2B0-3811-43FE-92F6-91B9E50E15FE}" srcOrd="5" destOrd="0" presId="urn:microsoft.com/office/officeart/2005/8/layout/vList2"/>
    <dgm:cxn modelId="{CA56291E-4423-4571-AA0A-603734B42E5C}" type="presParOf" srcId="{CA528489-F8C3-474C-B054-453489B7248F}" destId="{A25F46D6-E668-4408-A9B6-F6A84E399882}" srcOrd="6" destOrd="0" presId="urn:microsoft.com/office/officeart/2005/8/layout/vList2"/>
    <dgm:cxn modelId="{F856E1A1-409B-4D27-B645-6E3873249BEE}" type="presParOf" srcId="{CA528489-F8C3-474C-B054-453489B7248F}" destId="{B8EAB2B2-66C8-4CFA-8DEA-4215114504C7}" srcOrd="7" destOrd="0" presId="urn:microsoft.com/office/officeart/2005/8/layout/vList2"/>
    <dgm:cxn modelId="{A9764974-6063-49BF-8C7A-C539C58103EB}" type="presParOf" srcId="{CA528489-F8C3-474C-B054-453489B7248F}" destId="{B9F4EFE4-1A4B-4F8B-A7E2-E06FF85C4A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95FAB-D10C-476E-80DD-6697515746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014BAB-2532-48E6-80EC-BAEC9EB0A7E2}">
      <dgm:prSet/>
      <dgm:spPr/>
      <dgm:t>
        <a:bodyPr/>
        <a:lstStyle/>
        <a:p>
          <a:r>
            <a:rPr lang="en-US"/>
            <a:t>Our website shows potential customers our online inventory, which means they can look for items that they need, and thus reduces any chance of the item being returned or thrown away.</a:t>
          </a:r>
        </a:p>
      </dgm:t>
    </dgm:pt>
    <dgm:pt modelId="{765FC187-1D7C-4F69-9798-7876F47B2A3B}" type="parTrans" cxnId="{CED48165-E3DB-4010-ACCF-6B6409AB4B58}">
      <dgm:prSet/>
      <dgm:spPr/>
      <dgm:t>
        <a:bodyPr/>
        <a:lstStyle/>
        <a:p>
          <a:endParaRPr lang="en-US"/>
        </a:p>
      </dgm:t>
    </dgm:pt>
    <dgm:pt modelId="{9BD47136-85C8-4CEA-B087-4C4F8448153C}" type="sibTrans" cxnId="{CED48165-E3DB-4010-ACCF-6B6409AB4B58}">
      <dgm:prSet/>
      <dgm:spPr/>
      <dgm:t>
        <a:bodyPr/>
        <a:lstStyle/>
        <a:p>
          <a:endParaRPr lang="en-US"/>
        </a:p>
      </dgm:t>
    </dgm:pt>
    <dgm:pt modelId="{9006C54C-703B-4DED-8083-7C12EB1B7840}">
      <dgm:prSet/>
      <dgm:spPr/>
      <dgm:t>
        <a:bodyPr/>
        <a:lstStyle/>
        <a:p>
          <a:r>
            <a:rPr lang="en-US"/>
            <a:t>The database helps our business requirements as it stores all relevant data – Employees, Customers, Inventory, etc.</a:t>
          </a:r>
        </a:p>
      </dgm:t>
    </dgm:pt>
    <dgm:pt modelId="{FB05A7FF-06BF-4C10-A29E-781C04DC801F}" type="parTrans" cxnId="{70031100-EF27-4BA1-BB7F-070019C2DBE1}">
      <dgm:prSet/>
      <dgm:spPr/>
      <dgm:t>
        <a:bodyPr/>
        <a:lstStyle/>
        <a:p>
          <a:endParaRPr lang="en-US"/>
        </a:p>
      </dgm:t>
    </dgm:pt>
    <dgm:pt modelId="{78B47E78-5859-448E-BEFD-0768B25DE88D}" type="sibTrans" cxnId="{70031100-EF27-4BA1-BB7F-070019C2DBE1}">
      <dgm:prSet/>
      <dgm:spPr/>
      <dgm:t>
        <a:bodyPr/>
        <a:lstStyle/>
        <a:p>
          <a:endParaRPr lang="en-US"/>
        </a:p>
      </dgm:t>
    </dgm:pt>
    <dgm:pt modelId="{24A4801C-79AE-48A9-8929-A775E0BF94E1}">
      <dgm:prSet/>
      <dgm:spPr/>
      <dgm:t>
        <a:bodyPr/>
        <a:lstStyle/>
        <a:p>
          <a:r>
            <a:rPr lang="en-US"/>
            <a:t>The website also allows for potential retailers to learn how we can recycle waste and sell it to customers instead of discarding it.</a:t>
          </a:r>
        </a:p>
      </dgm:t>
    </dgm:pt>
    <dgm:pt modelId="{EF2D169A-9FED-49B4-9A88-E0B50E4CBE83}" type="parTrans" cxnId="{A87ACE47-1419-40FC-A4D7-60551AF03E8B}">
      <dgm:prSet/>
      <dgm:spPr/>
      <dgm:t>
        <a:bodyPr/>
        <a:lstStyle/>
        <a:p>
          <a:endParaRPr lang="en-US"/>
        </a:p>
      </dgm:t>
    </dgm:pt>
    <dgm:pt modelId="{14A93914-3502-4778-9AEF-EF79FE074CB4}" type="sibTrans" cxnId="{A87ACE47-1419-40FC-A4D7-60551AF03E8B}">
      <dgm:prSet/>
      <dgm:spPr/>
      <dgm:t>
        <a:bodyPr/>
        <a:lstStyle/>
        <a:p>
          <a:endParaRPr lang="en-US"/>
        </a:p>
      </dgm:t>
    </dgm:pt>
    <dgm:pt modelId="{1EEFAAFB-2E09-4E0F-9D67-F552F3D5795D}">
      <dgm:prSet/>
      <dgm:spPr/>
      <dgm:t>
        <a:bodyPr/>
        <a:lstStyle/>
        <a:p>
          <a:r>
            <a:rPr lang="en-US"/>
            <a:t>Using this website, there is a potential to expand our business by partnering with other companies who can help us in our goal of reducing online-returned trash and preventing them from being dumped in landfills.</a:t>
          </a:r>
        </a:p>
      </dgm:t>
    </dgm:pt>
    <dgm:pt modelId="{319026B5-C2B0-4A89-8378-4330A340CF01}" type="parTrans" cxnId="{F87FA4CE-EF6C-41D3-95BC-E380FA5D988E}">
      <dgm:prSet/>
      <dgm:spPr/>
      <dgm:t>
        <a:bodyPr/>
        <a:lstStyle/>
        <a:p>
          <a:endParaRPr lang="en-US"/>
        </a:p>
      </dgm:t>
    </dgm:pt>
    <dgm:pt modelId="{081AE1CC-878A-47D4-9E6D-80223197F948}" type="sibTrans" cxnId="{F87FA4CE-EF6C-41D3-95BC-E380FA5D988E}">
      <dgm:prSet/>
      <dgm:spPr/>
      <dgm:t>
        <a:bodyPr/>
        <a:lstStyle/>
        <a:p>
          <a:endParaRPr lang="en-US"/>
        </a:p>
      </dgm:t>
    </dgm:pt>
    <dgm:pt modelId="{4B11F68B-B5C1-4A8C-A4C1-890F102DB70A}" type="pres">
      <dgm:prSet presAssocID="{82F95FAB-D10C-476E-80DD-669751574691}" presName="root" presStyleCnt="0">
        <dgm:presLayoutVars>
          <dgm:dir/>
          <dgm:resizeHandles val="exact"/>
        </dgm:presLayoutVars>
      </dgm:prSet>
      <dgm:spPr/>
    </dgm:pt>
    <dgm:pt modelId="{193BB544-610C-4CE4-B4CD-4C2A0B7C9D8D}" type="pres">
      <dgm:prSet presAssocID="{EA014BAB-2532-48E6-80EC-BAEC9EB0A7E2}" presName="compNode" presStyleCnt="0"/>
      <dgm:spPr/>
    </dgm:pt>
    <dgm:pt modelId="{04303EAC-9331-4291-8C2B-B4F0CF0B8AAA}" type="pres">
      <dgm:prSet presAssocID="{EA014BAB-2532-48E6-80EC-BAEC9EB0A7E2}" presName="bgRect" presStyleLbl="bgShp" presStyleIdx="0" presStyleCnt="4"/>
      <dgm:spPr/>
    </dgm:pt>
    <dgm:pt modelId="{E9F6012D-EC1C-47A4-8CC5-BE2C2CA837ED}" type="pres">
      <dgm:prSet presAssocID="{EA014BAB-2532-48E6-80EC-BAEC9EB0A7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720B2E3B-F8F6-4B5B-A7A4-1B648F0DF0D9}" type="pres">
      <dgm:prSet presAssocID="{EA014BAB-2532-48E6-80EC-BAEC9EB0A7E2}" presName="spaceRect" presStyleCnt="0"/>
      <dgm:spPr/>
    </dgm:pt>
    <dgm:pt modelId="{EC73A1D6-C005-447B-8BAA-BA88D7688ADB}" type="pres">
      <dgm:prSet presAssocID="{EA014BAB-2532-48E6-80EC-BAEC9EB0A7E2}" presName="parTx" presStyleLbl="revTx" presStyleIdx="0" presStyleCnt="4">
        <dgm:presLayoutVars>
          <dgm:chMax val="0"/>
          <dgm:chPref val="0"/>
        </dgm:presLayoutVars>
      </dgm:prSet>
      <dgm:spPr/>
    </dgm:pt>
    <dgm:pt modelId="{CFCD99D4-BA03-40F9-BE1A-A59B03F93BDF}" type="pres">
      <dgm:prSet presAssocID="{9BD47136-85C8-4CEA-B087-4C4F8448153C}" presName="sibTrans" presStyleCnt="0"/>
      <dgm:spPr/>
    </dgm:pt>
    <dgm:pt modelId="{FC5B55E0-DA37-4AFD-8899-9A9F1B6055EA}" type="pres">
      <dgm:prSet presAssocID="{9006C54C-703B-4DED-8083-7C12EB1B7840}" presName="compNode" presStyleCnt="0"/>
      <dgm:spPr/>
    </dgm:pt>
    <dgm:pt modelId="{1FD8ABD3-C23A-4988-9B02-A9F35512DF31}" type="pres">
      <dgm:prSet presAssocID="{9006C54C-703B-4DED-8083-7C12EB1B7840}" presName="bgRect" presStyleLbl="bgShp" presStyleIdx="1" presStyleCnt="4"/>
      <dgm:spPr/>
    </dgm:pt>
    <dgm:pt modelId="{EAD24CD6-0A36-4D93-9B38-5D867338DD37}" type="pres">
      <dgm:prSet presAssocID="{9006C54C-703B-4DED-8083-7C12EB1B78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97CBED0-BD97-4ECA-8701-BEA0EAD2E624}" type="pres">
      <dgm:prSet presAssocID="{9006C54C-703B-4DED-8083-7C12EB1B7840}" presName="spaceRect" presStyleCnt="0"/>
      <dgm:spPr/>
    </dgm:pt>
    <dgm:pt modelId="{6A5E9F47-BB3E-4803-8DF4-748948A6E90A}" type="pres">
      <dgm:prSet presAssocID="{9006C54C-703B-4DED-8083-7C12EB1B7840}" presName="parTx" presStyleLbl="revTx" presStyleIdx="1" presStyleCnt="4">
        <dgm:presLayoutVars>
          <dgm:chMax val="0"/>
          <dgm:chPref val="0"/>
        </dgm:presLayoutVars>
      </dgm:prSet>
      <dgm:spPr/>
    </dgm:pt>
    <dgm:pt modelId="{E97E272A-5D19-44E6-BE5B-51BA33C9715A}" type="pres">
      <dgm:prSet presAssocID="{78B47E78-5859-448E-BEFD-0768B25DE88D}" presName="sibTrans" presStyleCnt="0"/>
      <dgm:spPr/>
    </dgm:pt>
    <dgm:pt modelId="{7D4C176A-BDEA-46F2-9E87-6516D589F048}" type="pres">
      <dgm:prSet presAssocID="{24A4801C-79AE-48A9-8929-A775E0BF94E1}" presName="compNode" presStyleCnt="0"/>
      <dgm:spPr/>
    </dgm:pt>
    <dgm:pt modelId="{D862A77D-80AC-4239-A78E-6A947A559318}" type="pres">
      <dgm:prSet presAssocID="{24A4801C-79AE-48A9-8929-A775E0BF94E1}" presName="bgRect" presStyleLbl="bgShp" presStyleIdx="2" presStyleCnt="4"/>
      <dgm:spPr/>
    </dgm:pt>
    <dgm:pt modelId="{8AB65B47-EB59-4273-B1FD-5AC148860F49}" type="pres">
      <dgm:prSet presAssocID="{24A4801C-79AE-48A9-8929-A775E0BF94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rbage"/>
        </a:ext>
      </dgm:extLst>
    </dgm:pt>
    <dgm:pt modelId="{8FF87267-C589-423A-B09F-FB717CCCCBC7}" type="pres">
      <dgm:prSet presAssocID="{24A4801C-79AE-48A9-8929-A775E0BF94E1}" presName="spaceRect" presStyleCnt="0"/>
      <dgm:spPr/>
    </dgm:pt>
    <dgm:pt modelId="{11A17DFD-A8E5-4421-A554-A6F3F25F414A}" type="pres">
      <dgm:prSet presAssocID="{24A4801C-79AE-48A9-8929-A775E0BF94E1}" presName="parTx" presStyleLbl="revTx" presStyleIdx="2" presStyleCnt="4">
        <dgm:presLayoutVars>
          <dgm:chMax val="0"/>
          <dgm:chPref val="0"/>
        </dgm:presLayoutVars>
      </dgm:prSet>
      <dgm:spPr/>
    </dgm:pt>
    <dgm:pt modelId="{FBCB263E-0D2D-47BE-832B-239502E4C99F}" type="pres">
      <dgm:prSet presAssocID="{14A93914-3502-4778-9AEF-EF79FE074CB4}" presName="sibTrans" presStyleCnt="0"/>
      <dgm:spPr/>
    </dgm:pt>
    <dgm:pt modelId="{462CFBD8-3B1B-4364-B74E-3F0712025AA4}" type="pres">
      <dgm:prSet presAssocID="{1EEFAAFB-2E09-4E0F-9D67-F552F3D5795D}" presName="compNode" presStyleCnt="0"/>
      <dgm:spPr/>
    </dgm:pt>
    <dgm:pt modelId="{3D1A3D8D-204E-4C92-946A-CB5A82ECC13E}" type="pres">
      <dgm:prSet presAssocID="{1EEFAAFB-2E09-4E0F-9D67-F552F3D5795D}" presName="bgRect" presStyleLbl="bgShp" presStyleIdx="3" presStyleCnt="4"/>
      <dgm:spPr/>
    </dgm:pt>
    <dgm:pt modelId="{C5E9B8E9-5E59-4737-A81D-AC4AB6A6A86C}" type="pres">
      <dgm:prSet presAssocID="{1EEFAAFB-2E09-4E0F-9D67-F552F3D579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DB5B4C13-ED5D-4A50-B430-7054DFC12054}" type="pres">
      <dgm:prSet presAssocID="{1EEFAAFB-2E09-4E0F-9D67-F552F3D5795D}" presName="spaceRect" presStyleCnt="0"/>
      <dgm:spPr/>
    </dgm:pt>
    <dgm:pt modelId="{AA0C7C6C-E6DF-4FCB-846C-0AA707EB7F24}" type="pres">
      <dgm:prSet presAssocID="{1EEFAAFB-2E09-4E0F-9D67-F552F3D5795D}" presName="parTx" presStyleLbl="revTx" presStyleIdx="3" presStyleCnt="4">
        <dgm:presLayoutVars>
          <dgm:chMax val="0"/>
          <dgm:chPref val="0"/>
        </dgm:presLayoutVars>
      </dgm:prSet>
      <dgm:spPr/>
    </dgm:pt>
  </dgm:ptLst>
  <dgm:cxnLst>
    <dgm:cxn modelId="{70031100-EF27-4BA1-BB7F-070019C2DBE1}" srcId="{82F95FAB-D10C-476E-80DD-669751574691}" destId="{9006C54C-703B-4DED-8083-7C12EB1B7840}" srcOrd="1" destOrd="0" parTransId="{FB05A7FF-06BF-4C10-A29E-781C04DC801F}" sibTransId="{78B47E78-5859-448E-BEFD-0768B25DE88D}"/>
    <dgm:cxn modelId="{4B93C916-DCF7-49C2-A583-781E6E514181}" type="presOf" srcId="{1EEFAAFB-2E09-4E0F-9D67-F552F3D5795D}" destId="{AA0C7C6C-E6DF-4FCB-846C-0AA707EB7F24}" srcOrd="0" destOrd="0" presId="urn:microsoft.com/office/officeart/2018/2/layout/IconVerticalSolidList"/>
    <dgm:cxn modelId="{B82AF842-61C5-40A2-8A4A-3962272713F9}" type="presOf" srcId="{EA014BAB-2532-48E6-80EC-BAEC9EB0A7E2}" destId="{EC73A1D6-C005-447B-8BAA-BA88D7688ADB}" srcOrd="0" destOrd="0" presId="urn:microsoft.com/office/officeart/2018/2/layout/IconVerticalSolidList"/>
    <dgm:cxn modelId="{CED48165-E3DB-4010-ACCF-6B6409AB4B58}" srcId="{82F95FAB-D10C-476E-80DD-669751574691}" destId="{EA014BAB-2532-48E6-80EC-BAEC9EB0A7E2}" srcOrd="0" destOrd="0" parTransId="{765FC187-1D7C-4F69-9798-7876F47B2A3B}" sibTransId="{9BD47136-85C8-4CEA-B087-4C4F8448153C}"/>
    <dgm:cxn modelId="{A87ACE47-1419-40FC-A4D7-60551AF03E8B}" srcId="{82F95FAB-D10C-476E-80DD-669751574691}" destId="{24A4801C-79AE-48A9-8929-A775E0BF94E1}" srcOrd="2" destOrd="0" parTransId="{EF2D169A-9FED-49B4-9A88-E0B50E4CBE83}" sibTransId="{14A93914-3502-4778-9AEF-EF79FE074CB4}"/>
    <dgm:cxn modelId="{F4443D71-01B5-4341-8A49-9A2D6E8D9EFB}" type="presOf" srcId="{24A4801C-79AE-48A9-8929-A775E0BF94E1}" destId="{11A17DFD-A8E5-4421-A554-A6F3F25F414A}" srcOrd="0" destOrd="0" presId="urn:microsoft.com/office/officeart/2018/2/layout/IconVerticalSolidList"/>
    <dgm:cxn modelId="{07FCF283-717C-4AA3-8261-48587A54C96B}" type="presOf" srcId="{9006C54C-703B-4DED-8083-7C12EB1B7840}" destId="{6A5E9F47-BB3E-4803-8DF4-748948A6E90A}" srcOrd="0" destOrd="0" presId="urn:microsoft.com/office/officeart/2018/2/layout/IconVerticalSolidList"/>
    <dgm:cxn modelId="{4D42E1C8-E3FA-4A1B-B9C3-44551E6F1C6C}" type="presOf" srcId="{82F95FAB-D10C-476E-80DD-669751574691}" destId="{4B11F68B-B5C1-4A8C-A4C1-890F102DB70A}" srcOrd="0" destOrd="0" presId="urn:microsoft.com/office/officeart/2018/2/layout/IconVerticalSolidList"/>
    <dgm:cxn modelId="{F87FA4CE-EF6C-41D3-95BC-E380FA5D988E}" srcId="{82F95FAB-D10C-476E-80DD-669751574691}" destId="{1EEFAAFB-2E09-4E0F-9D67-F552F3D5795D}" srcOrd="3" destOrd="0" parTransId="{319026B5-C2B0-4A89-8378-4330A340CF01}" sibTransId="{081AE1CC-878A-47D4-9E6D-80223197F948}"/>
    <dgm:cxn modelId="{1EAA001D-F000-4B13-BDD3-A964683869DB}" type="presParOf" srcId="{4B11F68B-B5C1-4A8C-A4C1-890F102DB70A}" destId="{193BB544-610C-4CE4-B4CD-4C2A0B7C9D8D}" srcOrd="0" destOrd="0" presId="urn:microsoft.com/office/officeart/2018/2/layout/IconVerticalSolidList"/>
    <dgm:cxn modelId="{DB581950-0930-42BB-8BF0-2EE9219A11C7}" type="presParOf" srcId="{193BB544-610C-4CE4-B4CD-4C2A0B7C9D8D}" destId="{04303EAC-9331-4291-8C2B-B4F0CF0B8AAA}" srcOrd="0" destOrd="0" presId="urn:microsoft.com/office/officeart/2018/2/layout/IconVerticalSolidList"/>
    <dgm:cxn modelId="{456E9509-D58A-42BF-A5C7-D1F5F72079B1}" type="presParOf" srcId="{193BB544-610C-4CE4-B4CD-4C2A0B7C9D8D}" destId="{E9F6012D-EC1C-47A4-8CC5-BE2C2CA837ED}" srcOrd="1" destOrd="0" presId="urn:microsoft.com/office/officeart/2018/2/layout/IconVerticalSolidList"/>
    <dgm:cxn modelId="{F0D3409F-F3BC-4F16-B64C-7D056031D882}" type="presParOf" srcId="{193BB544-610C-4CE4-B4CD-4C2A0B7C9D8D}" destId="{720B2E3B-F8F6-4B5B-A7A4-1B648F0DF0D9}" srcOrd="2" destOrd="0" presId="urn:microsoft.com/office/officeart/2018/2/layout/IconVerticalSolidList"/>
    <dgm:cxn modelId="{A3D8D8E6-5A21-4EB1-AB71-C35267D86817}" type="presParOf" srcId="{193BB544-610C-4CE4-B4CD-4C2A0B7C9D8D}" destId="{EC73A1D6-C005-447B-8BAA-BA88D7688ADB}" srcOrd="3" destOrd="0" presId="urn:microsoft.com/office/officeart/2018/2/layout/IconVerticalSolidList"/>
    <dgm:cxn modelId="{27794920-B80C-45A6-B9FD-8E08073A1E9A}" type="presParOf" srcId="{4B11F68B-B5C1-4A8C-A4C1-890F102DB70A}" destId="{CFCD99D4-BA03-40F9-BE1A-A59B03F93BDF}" srcOrd="1" destOrd="0" presId="urn:microsoft.com/office/officeart/2018/2/layout/IconVerticalSolidList"/>
    <dgm:cxn modelId="{FF61287F-809B-424E-9692-C77EE0154518}" type="presParOf" srcId="{4B11F68B-B5C1-4A8C-A4C1-890F102DB70A}" destId="{FC5B55E0-DA37-4AFD-8899-9A9F1B6055EA}" srcOrd="2" destOrd="0" presId="urn:microsoft.com/office/officeart/2018/2/layout/IconVerticalSolidList"/>
    <dgm:cxn modelId="{182BB7D8-D820-4901-98FD-00AD412D415A}" type="presParOf" srcId="{FC5B55E0-DA37-4AFD-8899-9A9F1B6055EA}" destId="{1FD8ABD3-C23A-4988-9B02-A9F35512DF31}" srcOrd="0" destOrd="0" presId="urn:microsoft.com/office/officeart/2018/2/layout/IconVerticalSolidList"/>
    <dgm:cxn modelId="{15574EA0-2ABF-41C1-91E7-BFE1E6D7643D}" type="presParOf" srcId="{FC5B55E0-DA37-4AFD-8899-9A9F1B6055EA}" destId="{EAD24CD6-0A36-4D93-9B38-5D867338DD37}" srcOrd="1" destOrd="0" presId="urn:microsoft.com/office/officeart/2018/2/layout/IconVerticalSolidList"/>
    <dgm:cxn modelId="{5F80421C-4767-44AB-A622-61FB68CA320B}" type="presParOf" srcId="{FC5B55E0-DA37-4AFD-8899-9A9F1B6055EA}" destId="{997CBED0-BD97-4ECA-8701-BEA0EAD2E624}" srcOrd="2" destOrd="0" presId="urn:microsoft.com/office/officeart/2018/2/layout/IconVerticalSolidList"/>
    <dgm:cxn modelId="{6D11A762-E2EE-43D0-B014-DDB83939D148}" type="presParOf" srcId="{FC5B55E0-DA37-4AFD-8899-9A9F1B6055EA}" destId="{6A5E9F47-BB3E-4803-8DF4-748948A6E90A}" srcOrd="3" destOrd="0" presId="urn:microsoft.com/office/officeart/2018/2/layout/IconVerticalSolidList"/>
    <dgm:cxn modelId="{4820C5AA-3804-43ED-97DC-A2DF36C2DD27}" type="presParOf" srcId="{4B11F68B-B5C1-4A8C-A4C1-890F102DB70A}" destId="{E97E272A-5D19-44E6-BE5B-51BA33C9715A}" srcOrd="3" destOrd="0" presId="urn:microsoft.com/office/officeart/2018/2/layout/IconVerticalSolidList"/>
    <dgm:cxn modelId="{672D4E6C-1A72-4E36-8771-90966C7BE491}" type="presParOf" srcId="{4B11F68B-B5C1-4A8C-A4C1-890F102DB70A}" destId="{7D4C176A-BDEA-46F2-9E87-6516D589F048}" srcOrd="4" destOrd="0" presId="urn:microsoft.com/office/officeart/2018/2/layout/IconVerticalSolidList"/>
    <dgm:cxn modelId="{EA7628BD-4E23-479A-9F25-C276A78911F1}" type="presParOf" srcId="{7D4C176A-BDEA-46F2-9E87-6516D589F048}" destId="{D862A77D-80AC-4239-A78E-6A947A559318}" srcOrd="0" destOrd="0" presId="urn:microsoft.com/office/officeart/2018/2/layout/IconVerticalSolidList"/>
    <dgm:cxn modelId="{69EB5B6D-6773-499C-B051-64B85AA76F73}" type="presParOf" srcId="{7D4C176A-BDEA-46F2-9E87-6516D589F048}" destId="{8AB65B47-EB59-4273-B1FD-5AC148860F49}" srcOrd="1" destOrd="0" presId="urn:microsoft.com/office/officeart/2018/2/layout/IconVerticalSolidList"/>
    <dgm:cxn modelId="{CFDF842A-FF68-4EC0-8336-FCCA2B9F71DE}" type="presParOf" srcId="{7D4C176A-BDEA-46F2-9E87-6516D589F048}" destId="{8FF87267-C589-423A-B09F-FB717CCCCBC7}" srcOrd="2" destOrd="0" presId="urn:microsoft.com/office/officeart/2018/2/layout/IconVerticalSolidList"/>
    <dgm:cxn modelId="{B68FBE0E-8793-4B32-9B9E-F19F6DCB06F5}" type="presParOf" srcId="{7D4C176A-BDEA-46F2-9E87-6516D589F048}" destId="{11A17DFD-A8E5-4421-A554-A6F3F25F414A}" srcOrd="3" destOrd="0" presId="urn:microsoft.com/office/officeart/2018/2/layout/IconVerticalSolidList"/>
    <dgm:cxn modelId="{A1AF39C8-3C73-4ECA-9551-1CA130480796}" type="presParOf" srcId="{4B11F68B-B5C1-4A8C-A4C1-890F102DB70A}" destId="{FBCB263E-0D2D-47BE-832B-239502E4C99F}" srcOrd="5" destOrd="0" presId="urn:microsoft.com/office/officeart/2018/2/layout/IconVerticalSolidList"/>
    <dgm:cxn modelId="{59C5CC44-9200-4E8D-8E21-98E5E9305D86}" type="presParOf" srcId="{4B11F68B-B5C1-4A8C-A4C1-890F102DB70A}" destId="{462CFBD8-3B1B-4364-B74E-3F0712025AA4}" srcOrd="6" destOrd="0" presId="urn:microsoft.com/office/officeart/2018/2/layout/IconVerticalSolidList"/>
    <dgm:cxn modelId="{7DD96FC8-AA98-4E13-A374-33FB14E5AFC7}" type="presParOf" srcId="{462CFBD8-3B1B-4364-B74E-3F0712025AA4}" destId="{3D1A3D8D-204E-4C92-946A-CB5A82ECC13E}" srcOrd="0" destOrd="0" presId="urn:microsoft.com/office/officeart/2018/2/layout/IconVerticalSolidList"/>
    <dgm:cxn modelId="{C932612C-6B75-440B-81F4-75DE0C5872BA}" type="presParOf" srcId="{462CFBD8-3B1B-4364-B74E-3F0712025AA4}" destId="{C5E9B8E9-5E59-4737-A81D-AC4AB6A6A86C}" srcOrd="1" destOrd="0" presId="urn:microsoft.com/office/officeart/2018/2/layout/IconVerticalSolidList"/>
    <dgm:cxn modelId="{BB764587-2304-4489-9CDE-8BA46F844FFD}" type="presParOf" srcId="{462CFBD8-3B1B-4364-B74E-3F0712025AA4}" destId="{DB5B4C13-ED5D-4A50-B430-7054DFC12054}" srcOrd="2" destOrd="0" presId="urn:microsoft.com/office/officeart/2018/2/layout/IconVerticalSolidList"/>
    <dgm:cxn modelId="{992D38A1-3B62-4233-941E-FAA595A09F73}" type="presParOf" srcId="{462CFBD8-3B1B-4364-B74E-3F0712025AA4}" destId="{AA0C7C6C-E6DF-4FCB-846C-0AA707EB7F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ADC95-96C5-4761-B35B-BFBED0730A5A}">
      <dsp:nvSpPr>
        <dsp:cNvPr id="0" name=""/>
        <dsp:cNvSpPr/>
      </dsp:nvSpPr>
      <dsp:spPr>
        <a:xfrm>
          <a:off x="0" y="1411"/>
          <a:ext cx="6588691" cy="1141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In order to solve this trash problem, we created a company ‘CheapOShop’ and will collaborate with Casella. Our company </a:t>
          </a:r>
          <a:r>
            <a:rPr lang="en-US" sz="1600" kern="1200"/>
            <a:t>connects to online sellers and accept their return items in our inventory. We will apply different strategies to resell them again.</a:t>
          </a:r>
        </a:p>
      </dsp:txBody>
      <dsp:txXfrm>
        <a:off x="55744" y="57155"/>
        <a:ext cx="6477203" cy="1030432"/>
      </dsp:txXfrm>
    </dsp:sp>
    <dsp:sp modelId="{B0BE7FF4-9802-402C-BDE6-E49EDFF7B163}">
      <dsp:nvSpPr>
        <dsp:cNvPr id="0" name=""/>
        <dsp:cNvSpPr/>
      </dsp:nvSpPr>
      <dsp:spPr>
        <a:xfrm>
          <a:off x="0" y="1189411"/>
          <a:ext cx="6588691" cy="114192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Encourage people to reduce their consumption so that they will not buy items that they do not need.</a:t>
          </a:r>
        </a:p>
      </dsp:txBody>
      <dsp:txXfrm>
        <a:off x="55744" y="1245155"/>
        <a:ext cx="6477203" cy="1030432"/>
      </dsp:txXfrm>
    </dsp:sp>
    <dsp:sp modelId="{31AA5195-20BD-4A29-8E34-E97D98394E7D}">
      <dsp:nvSpPr>
        <dsp:cNvPr id="0" name=""/>
        <dsp:cNvSpPr/>
      </dsp:nvSpPr>
      <dsp:spPr>
        <a:xfrm>
          <a:off x="0" y="2377411"/>
          <a:ext cx="6588691" cy="11419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Provide a service from our company – we will collect online trash from retailers and customers free of cost, and either recycle it or repurpose it by using it as raw materials in mattresses or paper, or other industries.</a:t>
          </a:r>
        </a:p>
      </dsp:txBody>
      <dsp:txXfrm>
        <a:off x="55744" y="2433155"/>
        <a:ext cx="6477203" cy="1030432"/>
      </dsp:txXfrm>
    </dsp:sp>
    <dsp:sp modelId="{A25F46D6-E668-4408-A9B6-F6A84E399882}">
      <dsp:nvSpPr>
        <dsp:cNvPr id="0" name=""/>
        <dsp:cNvSpPr/>
      </dsp:nvSpPr>
      <dsp:spPr>
        <a:xfrm>
          <a:off x="0" y="3565411"/>
          <a:ext cx="6588691" cy="114192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Provide online inventory of the items we have, so that people can view the items and buy what they really need.</a:t>
          </a:r>
        </a:p>
      </dsp:txBody>
      <dsp:txXfrm>
        <a:off x="55744" y="3621155"/>
        <a:ext cx="6477203" cy="1030432"/>
      </dsp:txXfrm>
    </dsp:sp>
    <dsp:sp modelId="{B9F4EFE4-1A4B-4F8B-A7E2-E06FF85C4AFD}">
      <dsp:nvSpPr>
        <dsp:cNvPr id="0" name=""/>
        <dsp:cNvSpPr/>
      </dsp:nvSpPr>
      <dsp:spPr>
        <a:xfrm>
          <a:off x="0" y="4753411"/>
          <a:ext cx="6588691" cy="1141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Anything that can not be recycled or given away to people, we can simply use as a raw material. This covers all the cases.</a:t>
          </a:r>
        </a:p>
      </dsp:txBody>
      <dsp:txXfrm>
        <a:off x="55744" y="4809155"/>
        <a:ext cx="6477203" cy="103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3EAC-9331-4291-8C2B-B4F0CF0B8AAA}">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6012D-EC1C-47A4-8CC5-BE2C2CA837E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3A1D6-C005-447B-8BAA-BA88D7688AD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Our website shows potential customers our online inventory, which means they can look for items that they need, and thus reduces any chance of the item being returned or thrown away.</a:t>
          </a:r>
        </a:p>
      </dsp:txBody>
      <dsp:txXfrm>
        <a:off x="1057183" y="1805"/>
        <a:ext cx="9458416" cy="915310"/>
      </dsp:txXfrm>
    </dsp:sp>
    <dsp:sp modelId="{1FD8ABD3-C23A-4988-9B02-A9F35512DF31}">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24CD6-0A36-4D93-9B38-5D867338DD3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E9F47-BB3E-4803-8DF4-748948A6E90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The database helps our business requirements as it stores all relevant data – Employees, Customers, Inventory, etc.</a:t>
          </a:r>
        </a:p>
      </dsp:txBody>
      <dsp:txXfrm>
        <a:off x="1057183" y="1145944"/>
        <a:ext cx="9458416" cy="915310"/>
      </dsp:txXfrm>
    </dsp:sp>
    <dsp:sp modelId="{D862A77D-80AC-4239-A78E-6A947A559318}">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65B47-EB59-4273-B1FD-5AC148860F4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A17DFD-A8E5-4421-A554-A6F3F25F414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The website also allows for potential retailers to learn how we can recycle waste and sell it to customers instead of discarding it.</a:t>
          </a:r>
        </a:p>
      </dsp:txBody>
      <dsp:txXfrm>
        <a:off x="1057183" y="2290082"/>
        <a:ext cx="9458416" cy="915310"/>
      </dsp:txXfrm>
    </dsp:sp>
    <dsp:sp modelId="{3D1A3D8D-204E-4C92-946A-CB5A82ECC13E}">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9B8E9-5E59-4737-A81D-AC4AB6A6A86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C7C6C-E6DF-4FCB-846C-0AA707EB7F2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Using this website, there is a potential to expand our business by partnering with other companies who can help us in our goal of reducing online-returned trash and preventing them from being dumped in landfills.</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C8842-2F2F-4AB9-8CFE-F616355E34D0}"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07BC7-9522-42E9-B9D7-95194C087030}" type="slidenum">
              <a:rPr lang="en-US" smtClean="0"/>
              <a:t>‹#›</a:t>
            </a:fld>
            <a:endParaRPr lang="en-US"/>
          </a:p>
        </p:txBody>
      </p:sp>
    </p:spTree>
    <p:extLst>
      <p:ext uri="{BB962C8B-B14F-4D97-AF65-F5344CB8AC3E}">
        <p14:creationId xmlns:p14="http://schemas.microsoft.com/office/powerpoint/2010/main" val="68347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AEB2-351B-4966-B5BB-AC2F8BFAA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D2822-085A-403E-BA46-736E46441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2594E-3B4A-41F7-9471-5F43EB162E03}"/>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5" name="Footer Placeholder 4">
            <a:extLst>
              <a:ext uri="{FF2B5EF4-FFF2-40B4-BE49-F238E27FC236}">
                <a16:creationId xmlns:a16="http://schemas.microsoft.com/office/drawing/2014/main" id="{0F130C69-790A-4011-A17D-5E32F6AAB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6BA9E-BB06-4C23-9CBC-680678BD6F3F}"/>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88638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EF1B-0D2C-49E2-AB9F-238A162ED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DC525A-F10A-4BA7-BE20-AE4CD3CDA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4D4C4-69E6-4F69-A007-7D646CC3D4D1}"/>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5" name="Footer Placeholder 4">
            <a:extLst>
              <a:ext uri="{FF2B5EF4-FFF2-40B4-BE49-F238E27FC236}">
                <a16:creationId xmlns:a16="http://schemas.microsoft.com/office/drawing/2014/main" id="{7FBB74E3-6082-4F3C-8637-D33217091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0D35B-5D97-440B-950B-57DD098C108D}"/>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5042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DEB3B0-CE0D-4ACC-B23F-82F8D6210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E0FAA5-2D60-4693-A76A-3A52527FC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EE193-F889-4D11-B117-C927FDFD54E1}"/>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5" name="Footer Placeholder 4">
            <a:extLst>
              <a:ext uri="{FF2B5EF4-FFF2-40B4-BE49-F238E27FC236}">
                <a16:creationId xmlns:a16="http://schemas.microsoft.com/office/drawing/2014/main" id="{734AF18B-89AA-4891-B97E-D6FCFA01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6F211-26EE-4E51-9BAE-41683F9113C7}"/>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157076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C87B-8A29-4962-BFE6-E5C14E1D3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50F81-D023-4E19-84CA-CD0AA26FA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4DF98-DD90-470B-AC07-EE822B23542D}"/>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5" name="Footer Placeholder 4">
            <a:extLst>
              <a:ext uri="{FF2B5EF4-FFF2-40B4-BE49-F238E27FC236}">
                <a16:creationId xmlns:a16="http://schemas.microsoft.com/office/drawing/2014/main" id="{F184142D-4ABE-4625-99A0-D2CE680A5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9091C-2A0B-40A9-9151-B2D24DC35758}"/>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241237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59C-50CD-4E75-A6B1-B9A2B679C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091F98-0C9F-40BB-8979-81CF13435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E27ECE-C63D-4134-A3B0-19A6BCD40482}"/>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5" name="Footer Placeholder 4">
            <a:extLst>
              <a:ext uri="{FF2B5EF4-FFF2-40B4-BE49-F238E27FC236}">
                <a16:creationId xmlns:a16="http://schemas.microsoft.com/office/drawing/2014/main" id="{14EC7AB6-FFC2-4B51-B50B-80FD39191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FD8C0-575F-482D-8ADA-7B19E60F5112}"/>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198212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EF84-4218-4266-BE8D-53A57838B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FCC59-BB8F-4B41-8470-A6C10BCC0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8C5E5-96CC-4746-A980-86D51D8E8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41F70-2F83-49E0-97F8-F0791C8574BB}"/>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6" name="Footer Placeholder 5">
            <a:extLst>
              <a:ext uri="{FF2B5EF4-FFF2-40B4-BE49-F238E27FC236}">
                <a16:creationId xmlns:a16="http://schemas.microsoft.com/office/drawing/2014/main" id="{F2D03300-AA53-44C4-8144-E8E4BF199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CF439-A207-4659-91E1-883DCF77A19B}"/>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66418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5A2C-43AD-4052-8BFA-5BD78D00F7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A5497-4C40-4576-84C9-E574F41F4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004C3-7DF3-434C-AE7C-D87C62D3D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DDA985-EC9A-42FD-8AA4-FDFA691ED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D5783-00F5-4B45-AF3E-073EA376E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CBE94-B5E9-48E6-BE5D-311342921D9A}"/>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8" name="Footer Placeholder 7">
            <a:extLst>
              <a:ext uri="{FF2B5EF4-FFF2-40B4-BE49-F238E27FC236}">
                <a16:creationId xmlns:a16="http://schemas.microsoft.com/office/drawing/2014/main" id="{F6AF393B-2100-492A-AAB8-E5A75D382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F12F89-0B6E-4C2E-8F11-AC3CDDF81C73}"/>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363353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3C4-AF91-428C-86D7-85E7848E3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A09B1-7194-4A86-818C-EAA38F851029}"/>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4" name="Footer Placeholder 3">
            <a:extLst>
              <a:ext uri="{FF2B5EF4-FFF2-40B4-BE49-F238E27FC236}">
                <a16:creationId xmlns:a16="http://schemas.microsoft.com/office/drawing/2014/main" id="{B4AFB9A9-73A0-4C31-8072-3BE28F083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F9B56C-7BF2-4FBA-BEB7-304D3DFBD708}"/>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313607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8FE28-80F0-4680-9966-0959941D4028}"/>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3" name="Footer Placeholder 2">
            <a:extLst>
              <a:ext uri="{FF2B5EF4-FFF2-40B4-BE49-F238E27FC236}">
                <a16:creationId xmlns:a16="http://schemas.microsoft.com/office/drawing/2014/main" id="{074D392C-01C0-4180-910E-55B90717B1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8E45E2-B0DB-4FD2-BDB8-ECD4C8D686CD}"/>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214822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C292-6982-46AF-B4A7-36960F171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E81FC-F730-4C17-AD31-B2C4681BD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8C63E-FDA1-49E6-B950-46208A44D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45352-E793-4591-B619-C301A8400486}"/>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6" name="Footer Placeholder 5">
            <a:extLst>
              <a:ext uri="{FF2B5EF4-FFF2-40B4-BE49-F238E27FC236}">
                <a16:creationId xmlns:a16="http://schemas.microsoft.com/office/drawing/2014/main" id="{235C16C4-1DA0-4A4C-A298-4C8B43150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E8E04-2690-49BD-87B2-7D38AFA32D8D}"/>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304072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D9AE-FFA7-4C5E-A48E-11E95BC21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B8730E-0642-4EF2-93DC-1450B4A15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CEDC2E-99A5-4F54-9D9E-A2E3B2BE5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A608E-CB31-4C11-9F7E-529B37057A55}"/>
              </a:ext>
            </a:extLst>
          </p:cNvPr>
          <p:cNvSpPr>
            <a:spLocks noGrp="1"/>
          </p:cNvSpPr>
          <p:nvPr>
            <p:ph type="dt" sz="half" idx="10"/>
          </p:nvPr>
        </p:nvSpPr>
        <p:spPr/>
        <p:txBody>
          <a:bodyPr/>
          <a:lstStyle/>
          <a:p>
            <a:fld id="{6609B95E-8F8D-4725-B419-FDA9D29E5060}" type="datetimeFigureOut">
              <a:rPr lang="en-US" smtClean="0"/>
              <a:t>5/5/2020</a:t>
            </a:fld>
            <a:endParaRPr lang="en-US"/>
          </a:p>
        </p:txBody>
      </p:sp>
      <p:sp>
        <p:nvSpPr>
          <p:cNvPr id="6" name="Footer Placeholder 5">
            <a:extLst>
              <a:ext uri="{FF2B5EF4-FFF2-40B4-BE49-F238E27FC236}">
                <a16:creationId xmlns:a16="http://schemas.microsoft.com/office/drawing/2014/main" id="{315B525D-67B9-47EB-8762-B44E42E8B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53483-681B-4594-A6C4-2C45839F6A46}"/>
              </a:ext>
            </a:extLst>
          </p:cNvPr>
          <p:cNvSpPr>
            <a:spLocks noGrp="1"/>
          </p:cNvSpPr>
          <p:nvPr>
            <p:ph type="sldNum" sz="quarter" idx="12"/>
          </p:nvPr>
        </p:nvSpPr>
        <p:spPr/>
        <p:txBody>
          <a:bodyPr/>
          <a:lstStyle/>
          <a:p>
            <a:fld id="{C23A3D4B-0F09-434D-94C6-50AF0CD123FD}" type="slidenum">
              <a:rPr lang="en-US" smtClean="0"/>
              <a:t>‹#›</a:t>
            </a:fld>
            <a:endParaRPr lang="en-US"/>
          </a:p>
        </p:txBody>
      </p:sp>
    </p:spTree>
    <p:extLst>
      <p:ext uri="{BB962C8B-B14F-4D97-AF65-F5344CB8AC3E}">
        <p14:creationId xmlns:p14="http://schemas.microsoft.com/office/powerpoint/2010/main" val="217654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F7352-A867-4443-A204-8A87FCA81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1AE635-1D87-48CB-A2B1-F6BB183E5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D2FC6-F8BC-498F-A367-3FB0BFE9A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9B95E-8F8D-4725-B419-FDA9D29E5060}" type="datetimeFigureOut">
              <a:rPr lang="en-US" smtClean="0"/>
              <a:t>5/5/2020</a:t>
            </a:fld>
            <a:endParaRPr lang="en-US"/>
          </a:p>
        </p:txBody>
      </p:sp>
      <p:sp>
        <p:nvSpPr>
          <p:cNvPr id="5" name="Footer Placeholder 4">
            <a:extLst>
              <a:ext uri="{FF2B5EF4-FFF2-40B4-BE49-F238E27FC236}">
                <a16:creationId xmlns:a16="http://schemas.microsoft.com/office/drawing/2014/main" id="{44FC8890-E2BF-4AA4-B4FA-EE4D90815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4D8DB-31CD-418F-9D7D-EA9780FAE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A3D4B-0F09-434D-94C6-50AF0CD123FD}" type="slidenum">
              <a:rPr lang="en-US" smtClean="0"/>
              <a:t>‹#›</a:t>
            </a:fld>
            <a:endParaRPr lang="en-US"/>
          </a:p>
        </p:txBody>
      </p:sp>
    </p:spTree>
    <p:extLst>
      <p:ext uri="{BB962C8B-B14F-4D97-AF65-F5344CB8AC3E}">
        <p14:creationId xmlns:p14="http://schemas.microsoft.com/office/powerpoint/2010/main" val="340097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bbcearth.com/blog/%3Farticle%3Dyour-brand-new-returns-end-up-in-landfil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oney.cnn.com/2017/12/26/news/retail-returns-landfill/index.html" TargetMode="External"/><Relationship Id="rId2" Type="http://schemas.openxmlformats.org/officeDocument/2006/relationships/hyperlink" Target="https://www.bbcearth.com/blog/%3Farticle%3Dyour-brand-new-returns-end-up-in-landfill/" TargetMode="External"/><Relationship Id="rId1" Type="http://schemas.openxmlformats.org/officeDocument/2006/relationships/slideLayout" Target="../slideLayouts/slideLayout2.xml"/><Relationship Id="rId4" Type="http://schemas.openxmlformats.org/officeDocument/2006/relationships/hyperlink" Target="https://www.cnbc.com/2019/01/10/growing-online-sales-means-more-returns-and-trash-for-landfill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5232-D5B2-4D9B-B4F4-1377CA96DCC6}"/>
              </a:ext>
            </a:extLst>
          </p:cNvPr>
          <p:cNvSpPr>
            <a:spLocks noGrp="1"/>
          </p:cNvSpPr>
          <p:nvPr>
            <p:ph type="ctrTitle"/>
          </p:nvPr>
        </p:nvSpPr>
        <p:spPr>
          <a:xfrm>
            <a:off x="6746628" y="324091"/>
            <a:ext cx="4645250" cy="4348982"/>
          </a:xfrm>
        </p:spPr>
        <p:txBody>
          <a:bodyPr anchor="b">
            <a:normAutofit fontScale="90000"/>
          </a:bodyPr>
          <a:lstStyle/>
          <a:p>
            <a:pPr algn="l"/>
            <a:r>
              <a:rPr lang="en-IN" sz="2900" dirty="0"/>
              <a:t>CSE3330 Spring 2020 Project 2: Online Return Induced Trash [1]</a:t>
            </a:r>
            <a:br>
              <a:rPr lang="en-IN" sz="2900" dirty="0"/>
            </a:br>
            <a:r>
              <a:rPr lang="en-IN" sz="2900" dirty="0"/>
              <a:t>University of Texas, Arlington</a:t>
            </a:r>
            <a:br>
              <a:rPr lang="en-IN" sz="2900" dirty="0"/>
            </a:br>
            <a:r>
              <a:rPr lang="en-IN" sz="2900" dirty="0"/>
              <a:t>Professor: Bhanu Jain</a:t>
            </a:r>
            <a:br>
              <a:rPr lang="en-IN" sz="2900" dirty="0"/>
            </a:br>
            <a:r>
              <a:rPr lang="en-IN" sz="2900" dirty="0"/>
              <a:t>TA’s Yash </a:t>
            </a:r>
            <a:r>
              <a:rPr lang="en-IN" sz="2900" dirty="0" err="1"/>
              <a:t>Dhani</a:t>
            </a:r>
            <a:br>
              <a:rPr lang="en-IN" sz="2900" dirty="0"/>
            </a:br>
            <a:r>
              <a:rPr lang="en-IN" sz="2900" dirty="0"/>
              <a:t>        </a:t>
            </a:r>
            <a:r>
              <a:rPr lang="en-IN" sz="2900" dirty="0" err="1"/>
              <a:t>Spardha</a:t>
            </a:r>
            <a:r>
              <a:rPr lang="en-IN" sz="2900" dirty="0"/>
              <a:t> Gupta</a:t>
            </a:r>
            <a:br>
              <a:rPr lang="en-IN" sz="2900" dirty="0"/>
            </a:br>
            <a:br>
              <a:rPr lang="en-IN" sz="2900" dirty="0"/>
            </a:br>
            <a:r>
              <a:rPr lang="en-IN" sz="2900" dirty="0"/>
              <a:t>by Shameen Shetty, </a:t>
            </a:r>
            <a:r>
              <a:rPr lang="en-IN" sz="2900" dirty="0" err="1"/>
              <a:t>Bigyan</a:t>
            </a:r>
            <a:r>
              <a:rPr lang="en-IN" sz="2900" dirty="0"/>
              <a:t> Adhikari, Pawan Adhikari, Andrew </a:t>
            </a:r>
            <a:r>
              <a:rPr lang="en-IN" sz="2900" dirty="0" err="1"/>
              <a:t>Chanthamany</a:t>
            </a:r>
            <a:endParaRPr lang="en-IN" sz="2900" dirty="0"/>
          </a:p>
        </p:txBody>
      </p:sp>
      <p:sp>
        <p:nvSpPr>
          <p:cNvPr id="3" name="Subtitle 2">
            <a:extLst>
              <a:ext uri="{FF2B5EF4-FFF2-40B4-BE49-F238E27FC236}">
                <a16:creationId xmlns:a16="http://schemas.microsoft.com/office/drawing/2014/main" id="{AEF2CFEC-CECE-4E05-B64C-2EF5C4CC3A62}"/>
              </a:ext>
            </a:extLst>
          </p:cNvPr>
          <p:cNvSpPr>
            <a:spLocks noGrp="1"/>
          </p:cNvSpPr>
          <p:nvPr>
            <p:ph type="subTitle" idx="1"/>
          </p:nvPr>
        </p:nvSpPr>
        <p:spPr>
          <a:xfrm>
            <a:off x="6746627" y="4750893"/>
            <a:ext cx="4645250" cy="1147863"/>
          </a:xfrm>
        </p:spPr>
        <p:txBody>
          <a:bodyPr anchor="t">
            <a:normAutofit/>
          </a:bodyPr>
          <a:lstStyle/>
          <a:p>
            <a:pPr algn="l"/>
            <a:r>
              <a:rPr lang="en-IN" sz="1100" dirty="0">
                <a:hlinkClick r:id="rId2"/>
              </a:rPr>
              <a:t>https://www.bbcearth.com/blog/%3Farticle%3Dyour-brand-new-returns-end-up-in-landfill/</a:t>
            </a:r>
            <a:endParaRPr lang="en-IN" sz="1100" dirty="0"/>
          </a:p>
          <a:p>
            <a:pPr algn="l"/>
            <a:r>
              <a:rPr lang="en-IN" sz="1100" dirty="0"/>
              <a:t>How brand-new returns end up being thrown into landfills.</a:t>
            </a:r>
          </a:p>
          <a:p>
            <a:pPr algn="l"/>
            <a:r>
              <a:rPr lang="en-IN" sz="1100" dirty="0"/>
              <a:t>Photo from BBC-earth article, “</a:t>
            </a:r>
            <a:r>
              <a:rPr lang="en-US" sz="1100" b="1" dirty="0"/>
              <a:t>Your brand-new returns end up in landfill</a:t>
            </a:r>
            <a:r>
              <a:rPr lang="en-IN" sz="1100" b="1" dirty="0"/>
              <a: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ackaging Trash">
            <a:extLst>
              <a:ext uri="{FF2B5EF4-FFF2-40B4-BE49-F238E27FC236}">
                <a16:creationId xmlns:a16="http://schemas.microsoft.com/office/drawing/2014/main" id="{73F0601A-485B-471B-88E8-6596FC8C8650}"/>
              </a:ext>
            </a:extLst>
          </p:cNvPr>
          <p:cNvPicPr>
            <a:picLocks noChangeAspect="1"/>
          </p:cNvPicPr>
          <p:nvPr/>
        </p:nvPicPr>
        <p:blipFill rotWithShape="1">
          <a:blip r:embed="rId3">
            <a:extLst>
              <a:ext uri="{28A0092B-C50C-407E-A947-70E740481C1C}">
                <a14:useLocalDpi xmlns:a14="http://schemas.microsoft.com/office/drawing/2010/main" val="0"/>
              </a:ext>
            </a:extLst>
          </a:blip>
          <a:srcRect l="4258" r="790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9435492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8CAF8-B0C3-4DCA-93C7-7E170EF4E402}"/>
              </a:ext>
            </a:extLst>
          </p:cNvPr>
          <p:cNvSpPr>
            <a:spLocks noGrp="1"/>
          </p:cNvSpPr>
          <p:nvPr>
            <p:ph type="title"/>
          </p:nvPr>
        </p:nvSpPr>
        <p:spPr>
          <a:xfrm>
            <a:off x="650449" y="4559523"/>
            <a:ext cx="10901471" cy="1236440"/>
          </a:xfrm>
          <a:noFill/>
        </p:spPr>
        <p:txBody>
          <a:bodyPr vert="horz" lIns="91440" tIns="45720" rIns="91440" bIns="45720" rtlCol="0" anchor="b">
            <a:normAutofit/>
          </a:bodyPr>
          <a:lstStyle/>
          <a:p>
            <a:pPr algn="ctr"/>
            <a:r>
              <a:rPr lang="en-US" sz="6000" dirty="0">
                <a:solidFill>
                  <a:schemeClr val="bg1"/>
                </a:solidFill>
              </a:rPr>
              <a:t>Database example with it’s tables</a:t>
            </a:r>
          </a:p>
        </p:txBody>
      </p:sp>
      <p:pic>
        <p:nvPicPr>
          <p:cNvPr id="5" name="Content Placeholder 4" descr="A screenshot of a cell phone&#10;&#10;Description automatically generated">
            <a:extLst>
              <a:ext uri="{FF2B5EF4-FFF2-40B4-BE49-F238E27FC236}">
                <a16:creationId xmlns:a16="http://schemas.microsoft.com/office/drawing/2014/main" id="{3066DF33-8E53-453A-86B7-05F48A568D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254" b="-1"/>
          <a:stretch/>
        </p:blipFill>
        <p:spPr>
          <a:xfrm>
            <a:off x="20" y="1"/>
            <a:ext cx="12191979" cy="4953964"/>
          </a:xfrm>
          <a:prstGeom prst="rect">
            <a:avLst/>
          </a:prstGeom>
        </p:spPr>
      </p:pic>
    </p:spTree>
    <p:extLst>
      <p:ext uri="{BB962C8B-B14F-4D97-AF65-F5344CB8AC3E}">
        <p14:creationId xmlns:p14="http://schemas.microsoft.com/office/powerpoint/2010/main" val="49327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4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5BCDA-F9FA-4B30-8BDF-64D9A629A15E}"/>
              </a:ext>
            </a:extLst>
          </p:cNvPr>
          <p:cNvSpPr>
            <a:spLocks noGrp="1"/>
          </p:cNvSpPr>
          <p:nvPr>
            <p:ph type="title"/>
          </p:nvPr>
        </p:nvSpPr>
        <p:spPr>
          <a:xfrm>
            <a:off x="9093496" y="618681"/>
            <a:ext cx="2613872" cy="4794567"/>
          </a:xfrm>
        </p:spPr>
        <p:txBody>
          <a:bodyPr vert="horz" lIns="91440" tIns="45720" rIns="91440" bIns="45720" rtlCol="0" anchor="ctr">
            <a:normAutofit fontScale="90000"/>
          </a:bodyPr>
          <a:lstStyle/>
          <a:p>
            <a:r>
              <a:rPr lang="en-US" sz="3600" dirty="0">
                <a:solidFill>
                  <a:srgbClr val="FFFFFF"/>
                </a:solidFill>
              </a:rPr>
              <a:t>SQL queries in php</a:t>
            </a:r>
            <a:br>
              <a:rPr lang="en-US" sz="3600" dirty="0">
                <a:solidFill>
                  <a:srgbClr val="FFFFFF"/>
                </a:solidFill>
              </a:rPr>
            </a:br>
            <a:r>
              <a:rPr lang="en-US" sz="3600" dirty="0">
                <a:solidFill>
                  <a:srgbClr val="FFFFFF"/>
                </a:solidFill>
              </a:rPr>
              <a:t>-This is a dynamic query which will run according to the user choice and input</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8729F36-CED8-45E5-A821-2A8DC55867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539"/>
          <a:stretch/>
        </p:blipFill>
        <p:spPr>
          <a:xfrm>
            <a:off x="976251" y="942538"/>
            <a:ext cx="7163222" cy="4808332"/>
          </a:xfrm>
          <a:prstGeom prst="rect">
            <a:avLst/>
          </a:prstGeom>
          <a:effectLst/>
        </p:spPr>
      </p:pic>
    </p:spTree>
    <p:extLst>
      <p:ext uri="{BB962C8B-B14F-4D97-AF65-F5344CB8AC3E}">
        <p14:creationId xmlns:p14="http://schemas.microsoft.com/office/powerpoint/2010/main" val="403633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CFB6-9590-42AF-AF18-41D5016B8BF6}"/>
              </a:ext>
            </a:extLst>
          </p:cNvPr>
          <p:cNvSpPr>
            <a:spLocks noGrp="1"/>
          </p:cNvSpPr>
          <p:nvPr>
            <p:ph type="title"/>
          </p:nvPr>
        </p:nvSpPr>
        <p:spPr/>
        <p:txBody>
          <a:bodyPr/>
          <a:lstStyle/>
          <a:p>
            <a:pPr algn="ctr"/>
            <a:r>
              <a:rPr lang="en-US" dirty="0"/>
              <a:t>Web Interface: </a:t>
            </a:r>
            <a:r>
              <a:rPr lang="en-US" dirty="0" err="1"/>
              <a:t>CheapOShop</a:t>
            </a:r>
            <a:r>
              <a:rPr lang="en-US" dirty="0"/>
              <a:t> Home Page</a:t>
            </a:r>
          </a:p>
        </p:txBody>
      </p:sp>
      <p:pic>
        <p:nvPicPr>
          <p:cNvPr id="5" name="Content Placeholder 4" descr="A screenshot of a cell phone&#10;&#10;Description automatically generated">
            <a:extLst>
              <a:ext uri="{FF2B5EF4-FFF2-40B4-BE49-F238E27FC236}">
                <a16:creationId xmlns:a16="http://schemas.microsoft.com/office/drawing/2014/main" id="{E74480B4-6B89-47B9-9D17-600E6B1D2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157" y="1825625"/>
            <a:ext cx="9105685" cy="4351338"/>
          </a:xfrm>
        </p:spPr>
      </p:pic>
    </p:spTree>
    <p:extLst>
      <p:ext uri="{BB962C8B-B14F-4D97-AF65-F5344CB8AC3E}">
        <p14:creationId xmlns:p14="http://schemas.microsoft.com/office/powerpoint/2010/main" val="47900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DEC08-065C-4368-878B-B82B7A9C7D7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Adding</a:t>
            </a:r>
            <a:br>
              <a:rPr lang="en-US" sz="3700" dirty="0"/>
            </a:br>
            <a:r>
              <a:rPr lang="en-US" sz="3700" dirty="0"/>
              <a:t>Customer Data</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FF17DBD-3B50-42B9-B75F-02783E8239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955" r="11705"/>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95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1E799F9-E6A8-4010-8A95-D195ADEA2EC5}"/>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3800"/>
              <a:t>Customer Home-Page where they can buy used items from CheapOShop</a:t>
            </a:r>
          </a:p>
        </p:txBody>
      </p:sp>
      <p:grpSp>
        <p:nvGrpSpPr>
          <p:cNvPr id="37" name="Group 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D24E328-FF66-4C25-879D-602886852F7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459" r="30444"/>
          <a:stretch/>
        </p:blipFill>
        <p:spPr>
          <a:xfrm>
            <a:off x="5922492" y="666728"/>
            <a:ext cx="5536001" cy="5465791"/>
          </a:xfrm>
          <a:prstGeom prst="rect">
            <a:avLst/>
          </a:prstGeom>
        </p:spPr>
      </p:pic>
    </p:spTree>
    <p:extLst>
      <p:ext uri="{BB962C8B-B14F-4D97-AF65-F5344CB8AC3E}">
        <p14:creationId xmlns:p14="http://schemas.microsoft.com/office/powerpoint/2010/main" val="259123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C88F-2B23-4A5F-A680-E9C38E5E02A5}"/>
              </a:ext>
            </a:extLst>
          </p:cNvPr>
          <p:cNvSpPr>
            <a:spLocks noGrp="1"/>
          </p:cNvSpPr>
          <p:nvPr>
            <p:ph type="title"/>
          </p:nvPr>
        </p:nvSpPr>
        <p:spPr>
          <a:xfrm>
            <a:off x="643467" y="321734"/>
            <a:ext cx="10905066" cy="1135737"/>
          </a:xfrm>
        </p:spPr>
        <p:txBody>
          <a:bodyPr>
            <a:normAutofit/>
          </a:bodyPr>
          <a:lstStyle/>
          <a:p>
            <a:r>
              <a:rPr lang="en-US" sz="3600" b="1">
                <a:latin typeface="Cambria" panose="02040503050406030204" pitchFamily="18" charset="0"/>
                <a:ea typeface="Cambria" panose="02040503050406030204" pitchFamily="18" charset="0"/>
              </a:rPr>
              <a:t>Web Interface Explanation</a:t>
            </a:r>
          </a:p>
        </p:txBody>
      </p:sp>
      <p:graphicFrame>
        <p:nvGraphicFramePr>
          <p:cNvPr id="23" name="Content Placeholder 2">
            <a:extLst>
              <a:ext uri="{FF2B5EF4-FFF2-40B4-BE49-F238E27FC236}">
                <a16:creationId xmlns:a16="http://schemas.microsoft.com/office/drawing/2014/main" id="{0690323F-475F-48FF-9688-7DFA6518066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68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6A7-FADF-4E9D-9E91-EDAA2EDB03F6}"/>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Overall Opinion</a:t>
            </a:r>
          </a:p>
        </p:txBody>
      </p:sp>
      <p:sp>
        <p:nvSpPr>
          <p:cNvPr id="3" name="Content Placeholder 2">
            <a:extLst>
              <a:ext uri="{FF2B5EF4-FFF2-40B4-BE49-F238E27FC236}">
                <a16:creationId xmlns:a16="http://schemas.microsoft.com/office/drawing/2014/main" id="{9523DA55-8388-482D-9916-875B636E7DC9}"/>
              </a:ext>
            </a:extLst>
          </p:cNvPr>
          <p:cNvSpPr>
            <a:spLocks noGrp="1"/>
          </p:cNvSpPr>
          <p:nvPr>
            <p:ph idx="1"/>
          </p:nvPr>
        </p:nvSpPr>
        <p:spPr/>
        <p:txBody>
          <a:bodyPr>
            <a:normAutofit fontScale="85000" lnSpcReduction="10000"/>
          </a:bodyPr>
          <a:lstStyle/>
          <a:p>
            <a:r>
              <a:rPr lang="en-US" b="1" dirty="0"/>
              <a:t>Most Interesting part of the Project: </a:t>
            </a:r>
            <a:r>
              <a:rPr lang="en-US" dirty="0"/>
              <a:t>We found everything in the project interesting, from making the Schema diagrams, creating the database for our company. We feel optimistic about upgrading our project for solving real-world problems.</a:t>
            </a:r>
          </a:p>
          <a:p>
            <a:r>
              <a:rPr lang="en-US" b="1" dirty="0"/>
              <a:t>Most difficult part of the project: </a:t>
            </a:r>
            <a:r>
              <a:rPr lang="en-US" dirty="0"/>
              <a:t>There were some hurdles implementing the features of our web-interface, and queries that fit into our database and website. However after we figured that out, the rest was smooth sailing.</a:t>
            </a:r>
          </a:p>
          <a:p>
            <a:r>
              <a:rPr lang="en-US" b="1" dirty="0"/>
              <a:t>Skills Learnt: </a:t>
            </a:r>
            <a:r>
              <a:rPr lang="en-US" dirty="0"/>
              <a:t>This project helped us understand more about conceptualizing data using relation model. We feel confident about creating tables and run SQL queries along with knowledge of constraints such as Integrity constraint, or primary key or foreign key constraint.</a:t>
            </a:r>
          </a:p>
          <a:p>
            <a:r>
              <a:rPr lang="en-US" b="1" dirty="0"/>
              <a:t>Special Thanks: </a:t>
            </a:r>
            <a:r>
              <a:rPr lang="en-US" dirty="0"/>
              <a:t>We would like to give special thanks to professor Bhanu Jain for giving us an interesting project.</a:t>
            </a:r>
            <a:endParaRPr lang="en-US" b="1" dirty="0"/>
          </a:p>
        </p:txBody>
      </p:sp>
    </p:spTree>
    <p:extLst>
      <p:ext uri="{BB962C8B-B14F-4D97-AF65-F5344CB8AC3E}">
        <p14:creationId xmlns:p14="http://schemas.microsoft.com/office/powerpoint/2010/main" val="1363311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E516-7704-40B6-AC18-CC55697C9A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02A708-B746-41D6-85A8-977B31067E0E}"/>
              </a:ext>
            </a:extLst>
          </p:cNvPr>
          <p:cNvSpPr>
            <a:spLocks noGrp="1"/>
          </p:cNvSpPr>
          <p:nvPr>
            <p:ph idx="1"/>
          </p:nvPr>
        </p:nvSpPr>
        <p:spPr/>
        <p:txBody>
          <a:bodyPr/>
          <a:lstStyle/>
          <a:p>
            <a:r>
              <a:rPr lang="en-US" dirty="0"/>
              <a:t>[1] = </a:t>
            </a:r>
            <a:r>
              <a:rPr lang="en-IN" dirty="0">
                <a:hlinkClick r:id="rId2"/>
              </a:rPr>
              <a:t>https://www.bbcearth.com/blog/%3Farticle%3Dyour-brand-new-returns-end-up-in-landfill/</a:t>
            </a:r>
            <a:endParaRPr lang="en-IN" dirty="0"/>
          </a:p>
          <a:p>
            <a:r>
              <a:rPr lang="en-IN" dirty="0"/>
              <a:t>[2]: </a:t>
            </a:r>
            <a:r>
              <a:rPr lang="en-IN" dirty="0">
                <a:hlinkClick r:id="rId3"/>
              </a:rPr>
              <a:t>https://money.cnn.com/2017/12/26/news/retail-returns-landfill/index.html</a:t>
            </a:r>
            <a:endParaRPr lang="en-IN" dirty="0"/>
          </a:p>
          <a:p>
            <a:r>
              <a:rPr lang="en-IN" dirty="0"/>
              <a:t>[3]: </a:t>
            </a:r>
            <a:r>
              <a:rPr lang="en-IN" dirty="0">
                <a:hlinkClick r:id="rId4"/>
              </a:rPr>
              <a:t>https://www.cnbc.com/2019/01/10/growing-online-sales-means-more-returns-and-trash-for-landfills.html</a:t>
            </a:r>
            <a:r>
              <a:rPr lang="en-IN" dirty="0"/>
              <a:t> </a:t>
            </a:r>
            <a:endParaRPr lang="en-US" dirty="0"/>
          </a:p>
        </p:txBody>
      </p:sp>
    </p:spTree>
    <p:extLst>
      <p:ext uri="{BB962C8B-B14F-4D97-AF65-F5344CB8AC3E}">
        <p14:creationId xmlns:p14="http://schemas.microsoft.com/office/powerpoint/2010/main" val="278562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4D2C-84E0-464F-A2BA-1F20C20E7557}"/>
              </a:ext>
            </a:extLst>
          </p:cNvPr>
          <p:cNvSpPr>
            <a:spLocks noGrp="1"/>
          </p:cNvSpPr>
          <p:nvPr>
            <p:ph type="title"/>
          </p:nvPr>
        </p:nvSpPr>
        <p:spPr/>
        <p:txBody>
          <a:bodyPr>
            <a:normAutofit/>
          </a:bodyPr>
          <a:lstStyle/>
          <a:p>
            <a:pPr algn="ctr"/>
            <a:r>
              <a:rPr lang="en-US" sz="5000" b="1" dirty="0">
                <a:latin typeface="Cambria" panose="02040503050406030204" pitchFamily="18" charset="0"/>
                <a:ea typeface="Cambria" panose="02040503050406030204" pitchFamily="18" charset="0"/>
              </a:rPr>
              <a:t>Trash Problem</a:t>
            </a:r>
          </a:p>
        </p:txBody>
      </p:sp>
      <p:sp>
        <p:nvSpPr>
          <p:cNvPr id="3" name="Content Placeholder 2">
            <a:extLst>
              <a:ext uri="{FF2B5EF4-FFF2-40B4-BE49-F238E27FC236}">
                <a16:creationId xmlns:a16="http://schemas.microsoft.com/office/drawing/2014/main" id="{DF65DE09-9B12-4BFF-8A92-C0AEDE3E838C}"/>
              </a:ext>
            </a:extLst>
          </p:cNvPr>
          <p:cNvSpPr>
            <a:spLocks noGrp="1"/>
          </p:cNvSpPr>
          <p:nvPr>
            <p:ph idx="1"/>
          </p:nvPr>
        </p:nvSpPr>
        <p:spPr/>
        <p:txBody>
          <a:bodyPr>
            <a:normAutofit fontScale="92500"/>
          </a:bodyPr>
          <a:lstStyle/>
          <a:p>
            <a:pPr marL="514350" indent="-514350">
              <a:buFont typeface="+mj-lt"/>
              <a:buAutoNum type="arabicPeriod"/>
            </a:pPr>
            <a:r>
              <a:rPr lang="en-IN" dirty="0"/>
              <a:t>5 billion pounds of returned items end up in the trash heap [2]</a:t>
            </a:r>
            <a:endParaRPr lang="en-US" dirty="0"/>
          </a:p>
          <a:p>
            <a:pPr marL="514350" indent="-514350">
              <a:buFont typeface="+mj-lt"/>
              <a:buAutoNum type="arabicPeriod"/>
            </a:pPr>
            <a:r>
              <a:rPr lang="en-IN" dirty="0"/>
              <a:t>Every year, consumers return about $380 billion worth of goods</a:t>
            </a:r>
            <a:endParaRPr lang="en-US" dirty="0"/>
          </a:p>
          <a:p>
            <a:pPr marL="514350" indent="-514350">
              <a:buFont typeface="+mj-lt"/>
              <a:buAutoNum type="arabicPeriod"/>
            </a:pPr>
            <a:r>
              <a:rPr lang="en-IN" dirty="0"/>
              <a:t>Only half of returns make it back to shelves</a:t>
            </a:r>
            <a:endParaRPr lang="en-US" dirty="0"/>
          </a:p>
          <a:p>
            <a:pPr marL="514350" indent="-514350">
              <a:buFont typeface="+mj-lt"/>
              <a:buAutoNum type="arabicPeriod"/>
            </a:pPr>
            <a:r>
              <a:rPr lang="en-US" dirty="0"/>
              <a:t>The rest of the items that can’t be returned are simply dumped into landfills.</a:t>
            </a:r>
            <a:r>
              <a:rPr lang="en-US" baseline="30000" dirty="0"/>
              <a:t>[1]</a:t>
            </a:r>
          </a:p>
          <a:p>
            <a:pPr marL="514350" indent="-514350">
              <a:buFont typeface="+mj-lt"/>
              <a:buAutoNum type="arabicPeriod"/>
            </a:pPr>
            <a:endParaRPr lang="en-US" baseline="30000" dirty="0"/>
          </a:p>
          <a:p>
            <a:pPr marL="514350" indent="-514350">
              <a:buFont typeface="+mj-lt"/>
              <a:buAutoNum type="arabicPeriod"/>
            </a:pPr>
            <a:endParaRPr lang="en-US" baseline="30000" dirty="0"/>
          </a:p>
          <a:p>
            <a:pPr marL="514350" indent="-514350">
              <a:buFont typeface="+mj-lt"/>
              <a:buAutoNum type="arabicPeriod"/>
            </a:pPr>
            <a:r>
              <a:rPr lang="en-US" dirty="0"/>
              <a:t>Why we chose this domain : In the next several years, as e-commerce grows globally, “the amount of returns is going to be over a trillion dollars a year,” Tobin Moore, the CEO of </a:t>
            </a:r>
            <a:r>
              <a:rPr lang="en-US" dirty="0" err="1"/>
              <a:t>Optoro</a:t>
            </a:r>
            <a:r>
              <a:rPr lang="en-US" dirty="0"/>
              <a:t> said.</a:t>
            </a:r>
            <a:r>
              <a:rPr lang="en-US" baseline="30000" dirty="0"/>
              <a:t>[3]</a:t>
            </a:r>
            <a:endParaRPr lang="en-US" dirty="0"/>
          </a:p>
          <a:p>
            <a:pPr marL="514350" indent="-514350">
              <a:buFont typeface="+mj-lt"/>
              <a:buAutoNum type="arabicPeriod"/>
            </a:pPr>
            <a:endParaRPr lang="en-US" baseline="30000" dirty="0"/>
          </a:p>
        </p:txBody>
      </p:sp>
    </p:spTree>
    <p:extLst>
      <p:ext uri="{BB962C8B-B14F-4D97-AF65-F5344CB8AC3E}">
        <p14:creationId xmlns:p14="http://schemas.microsoft.com/office/powerpoint/2010/main" val="160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BFBFA-9293-4171-9409-C57AF369FEA1}"/>
              </a:ext>
            </a:extLst>
          </p:cNvPr>
          <p:cNvSpPr>
            <a:spLocks noGrp="1"/>
          </p:cNvSpPr>
          <p:nvPr>
            <p:ph type="title"/>
          </p:nvPr>
        </p:nvSpPr>
        <p:spPr>
          <a:xfrm>
            <a:off x="594360" y="637125"/>
            <a:ext cx="3802276" cy="5256371"/>
          </a:xfrm>
        </p:spPr>
        <p:txBody>
          <a:bodyPr>
            <a:normAutofit/>
          </a:bodyPr>
          <a:lstStyle/>
          <a:p>
            <a:r>
              <a:rPr lang="en-US" sz="4800" b="1" dirty="0">
                <a:solidFill>
                  <a:schemeClr val="bg1"/>
                </a:solidFill>
                <a:latin typeface="Cambria" panose="02040503050406030204" pitchFamily="18" charset="0"/>
                <a:ea typeface="Cambria" panose="02040503050406030204" pitchFamily="18" charset="0"/>
              </a:rPr>
              <a:t>How we can alleviate this trash problem</a:t>
            </a:r>
            <a:endParaRPr lang="en-US" sz="4800" dirty="0">
              <a:solidFill>
                <a:schemeClr val="bg1"/>
              </a:solidFill>
            </a:endParaRPr>
          </a:p>
        </p:txBody>
      </p:sp>
      <p:graphicFrame>
        <p:nvGraphicFramePr>
          <p:cNvPr id="13" name="Content Placeholder 2">
            <a:extLst>
              <a:ext uri="{FF2B5EF4-FFF2-40B4-BE49-F238E27FC236}">
                <a16:creationId xmlns:a16="http://schemas.microsoft.com/office/drawing/2014/main" id="{74E90834-05E7-4C10-A73B-F03204DC5BFF}"/>
              </a:ext>
            </a:extLst>
          </p:cNvPr>
          <p:cNvGraphicFramePr>
            <a:graphicFrameLocks noGrp="1"/>
          </p:cNvGraphicFramePr>
          <p:nvPr>
            <p:ph idx="1"/>
            <p:extLst>
              <p:ext uri="{D42A27DB-BD31-4B8C-83A1-F6EECF244321}">
                <p14:modId xmlns:p14="http://schemas.microsoft.com/office/powerpoint/2010/main" val="110847618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8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216A-CF22-48FF-A8ED-280FBF0D87C7}"/>
              </a:ext>
            </a:extLst>
          </p:cNvPr>
          <p:cNvSpPr>
            <a:spLocks noGrp="1"/>
          </p:cNvSpPr>
          <p:nvPr>
            <p:ph type="title"/>
          </p:nvPr>
        </p:nvSpPr>
        <p:spPr>
          <a:xfrm>
            <a:off x="4965430" y="629268"/>
            <a:ext cx="6586491" cy="1286160"/>
          </a:xfrm>
        </p:spPr>
        <p:txBody>
          <a:bodyPr anchor="b">
            <a:normAutofit/>
          </a:bodyPr>
          <a:lstStyle/>
          <a:p>
            <a:r>
              <a:rPr lang="en-US" sz="4100"/>
              <a:t>What we learnt from this project</a:t>
            </a:r>
          </a:p>
        </p:txBody>
      </p:sp>
      <p:sp>
        <p:nvSpPr>
          <p:cNvPr id="22" name="Content Placeholder 2">
            <a:extLst>
              <a:ext uri="{FF2B5EF4-FFF2-40B4-BE49-F238E27FC236}">
                <a16:creationId xmlns:a16="http://schemas.microsoft.com/office/drawing/2014/main" id="{91E52931-D6B3-48D4-8F6B-64CA4D3785CA}"/>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1700"/>
              <a:t>How much of a problem online-returned trash is, and the effects that it has.</a:t>
            </a:r>
          </a:p>
          <a:p>
            <a:pPr marL="514350" indent="-514350">
              <a:buFont typeface="+mj-lt"/>
              <a:buAutoNum type="arabicPeriod"/>
            </a:pPr>
            <a:r>
              <a:rPr lang="en-US" sz="1700"/>
              <a:t>What we can do to solve this problem </a:t>
            </a:r>
          </a:p>
          <a:p>
            <a:pPr marL="971550" lvl="1" indent="-514350">
              <a:buFont typeface="+mj-lt"/>
              <a:buAutoNum type="arabicPeriod"/>
            </a:pPr>
            <a:r>
              <a:rPr lang="en-US" sz="1700"/>
              <a:t>Reduce our consumption</a:t>
            </a:r>
          </a:p>
          <a:p>
            <a:pPr marL="971550" lvl="1" indent="-514350">
              <a:buFont typeface="+mj-lt"/>
              <a:buAutoNum type="arabicPeriod"/>
            </a:pPr>
            <a:r>
              <a:rPr lang="en-US" sz="1700"/>
              <a:t>Recycle clothes or items not needed. CheapOShop helps solves this problem, by taking the clothes used and utilizing it instead of throwing it away. Collect trash from online retailers free of cost, and reuse and repurpose it for clothing, or raw materials used for paper, furniture, mattresses, etc.</a:t>
            </a:r>
          </a:p>
          <a:p>
            <a:pPr marL="971550" lvl="1" indent="-514350">
              <a:buFont typeface="+mj-lt"/>
              <a:buAutoNum type="arabicPeriod"/>
            </a:pPr>
            <a:r>
              <a:rPr lang="en-US" sz="1700"/>
              <a:t>Provide online inventory so that people can see what they need, and buy it</a:t>
            </a:r>
          </a:p>
          <a:p>
            <a:pPr marL="971550" lvl="1" indent="-514350">
              <a:buFont typeface="+mj-lt"/>
              <a:buAutoNum type="arabicPeriod"/>
            </a:pPr>
            <a:r>
              <a:rPr lang="en-US" sz="1700"/>
              <a:t>Finally, donate the left-over items to people who need them, or use the left-over clothes as raw materials instead.</a:t>
            </a:r>
          </a:p>
        </p:txBody>
      </p:sp>
      <p:pic>
        <p:nvPicPr>
          <p:cNvPr id="23" name="Picture 4" descr="A cup of coffee on a table&#10;&#10;Description automatically generated">
            <a:extLst>
              <a:ext uri="{FF2B5EF4-FFF2-40B4-BE49-F238E27FC236}">
                <a16:creationId xmlns:a16="http://schemas.microsoft.com/office/drawing/2014/main" id="{06E96E73-C141-4FB0-88D3-98261A9FC0B1}"/>
              </a:ext>
            </a:extLst>
          </p:cNvPr>
          <p:cNvPicPr>
            <a:picLocks noChangeAspect="1"/>
          </p:cNvPicPr>
          <p:nvPr/>
        </p:nvPicPr>
        <p:blipFill rotWithShape="1">
          <a:blip r:embed="rId2"/>
          <a:srcRect l="25095" r="29785" b="-1"/>
          <a:stretch/>
        </p:blipFill>
        <p:spPr>
          <a:xfrm>
            <a:off x="20" y="10"/>
            <a:ext cx="4635571" cy="6857990"/>
          </a:xfrm>
          <a:prstGeom prst="rect">
            <a:avLst/>
          </a:prstGeom>
          <a:effectLst/>
        </p:spPr>
      </p:pic>
    </p:spTree>
    <p:extLst>
      <p:ext uri="{BB962C8B-B14F-4D97-AF65-F5344CB8AC3E}">
        <p14:creationId xmlns:p14="http://schemas.microsoft.com/office/powerpoint/2010/main" val="208677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C7D6-4284-415A-8C16-7EEF954AFF18}"/>
              </a:ext>
            </a:extLst>
          </p:cNvPr>
          <p:cNvSpPr>
            <a:spLocks noGrp="1"/>
          </p:cNvSpPr>
          <p:nvPr>
            <p:ph type="ctrTitle"/>
          </p:nvPr>
        </p:nvSpPr>
        <p:spPr>
          <a:xfrm>
            <a:off x="477981" y="1122363"/>
            <a:ext cx="4023360" cy="3204134"/>
          </a:xfrm>
        </p:spPr>
        <p:txBody>
          <a:bodyPr anchor="b">
            <a:normAutofit/>
          </a:bodyPr>
          <a:lstStyle/>
          <a:p>
            <a:r>
              <a:rPr lang="en-IN" sz="4800" dirty="0"/>
              <a:t>ER  Schema Diagram</a:t>
            </a:r>
            <a:endParaRPr lang="en-US" sz="4800" dirty="0"/>
          </a:p>
        </p:txBody>
      </p:sp>
      <p:pic>
        <p:nvPicPr>
          <p:cNvPr id="15" name="Picture 14" descr="A picture containing text, map&#10;&#10;Description automatically generated">
            <a:extLst>
              <a:ext uri="{FF2B5EF4-FFF2-40B4-BE49-F238E27FC236}">
                <a16:creationId xmlns:a16="http://schemas.microsoft.com/office/drawing/2014/main" id="{EBE5958D-70A1-48EC-80E3-0949BC1CA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052" y="0"/>
            <a:ext cx="7130948" cy="6858000"/>
          </a:xfrm>
          <a:prstGeom prst="rect">
            <a:avLst/>
          </a:prstGeom>
        </p:spPr>
      </p:pic>
    </p:spTree>
    <p:extLst>
      <p:ext uri="{BB962C8B-B14F-4D97-AF65-F5344CB8AC3E}">
        <p14:creationId xmlns:p14="http://schemas.microsoft.com/office/powerpoint/2010/main" val="283176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385B-B155-4F15-8845-51A59038DC2B}"/>
              </a:ext>
            </a:extLst>
          </p:cNvPr>
          <p:cNvSpPr>
            <a:spLocks noGrp="1"/>
          </p:cNvSpPr>
          <p:nvPr>
            <p:ph type="title"/>
          </p:nvPr>
        </p:nvSpPr>
        <p:spPr>
          <a:xfrm>
            <a:off x="841247" y="978619"/>
            <a:ext cx="3410712" cy="1106424"/>
          </a:xfrm>
        </p:spPr>
        <p:txBody>
          <a:bodyPr vert="horz" lIns="91440" tIns="45720" rIns="91440" bIns="45720" rtlCol="0">
            <a:normAutofit/>
          </a:bodyPr>
          <a:lstStyle/>
          <a:p>
            <a:r>
              <a:rPr lang="en-IN" sz="2800"/>
              <a:t>Relational Schema</a:t>
            </a:r>
            <a:endParaRPr lang="en-US" sz="2800"/>
          </a:p>
        </p:txBody>
      </p:sp>
      <p:sp>
        <p:nvSpPr>
          <p:cNvPr id="22" name="Content Placeholder 21">
            <a:extLst>
              <a:ext uri="{FF2B5EF4-FFF2-40B4-BE49-F238E27FC236}">
                <a16:creationId xmlns:a16="http://schemas.microsoft.com/office/drawing/2014/main" id="{A250837A-4EC7-43F0-933E-D2F7CB0A9B0E}"/>
              </a:ext>
            </a:extLst>
          </p:cNvPr>
          <p:cNvSpPr>
            <a:spLocks noGrp="1"/>
          </p:cNvSpPr>
          <p:nvPr>
            <p:ph idx="1"/>
          </p:nvPr>
        </p:nvSpPr>
        <p:spPr>
          <a:xfrm>
            <a:off x="841248" y="2252870"/>
            <a:ext cx="3412219" cy="3560251"/>
          </a:xfrm>
        </p:spPr>
        <p:txBody>
          <a:bodyPr>
            <a:normAutofit/>
          </a:bodyPr>
          <a:lstStyle/>
          <a:p>
            <a:r>
              <a:rPr lang="en-US" sz="1800" dirty="0"/>
              <a:t>Underlined : Primary</a:t>
            </a:r>
          </a:p>
          <a:p>
            <a:r>
              <a:rPr lang="en-US" sz="1800" dirty="0"/>
              <a:t> Attribute</a:t>
            </a:r>
            <a:br>
              <a:rPr lang="en-US" sz="1800" dirty="0"/>
            </a:br>
            <a:r>
              <a:rPr lang="en-US" sz="1800" dirty="0"/>
              <a:t>1) Italics: foreign/ reference keys</a:t>
            </a:r>
          </a:p>
          <a:p>
            <a:pPr marL="0" indent="0">
              <a:buNone/>
            </a:pPr>
            <a:r>
              <a:rPr lang="en-US" sz="1800" dirty="0"/>
              <a:t>    2) 1:1 green</a:t>
            </a:r>
            <a:br>
              <a:rPr lang="en-US" sz="1800" dirty="0"/>
            </a:br>
            <a:r>
              <a:rPr lang="en-US" sz="1800" dirty="0"/>
              <a:t>    3) 1:N blue</a:t>
            </a:r>
            <a:br>
              <a:rPr lang="en-US" sz="1800" dirty="0"/>
            </a:br>
            <a:r>
              <a:rPr lang="en-US" sz="1800" dirty="0"/>
              <a:t>    4) N:M Red</a:t>
            </a:r>
          </a:p>
          <a:p>
            <a:pPr marL="0" indent="0">
              <a:buNone/>
            </a:pPr>
            <a:endParaRPr lang="en-US" sz="1700" dirty="0"/>
          </a:p>
        </p:txBody>
      </p:sp>
      <p:pic>
        <p:nvPicPr>
          <p:cNvPr id="5" name="Content Placeholder 4" descr="A picture containing screenshot&#10;&#10;Description automatically generated">
            <a:extLst>
              <a:ext uri="{FF2B5EF4-FFF2-40B4-BE49-F238E27FC236}">
                <a16:creationId xmlns:a16="http://schemas.microsoft.com/office/drawing/2014/main" id="{2535030E-2080-48B8-8F77-6A0D6B957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463" y="630936"/>
            <a:ext cx="5909186" cy="5495544"/>
          </a:xfrm>
          <a:prstGeom prst="rect">
            <a:avLst/>
          </a:prstGeom>
        </p:spPr>
      </p:pic>
    </p:spTree>
    <p:extLst>
      <p:ext uri="{BB962C8B-B14F-4D97-AF65-F5344CB8AC3E}">
        <p14:creationId xmlns:p14="http://schemas.microsoft.com/office/powerpoint/2010/main" val="299881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9E93DA-BA0C-4FFD-8859-C0D19FF5C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8" name="Straight Connector 1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20629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87487C39-B16D-4FDC-8851-EF2EC0F7E2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833"/>
          <a:stretch/>
        </p:blipFill>
        <p:spPr>
          <a:xfrm>
            <a:off x="942597" y="556118"/>
            <a:ext cx="5608830" cy="5632704"/>
          </a:xfrm>
          <a:prstGeom prst="rect">
            <a:avLst/>
          </a:prstGeom>
        </p:spPr>
      </p:pic>
    </p:spTree>
    <p:extLst>
      <p:ext uri="{BB962C8B-B14F-4D97-AF65-F5344CB8AC3E}">
        <p14:creationId xmlns:p14="http://schemas.microsoft.com/office/powerpoint/2010/main" val="151934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24777B-14E1-4EF1-8F81-447AF3D30146}"/>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b="1">
                <a:solidFill>
                  <a:srgbClr val="FFFFFF"/>
                </a:solidFill>
                <a:latin typeface="Cambria" panose="02040503050406030204" pitchFamily="18" charset="0"/>
                <a:ea typeface="Cambria" panose="02040503050406030204" pitchFamily="18" charset="0"/>
              </a:rPr>
              <a:t>Dummy Data to populate our MySQL Database</a:t>
            </a:r>
          </a:p>
        </p:txBody>
      </p:sp>
      <p:pic>
        <p:nvPicPr>
          <p:cNvPr id="8" name="Content Placeholder 7" descr="A screenshot of a cell phone&#10;&#10;Description automatically generated">
            <a:extLst>
              <a:ext uri="{FF2B5EF4-FFF2-40B4-BE49-F238E27FC236}">
                <a16:creationId xmlns:a16="http://schemas.microsoft.com/office/drawing/2014/main" id="{5439B903-8DDA-4DE9-BDDB-59CD1F4C63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9372" y="410900"/>
            <a:ext cx="7343775" cy="2066081"/>
          </a:xfrm>
        </p:spPr>
      </p:pic>
      <p:pic>
        <p:nvPicPr>
          <p:cNvPr id="10" name="Picture 9" descr="A screenshot of a cell phone&#10;&#10;Description automatically generated">
            <a:extLst>
              <a:ext uri="{FF2B5EF4-FFF2-40B4-BE49-F238E27FC236}">
                <a16:creationId xmlns:a16="http://schemas.microsoft.com/office/drawing/2014/main" id="{F887BE27-D7D7-4981-AE92-3FC76991C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612" y="2720051"/>
            <a:ext cx="8277225" cy="2743200"/>
          </a:xfrm>
          <a:prstGeom prst="rect">
            <a:avLst/>
          </a:prstGeom>
        </p:spPr>
      </p:pic>
    </p:spTree>
    <p:extLst>
      <p:ext uri="{BB962C8B-B14F-4D97-AF65-F5344CB8AC3E}">
        <p14:creationId xmlns:p14="http://schemas.microsoft.com/office/powerpoint/2010/main" val="43645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B827-237B-4639-87FD-F737350CF4BF}"/>
              </a:ext>
            </a:extLst>
          </p:cNvPr>
          <p:cNvSpPr>
            <a:spLocks noGrp="1"/>
          </p:cNvSpPr>
          <p:nvPr>
            <p:ph type="title"/>
          </p:nvPr>
        </p:nvSpPr>
        <p:spPr/>
        <p:txBody>
          <a:bodyPr/>
          <a:lstStyle/>
          <a:p>
            <a:r>
              <a:rPr lang="en-US"/>
              <a:t>Populating our Database</a:t>
            </a:r>
            <a:endParaRPr lang="en-US" dirty="0"/>
          </a:p>
        </p:txBody>
      </p:sp>
      <p:sp>
        <p:nvSpPr>
          <p:cNvPr id="3" name="Content Placeholder 2">
            <a:extLst>
              <a:ext uri="{FF2B5EF4-FFF2-40B4-BE49-F238E27FC236}">
                <a16:creationId xmlns:a16="http://schemas.microsoft.com/office/drawing/2014/main" id="{368AB8D0-3C3B-450C-9948-AC61C68279B2}"/>
              </a:ext>
            </a:extLst>
          </p:cNvPr>
          <p:cNvSpPr>
            <a:spLocks noGrp="1"/>
          </p:cNvSpPr>
          <p:nvPr>
            <p:ph idx="1"/>
          </p:nvPr>
        </p:nvSpPr>
        <p:spPr>
          <a:xfrm>
            <a:off x="838200" y="1527858"/>
            <a:ext cx="10515600" cy="4649105"/>
          </a:xfrm>
        </p:spPr>
        <p:txBody>
          <a:bodyPr/>
          <a:lstStyle/>
          <a:p>
            <a:r>
              <a:rPr lang="en-US" dirty="0"/>
              <a:t>It was imported from the .txt files</a:t>
            </a:r>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5C6F18C4-9C42-4215-8CCE-B2F8097B8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41" y="2168525"/>
            <a:ext cx="9855602" cy="4143375"/>
          </a:xfrm>
          <a:prstGeom prst="rect">
            <a:avLst/>
          </a:prstGeom>
        </p:spPr>
      </p:pic>
    </p:spTree>
    <p:extLst>
      <p:ext uri="{BB962C8B-B14F-4D97-AF65-F5344CB8AC3E}">
        <p14:creationId xmlns:p14="http://schemas.microsoft.com/office/powerpoint/2010/main" val="1196235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3D354524BED24C87F709A948E1E5C1" ma:contentTypeVersion="10" ma:contentTypeDescription="Create a new document." ma:contentTypeScope="" ma:versionID="3662bc20c472669aa2767e8d749ebd75">
  <xsd:schema xmlns:xsd="http://www.w3.org/2001/XMLSchema" xmlns:xs="http://www.w3.org/2001/XMLSchema" xmlns:p="http://schemas.microsoft.com/office/2006/metadata/properties" xmlns:ns3="6c974a45-1b25-4622-8d5f-99269c35e4b4" targetNamespace="http://schemas.microsoft.com/office/2006/metadata/properties" ma:root="true" ma:fieldsID="f8647b2db99124748bb6a807134d1859" ns3:_="">
    <xsd:import namespace="6c974a45-1b25-4622-8d5f-99269c35e4b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74a45-1b25-4622-8d5f-99269c35e4b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8CD9D4-F35D-4C49-A331-57A0FEA9F8BA}">
  <ds:schemaRefs>
    <ds:schemaRef ds:uri="http://schemas.microsoft.com/sharepoint/v3/contenttype/forms"/>
  </ds:schemaRefs>
</ds:datastoreItem>
</file>

<file path=customXml/itemProps2.xml><?xml version="1.0" encoding="utf-8"?>
<ds:datastoreItem xmlns:ds="http://schemas.openxmlformats.org/officeDocument/2006/customXml" ds:itemID="{62E9E412-6274-4E3F-9BEE-C242FC10FB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74a45-1b25-4622-8d5f-99269c35e4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E63925-55BF-4458-A95B-AC6009F0D64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TotalTime>
  <Words>900</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vt:lpstr>
      <vt:lpstr>Office Theme</vt:lpstr>
      <vt:lpstr>CSE3330 Spring 2020 Project 2: Online Return Induced Trash [1] University of Texas, Arlington Professor: Bhanu Jain TA’s Yash Dhani         Spardha Gupta  by Shameen Shetty, Bigyan Adhikari, Pawan Adhikari, Andrew Chanthamany</vt:lpstr>
      <vt:lpstr>Trash Problem</vt:lpstr>
      <vt:lpstr>How we can alleviate this trash problem</vt:lpstr>
      <vt:lpstr>What we learnt from this project</vt:lpstr>
      <vt:lpstr>ER  Schema Diagram</vt:lpstr>
      <vt:lpstr>Relational Schema</vt:lpstr>
      <vt:lpstr>PowerPoint Presentation</vt:lpstr>
      <vt:lpstr>Dummy Data to populate our MySQL Database</vt:lpstr>
      <vt:lpstr>Populating our Database</vt:lpstr>
      <vt:lpstr>Database example with it’s tables</vt:lpstr>
      <vt:lpstr>SQL queries in php -This is a dynamic query which will run according to the user choice and input</vt:lpstr>
      <vt:lpstr>Web Interface: CheapOShop Home Page</vt:lpstr>
      <vt:lpstr>Adding Customer Data</vt:lpstr>
      <vt:lpstr>Customer Home-Page where they can buy used items from CheapOShop</vt:lpstr>
      <vt:lpstr>Web Interface Explanation</vt:lpstr>
      <vt:lpstr>Overall Opinion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CSE3330 Spring 2020 Project 2: Online Return Induced Trash [1]  by Shameen Shetty, Bigyan Adhikari, Pawan Adhikari, Andrew Chanthamany</dc:title>
  <dc:creator>Shishir Acharya</dc:creator>
  <cp:lastModifiedBy>Shishir Acharya</cp:lastModifiedBy>
  <cp:revision>4</cp:revision>
  <dcterms:created xsi:type="dcterms:W3CDTF">2020-05-06T02:47:38Z</dcterms:created>
  <dcterms:modified xsi:type="dcterms:W3CDTF">2020-05-06T03:34:54Z</dcterms:modified>
</cp:coreProperties>
</file>