
<file path=[Content_Types].xml><?xml version="1.0" encoding="utf-8"?>
<Types xmlns="http://schemas.openxmlformats.org/package/2006/content-types">
  <Default Extension="jfif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9"/>
  </p:notesMasterIdLst>
  <p:sldIdLst>
    <p:sldId id="262" r:id="rId3"/>
    <p:sldId id="256" r:id="rId4"/>
    <p:sldId id="257" r:id="rId5"/>
    <p:sldId id="260" r:id="rId6"/>
    <p:sldId id="261" r:id="rId7"/>
    <p:sldId id="25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9ED363B-B21C-42C5-9D5C-06F620101C79}" v="20" dt="2020-03-01T23:02:15.3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etty, Shameen" userId="9d4435bf-2465-47ea-9232-fda9560b49fa" providerId="ADAL" clId="{D9ED363B-B21C-42C5-9D5C-06F620101C79}"/>
    <pc:docChg chg="undo custSel mod addSld delSld modSld sldOrd addMainMaster delMainMaster">
      <pc:chgData name="Shetty, Shameen" userId="9d4435bf-2465-47ea-9232-fda9560b49fa" providerId="ADAL" clId="{D9ED363B-B21C-42C5-9D5C-06F620101C79}" dt="2020-03-01T23:04:06.848" v="268" actId="26606"/>
      <pc:docMkLst>
        <pc:docMk/>
      </pc:docMkLst>
      <pc:sldChg chg="addSp delSp modSp add mod setBg modClrScheme setClrOvrMap chgLayout">
        <pc:chgData name="Shetty, Shameen" userId="9d4435bf-2465-47ea-9232-fda9560b49fa" providerId="ADAL" clId="{D9ED363B-B21C-42C5-9D5C-06F620101C79}" dt="2020-03-01T22:16:00.635" v="51" actId="14100"/>
        <pc:sldMkLst>
          <pc:docMk/>
          <pc:sldMk cId="2831765145" sldId="256"/>
        </pc:sldMkLst>
        <pc:spChg chg="mod">
          <ac:chgData name="Shetty, Shameen" userId="9d4435bf-2465-47ea-9232-fda9560b49fa" providerId="ADAL" clId="{D9ED363B-B21C-42C5-9D5C-06F620101C79}" dt="2020-03-01T19:49:39.888" v="44" actId="20577"/>
          <ac:spMkLst>
            <pc:docMk/>
            <pc:sldMk cId="2831765145" sldId="256"/>
            <ac:spMk id="2" creationId="{1C3EC7D6-4284-415A-8C16-7EEF954AFF18}"/>
          </ac:spMkLst>
        </pc:spChg>
        <pc:spChg chg="del mod">
          <ac:chgData name="Shetty, Shameen" userId="9d4435bf-2465-47ea-9232-fda9560b49fa" providerId="ADAL" clId="{D9ED363B-B21C-42C5-9D5C-06F620101C79}" dt="2020-03-01T19:49:36.099" v="36" actId="21"/>
          <ac:spMkLst>
            <pc:docMk/>
            <pc:sldMk cId="2831765145" sldId="256"/>
            <ac:spMk id="3" creationId="{2B0532CD-CB89-42DB-A676-95B17FC742F9}"/>
          </ac:spMkLst>
        </pc:spChg>
        <pc:spChg chg="add">
          <ac:chgData name="Shetty, Shameen" userId="9d4435bf-2465-47ea-9232-fda9560b49fa" providerId="ADAL" clId="{D9ED363B-B21C-42C5-9D5C-06F620101C79}" dt="2020-03-01T19:48:34.401" v="20" actId="26606"/>
          <ac:spMkLst>
            <pc:docMk/>
            <pc:sldMk cId="2831765145" sldId="256"/>
            <ac:spMk id="7" creationId="{5DCB5928-DC7D-4612-9922-441966E15627}"/>
          </ac:spMkLst>
        </pc:spChg>
        <pc:spChg chg="add">
          <ac:chgData name="Shetty, Shameen" userId="9d4435bf-2465-47ea-9232-fda9560b49fa" providerId="ADAL" clId="{D9ED363B-B21C-42C5-9D5C-06F620101C79}" dt="2020-03-01T19:48:34.401" v="20" actId="26606"/>
          <ac:spMkLst>
            <pc:docMk/>
            <pc:sldMk cId="2831765145" sldId="256"/>
            <ac:spMk id="8" creationId="{682C1161-1736-45EC-99B7-33F3CAE9D517}"/>
          </ac:spMkLst>
        </pc:spChg>
        <pc:spChg chg="add">
          <ac:chgData name="Shetty, Shameen" userId="9d4435bf-2465-47ea-9232-fda9560b49fa" providerId="ADAL" clId="{D9ED363B-B21C-42C5-9D5C-06F620101C79}" dt="2020-03-01T19:48:34.401" v="20" actId="26606"/>
          <ac:spMkLst>
            <pc:docMk/>
            <pc:sldMk cId="2831765145" sldId="256"/>
            <ac:spMk id="9" creationId="{84D4DDB8-B68F-45B0-9F62-C4279996F672}"/>
          </ac:spMkLst>
        </pc:spChg>
        <pc:spChg chg="add del">
          <ac:chgData name="Shetty, Shameen" userId="9d4435bf-2465-47ea-9232-fda9560b49fa" providerId="ADAL" clId="{D9ED363B-B21C-42C5-9D5C-06F620101C79}" dt="2020-03-01T19:47:37.914" v="5" actId="26606"/>
          <ac:spMkLst>
            <pc:docMk/>
            <pc:sldMk cId="2831765145" sldId="256"/>
            <ac:spMk id="10" creationId="{C73035C9-93C9-4A1C-B191-8129054EC5ED}"/>
          </ac:spMkLst>
        </pc:spChg>
        <pc:spChg chg="add">
          <ac:chgData name="Shetty, Shameen" userId="9d4435bf-2465-47ea-9232-fda9560b49fa" providerId="ADAL" clId="{D9ED363B-B21C-42C5-9D5C-06F620101C79}" dt="2020-03-01T19:48:34.401" v="20" actId="26606"/>
          <ac:spMkLst>
            <pc:docMk/>
            <pc:sldMk cId="2831765145" sldId="256"/>
            <ac:spMk id="11" creationId="{AF2F604E-43BE-4DC3-B983-E071523364F8}"/>
          </ac:spMkLst>
        </pc:spChg>
        <pc:spChg chg="add del">
          <ac:chgData name="Shetty, Shameen" userId="9d4435bf-2465-47ea-9232-fda9560b49fa" providerId="ADAL" clId="{D9ED363B-B21C-42C5-9D5C-06F620101C79}" dt="2020-03-01T19:47:37.914" v="5" actId="26606"/>
          <ac:spMkLst>
            <pc:docMk/>
            <pc:sldMk cId="2831765145" sldId="256"/>
            <ac:spMk id="12" creationId="{78BE7659-AD33-490C-A3D6-05980CABE014}"/>
          </ac:spMkLst>
        </pc:spChg>
        <pc:spChg chg="add">
          <ac:chgData name="Shetty, Shameen" userId="9d4435bf-2465-47ea-9232-fda9560b49fa" providerId="ADAL" clId="{D9ED363B-B21C-42C5-9D5C-06F620101C79}" dt="2020-03-01T19:48:34.401" v="20" actId="26606"/>
          <ac:spMkLst>
            <pc:docMk/>
            <pc:sldMk cId="2831765145" sldId="256"/>
            <ac:spMk id="13" creationId="{08C9B587-E65E-4B52-B37C-ABEBB6E87928}"/>
          </ac:spMkLst>
        </pc:spChg>
        <pc:spChg chg="add del">
          <ac:chgData name="Shetty, Shameen" userId="9d4435bf-2465-47ea-9232-fda9560b49fa" providerId="ADAL" clId="{D9ED363B-B21C-42C5-9D5C-06F620101C79}" dt="2020-03-01T19:47:37.914" v="5" actId="26606"/>
          <ac:spMkLst>
            <pc:docMk/>
            <pc:sldMk cId="2831765145" sldId="256"/>
            <ac:spMk id="14" creationId="{EED8D03E-F375-4E67-B932-FF9B007BB420}"/>
          </ac:spMkLst>
        </pc:spChg>
        <pc:spChg chg="add del">
          <ac:chgData name="Shetty, Shameen" userId="9d4435bf-2465-47ea-9232-fda9560b49fa" providerId="ADAL" clId="{D9ED363B-B21C-42C5-9D5C-06F620101C79}" dt="2020-03-01T19:47:39.394" v="7" actId="26606"/>
          <ac:spMkLst>
            <pc:docMk/>
            <pc:sldMk cId="2831765145" sldId="256"/>
            <ac:spMk id="16" creationId="{337940BB-FBC4-492E-BD92-3B7B914D0EAE}"/>
          </ac:spMkLst>
        </pc:spChg>
        <pc:spChg chg="add del">
          <ac:chgData name="Shetty, Shameen" userId="9d4435bf-2465-47ea-9232-fda9560b49fa" providerId="ADAL" clId="{D9ED363B-B21C-42C5-9D5C-06F620101C79}" dt="2020-03-01T19:47:39.394" v="7" actId="26606"/>
          <ac:spMkLst>
            <pc:docMk/>
            <pc:sldMk cId="2831765145" sldId="256"/>
            <ac:spMk id="17" creationId="{3FCFB1DE-0B7E-48CC-BA90-B2AB0889F9D6}"/>
          </ac:spMkLst>
        </pc:spChg>
        <pc:spChg chg="add del">
          <ac:chgData name="Shetty, Shameen" userId="9d4435bf-2465-47ea-9232-fda9560b49fa" providerId="ADAL" clId="{D9ED363B-B21C-42C5-9D5C-06F620101C79}" dt="2020-03-01T19:47:43.354" v="9" actId="26606"/>
          <ac:spMkLst>
            <pc:docMk/>
            <pc:sldMk cId="2831765145" sldId="256"/>
            <ac:spMk id="19" creationId="{E08D4B6A-8113-4DFB-B82E-B60CAC8E0A50}"/>
          </ac:spMkLst>
        </pc:spChg>
        <pc:spChg chg="add del">
          <ac:chgData name="Shetty, Shameen" userId="9d4435bf-2465-47ea-9232-fda9560b49fa" providerId="ADAL" clId="{D9ED363B-B21C-42C5-9D5C-06F620101C79}" dt="2020-03-01T19:47:43.354" v="9" actId="26606"/>
          <ac:spMkLst>
            <pc:docMk/>
            <pc:sldMk cId="2831765145" sldId="256"/>
            <ac:spMk id="20" creationId="{9822E561-F97C-4CBB-A9A6-A6BF6317BC84}"/>
          </ac:spMkLst>
        </pc:spChg>
        <pc:spChg chg="add del">
          <ac:chgData name="Shetty, Shameen" userId="9d4435bf-2465-47ea-9232-fda9560b49fa" providerId="ADAL" clId="{D9ED363B-B21C-42C5-9D5C-06F620101C79}" dt="2020-03-01T19:47:43.354" v="9" actId="26606"/>
          <ac:spMkLst>
            <pc:docMk/>
            <pc:sldMk cId="2831765145" sldId="256"/>
            <ac:spMk id="21" creationId="{B01B0E58-A5C8-4CDA-A2E0-35DF94E59857}"/>
          </ac:spMkLst>
        </pc:spChg>
        <pc:spChg chg="add del">
          <ac:chgData name="Shetty, Shameen" userId="9d4435bf-2465-47ea-9232-fda9560b49fa" providerId="ADAL" clId="{D9ED363B-B21C-42C5-9D5C-06F620101C79}" dt="2020-03-01T19:47:52.267" v="11" actId="26606"/>
          <ac:spMkLst>
            <pc:docMk/>
            <pc:sldMk cId="2831765145" sldId="256"/>
            <ac:spMk id="23" creationId="{27A9C548-0579-4864-92A3-093842E89D88}"/>
          </ac:spMkLst>
        </pc:spChg>
        <pc:spChg chg="add del">
          <ac:chgData name="Shetty, Shameen" userId="9d4435bf-2465-47ea-9232-fda9560b49fa" providerId="ADAL" clId="{D9ED363B-B21C-42C5-9D5C-06F620101C79}" dt="2020-03-01T19:47:52.267" v="11" actId="26606"/>
          <ac:spMkLst>
            <pc:docMk/>
            <pc:sldMk cId="2831765145" sldId="256"/>
            <ac:spMk id="24" creationId="{57525A5F-CDD4-4EB3-9187-2A0E9EA15041}"/>
          </ac:spMkLst>
        </pc:spChg>
        <pc:spChg chg="add del">
          <ac:chgData name="Shetty, Shameen" userId="9d4435bf-2465-47ea-9232-fda9560b49fa" providerId="ADAL" clId="{D9ED363B-B21C-42C5-9D5C-06F620101C79}" dt="2020-03-01T19:47:52.267" v="11" actId="26606"/>
          <ac:spMkLst>
            <pc:docMk/>
            <pc:sldMk cId="2831765145" sldId="256"/>
            <ac:spMk id="25" creationId="{08F5B423-DA6A-4E80-B3CA-549A442C8FB4}"/>
          </ac:spMkLst>
        </pc:spChg>
        <pc:spChg chg="add del">
          <ac:chgData name="Shetty, Shameen" userId="9d4435bf-2465-47ea-9232-fda9560b49fa" providerId="ADAL" clId="{D9ED363B-B21C-42C5-9D5C-06F620101C79}" dt="2020-03-01T19:47:52.267" v="11" actId="26606"/>
          <ac:spMkLst>
            <pc:docMk/>
            <pc:sldMk cId="2831765145" sldId="256"/>
            <ac:spMk id="26" creationId="{738170B5-3ECC-493B-85FA-6905971AD17E}"/>
          </ac:spMkLst>
        </pc:spChg>
        <pc:spChg chg="add del">
          <ac:chgData name="Shetty, Shameen" userId="9d4435bf-2465-47ea-9232-fda9560b49fa" providerId="ADAL" clId="{D9ED363B-B21C-42C5-9D5C-06F620101C79}" dt="2020-03-01T19:47:54.426" v="13" actId="26606"/>
          <ac:spMkLst>
            <pc:docMk/>
            <pc:sldMk cId="2831765145" sldId="256"/>
            <ac:spMk id="29" creationId="{337940BB-FBC4-492E-BD92-3B7B914D0EAE}"/>
          </ac:spMkLst>
        </pc:spChg>
        <pc:spChg chg="add del">
          <ac:chgData name="Shetty, Shameen" userId="9d4435bf-2465-47ea-9232-fda9560b49fa" providerId="ADAL" clId="{D9ED363B-B21C-42C5-9D5C-06F620101C79}" dt="2020-03-01T19:47:54.426" v="13" actId="26606"/>
          <ac:spMkLst>
            <pc:docMk/>
            <pc:sldMk cId="2831765145" sldId="256"/>
            <ac:spMk id="30" creationId="{3FCFB1DE-0B7E-48CC-BA90-B2AB0889F9D6}"/>
          </ac:spMkLst>
        </pc:spChg>
        <pc:spChg chg="add del">
          <ac:chgData name="Shetty, Shameen" userId="9d4435bf-2465-47ea-9232-fda9560b49fa" providerId="ADAL" clId="{D9ED363B-B21C-42C5-9D5C-06F620101C79}" dt="2020-03-01T19:47:58.624" v="15" actId="26606"/>
          <ac:spMkLst>
            <pc:docMk/>
            <pc:sldMk cId="2831765145" sldId="256"/>
            <ac:spMk id="32" creationId="{E08D4B6A-8113-4DFB-B82E-B60CAC8E0A50}"/>
          </ac:spMkLst>
        </pc:spChg>
        <pc:spChg chg="add del">
          <ac:chgData name="Shetty, Shameen" userId="9d4435bf-2465-47ea-9232-fda9560b49fa" providerId="ADAL" clId="{D9ED363B-B21C-42C5-9D5C-06F620101C79}" dt="2020-03-01T19:47:58.624" v="15" actId="26606"/>
          <ac:spMkLst>
            <pc:docMk/>
            <pc:sldMk cId="2831765145" sldId="256"/>
            <ac:spMk id="33" creationId="{9822E561-F97C-4CBB-A9A6-A6BF6317BC84}"/>
          </ac:spMkLst>
        </pc:spChg>
        <pc:spChg chg="add del">
          <ac:chgData name="Shetty, Shameen" userId="9d4435bf-2465-47ea-9232-fda9560b49fa" providerId="ADAL" clId="{D9ED363B-B21C-42C5-9D5C-06F620101C79}" dt="2020-03-01T19:47:58.624" v="15" actId="26606"/>
          <ac:spMkLst>
            <pc:docMk/>
            <pc:sldMk cId="2831765145" sldId="256"/>
            <ac:spMk id="34" creationId="{B01B0E58-A5C8-4CDA-A2E0-35DF94E59857}"/>
          </ac:spMkLst>
        </pc:spChg>
        <pc:spChg chg="add del">
          <ac:chgData name="Shetty, Shameen" userId="9d4435bf-2465-47ea-9232-fda9560b49fa" providerId="ADAL" clId="{D9ED363B-B21C-42C5-9D5C-06F620101C79}" dt="2020-03-01T19:48:30.809" v="19" actId="26606"/>
          <ac:spMkLst>
            <pc:docMk/>
            <pc:sldMk cId="2831765145" sldId="256"/>
            <ac:spMk id="36" creationId="{27A9C548-0579-4864-92A3-093842E89D88}"/>
          </ac:spMkLst>
        </pc:spChg>
        <pc:spChg chg="add del">
          <ac:chgData name="Shetty, Shameen" userId="9d4435bf-2465-47ea-9232-fda9560b49fa" providerId="ADAL" clId="{D9ED363B-B21C-42C5-9D5C-06F620101C79}" dt="2020-03-01T19:48:30.809" v="19" actId="26606"/>
          <ac:spMkLst>
            <pc:docMk/>
            <pc:sldMk cId="2831765145" sldId="256"/>
            <ac:spMk id="37" creationId="{57525A5F-CDD4-4EB3-9187-2A0E9EA15041}"/>
          </ac:spMkLst>
        </pc:spChg>
        <pc:spChg chg="add del">
          <ac:chgData name="Shetty, Shameen" userId="9d4435bf-2465-47ea-9232-fda9560b49fa" providerId="ADAL" clId="{D9ED363B-B21C-42C5-9D5C-06F620101C79}" dt="2020-03-01T19:48:30.809" v="19" actId="26606"/>
          <ac:spMkLst>
            <pc:docMk/>
            <pc:sldMk cId="2831765145" sldId="256"/>
            <ac:spMk id="38" creationId="{08F5B423-DA6A-4E80-B3CA-549A442C8FB4}"/>
          </ac:spMkLst>
        </pc:spChg>
        <pc:spChg chg="add del">
          <ac:chgData name="Shetty, Shameen" userId="9d4435bf-2465-47ea-9232-fda9560b49fa" providerId="ADAL" clId="{D9ED363B-B21C-42C5-9D5C-06F620101C79}" dt="2020-03-01T19:48:30.809" v="19" actId="26606"/>
          <ac:spMkLst>
            <pc:docMk/>
            <pc:sldMk cId="2831765145" sldId="256"/>
            <ac:spMk id="39" creationId="{738170B5-3ECC-493B-85FA-6905971AD17E}"/>
          </ac:spMkLst>
        </pc:spChg>
        <pc:picChg chg="add del mod ord">
          <ac:chgData name="Shetty, Shameen" userId="9d4435bf-2465-47ea-9232-fda9560b49fa" providerId="ADAL" clId="{D9ED363B-B21C-42C5-9D5C-06F620101C79}" dt="2020-03-01T22:15:41.124" v="46" actId="478"/>
          <ac:picMkLst>
            <pc:docMk/>
            <pc:sldMk cId="2831765145" sldId="256"/>
            <ac:picMk id="5" creationId="{7D3DC614-D7F7-4508-9115-BEE8440704DA}"/>
          </ac:picMkLst>
        </pc:picChg>
        <pc:picChg chg="add mod">
          <ac:chgData name="Shetty, Shameen" userId="9d4435bf-2465-47ea-9232-fda9560b49fa" providerId="ADAL" clId="{D9ED363B-B21C-42C5-9D5C-06F620101C79}" dt="2020-03-01T22:16:00.635" v="51" actId="14100"/>
          <ac:picMkLst>
            <pc:docMk/>
            <pc:sldMk cId="2831765145" sldId="256"/>
            <ac:picMk id="15" creationId="{EBE5958D-70A1-48EC-80E3-0949BC1CA979}"/>
          </ac:picMkLst>
        </pc:picChg>
        <pc:cxnChg chg="add del">
          <ac:chgData name="Shetty, Shameen" userId="9d4435bf-2465-47ea-9232-fda9560b49fa" providerId="ADAL" clId="{D9ED363B-B21C-42C5-9D5C-06F620101C79}" dt="2020-03-01T19:47:52.267" v="11" actId="26606"/>
          <ac:cxnSpMkLst>
            <pc:docMk/>
            <pc:sldMk cId="2831765145" sldId="256"/>
            <ac:cxnSpMk id="18" creationId="{F8DD37B8-B6EA-49DC-90EF-F4E3594540AE}"/>
          </ac:cxnSpMkLst>
        </pc:cxnChg>
        <pc:cxnChg chg="add del">
          <ac:chgData name="Shetty, Shameen" userId="9d4435bf-2465-47ea-9232-fda9560b49fa" providerId="ADAL" clId="{D9ED363B-B21C-42C5-9D5C-06F620101C79}" dt="2020-03-01T19:47:52.267" v="11" actId="26606"/>
          <ac:cxnSpMkLst>
            <pc:docMk/>
            <pc:sldMk cId="2831765145" sldId="256"/>
            <ac:cxnSpMk id="22" creationId="{BAE2A71D-F8BA-4E4F-88A8-1F5FD5DF13DD}"/>
          </ac:cxnSpMkLst>
        </pc:cxnChg>
        <pc:cxnChg chg="add del">
          <ac:chgData name="Shetty, Shameen" userId="9d4435bf-2465-47ea-9232-fda9560b49fa" providerId="ADAL" clId="{D9ED363B-B21C-42C5-9D5C-06F620101C79}" dt="2020-03-01T19:47:52.267" v="11" actId="26606"/>
          <ac:cxnSpMkLst>
            <pc:docMk/>
            <pc:sldMk cId="2831765145" sldId="256"/>
            <ac:cxnSpMk id="27" creationId="{500F7FF8-41E5-4585-AFDC-54EA8B275752}"/>
          </ac:cxnSpMkLst>
        </pc:cxnChg>
        <pc:cxnChg chg="add del">
          <ac:chgData name="Shetty, Shameen" userId="9d4435bf-2465-47ea-9232-fda9560b49fa" providerId="ADAL" clId="{D9ED363B-B21C-42C5-9D5C-06F620101C79}" dt="2020-03-01T19:48:30.809" v="19" actId="26606"/>
          <ac:cxnSpMkLst>
            <pc:docMk/>
            <pc:sldMk cId="2831765145" sldId="256"/>
            <ac:cxnSpMk id="40" creationId="{F8DD37B8-B6EA-49DC-90EF-F4E3594540AE}"/>
          </ac:cxnSpMkLst>
        </pc:cxnChg>
        <pc:cxnChg chg="add del">
          <ac:chgData name="Shetty, Shameen" userId="9d4435bf-2465-47ea-9232-fda9560b49fa" providerId="ADAL" clId="{D9ED363B-B21C-42C5-9D5C-06F620101C79}" dt="2020-03-01T19:48:30.809" v="19" actId="26606"/>
          <ac:cxnSpMkLst>
            <pc:docMk/>
            <pc:sldMk cId="2831765145" sldId="256"/>
            <ac:cxnSpMk id="41" creationId="{500F7FF8-41E5-4585-AFDC-54EA8B275752}"/>
          </ac:cxnSpMkLst>
        </pc:cxnChg>
        <pc:cxnChg chg="add del">
          <ac:chgData name="Shetty, Shameen" userId="9d4435bf-2465-47ea-9232-fda9560b49fa" providerId="ADAL" clId="{D9ED363B-B21C-42C5-9D5C-06F620101C79}" dt="2020-03-01T19:48:30.809" v="19" actId="26606"/>
          <ac:cxnSpMkLst>
            <pc:docMk/>
            <pc:sldMk cId="2831765145" sldId="256"/>
            <ac:cxnSpMk id="42" creationId="{BAE2A71D-F8BA-4E4F-88A8-1F5FD5DF13DD}"/>
          </ac:cxnSpMkLst>
        </pc:cxnChg>
      </pc:sldChg>
      <pc:sldChg chg="addSp delSp modSp add mod setBg">
        <pc:chgData name="Shetty, Shameen" userId="9d4435bf-2465-47ea-9232-fda9560b49fa" providerId="ADAL" clId="{D9ED363B-B21C-42C5-9D5C-06F620101C79}" dt="2020-03-01T22:19:36.398" v="129" actId="20577"/>
        <pc:sldMkLst>
          <pc:docMk/>
          <pc:sldMk cId="2998818911" sldId="257"/>
        </pc:sldMkLst>
        <pc:spChg chg="mod">
          <ac:chgData name="Shetty, Shameen" userId="9d4435bf-2465-47ea-9232-fda9560b49fa" providerId="ADAL" clId="{D9ED363B-B21C-42C5-9D5C-06F620101C79}" dt="2020-03-01T22:18:11.168" v="81" actId="26606"/>
          <ac:spMkLst>
            <pc:docMk/>
            <pc:sldMk cId="2998818911" sldId="257"/>
            <ac:spMk id="2" creationId="{F487385B-B155-4F15-8845-51A59038DC2B}"/>
          </ac:spMkLst>
        </pc:spChg>
        <pc:spChg chg="del">
          <ac:chgData name="Shetty, Shameen" userId="9d4435bf-2465-47ea-9232-fda9560b49fa" providerId="ADAL" clId="{D9ED363B-B21C-42C5-9D5C-06F620101C79}" dt="2020-03-01T22:16:52.045" v="52" actId="931"/>
          <ac:spMkLst>
            <pc:docMk/>
            <pc:sldMk cId="2998818911" sldId="257"/>
            <ac:spMk id="3" creationId="{B935D7CA-F622-4482-A121-52F9E929DD89}"/>
          </ac:spMkLst>
        </pc:spChg>
        <pc:spChg chg="add del">
          <ac:chgData name="Shetty, Shameen" userId="9d4435bf-2465-47ea-9232-fda9560b49fa" providerId="ADAL" clId="{D9ED363B-B21C-42C5-9D5C-06F620101C79}" dt="2020-03-01T22:18:11.168" v="81" actId="26606"/>
          <ac:spMkLst>
            <pc:docMk/>
            <pc:sldMk cId="2998818911" sldId="257"/>
            <ac:spMk id="10" creationId="{8D06CE56-3881-4ADA-8CEF-D18B02C242A3}"/>
          </ac:spMkLst>
        </pc:spChg>
        <pc:spChg chg="add del">
          <ac:chgData name="Shetty, Shameen" userId="9d4435bf-2465-47ea-9232-fda9560b49fa" providerId="ADAL" clId="{D9ED363B-B21C-42C5-9D5C-06F620101C79}" dt="2020-03-01T22:18:11.168" v="81" actId="26606"/>
          <ac:spMkLst>
            <pc:docMk/>
            <pc:sldMk cId="2998818911" sldId="257"/>
            <ac:spMk id="12" creationId="{79F3C543-62EC-4433-9C93-A2CD8764E9B4}"/>
          </ac:spMkLst>
        </pc:spChg>
        <pc:spChg chg="add del">
          <ac:chgData name="Shetty, Shameen" userId="9d4435bf-2465-47ea-9232-fda9560b49fa" providerId="ADAL" clId="{D9ED363B-B21C-42C5-9D5C-06F620101C79}" dt="2020-03-01T22:18:11.168" v="81" actId="26606"/>
          <ac:spMkLst>
            <pc:docMk/>
            <pc:sldMk cId="2998818911" sldId="257"/>
            <ac:spMk id="14" creationId="{16F48AD3-C8B3-4F74-B546-F12937F7DD9F}"/>
          </ac:spMkLst>
        </pc:spChg>
        <pc:spChg chg="add del">
          <ac:chgData name="Shetty, Shameen" userId="9d4435bf-2465-47ea-9232-fda9560b49fa" providerId="ADAL" clId="{D9ED363B-B21C-42C5-9D5C-06F620101C79}" dt="2020-03-01T22:18:11.168" v="81" actId="26606"/>
          <ac:spMkLst>
            <pc:docMk/>
            <pc:sldMk cId="2998818911" sldId="257"/>
            <ac:spMk id="16" creationId="{AF2F604E-43BE-4DC3-B983-E071523364F8}"/>
          </ac:spMkLst>
        </pc:spChg>
        <pc:spChg chg="add del">
          <ac:chgData name="Shetty, Shameen" userId="9d4435bf-2465-47ea-9232-fda9560b49fa" providerId="ADAL" clId="{D9ED363B-B21C-42C5-9D5C-06F620101C79}" dt="2020-03-01T22:18:11.168" v="81" actId="26606"/>
          <ac:spMkLst>
            <pc:docMk/>
            <pc:sldMk cId="2998818911" sldId="257"/>
            <ac:spMk id="18" creationId="{08C9B587-E65E-4B52-B37C-ABEBB6E87928}"/>
          </ac:spMkLst>
        </pc:spChg>
        <pc:spChg chg="add mod">
          <ac:chgData name="Shetty, Shameen" userId="9d4435bf-2465-47ea-9232-fda9560b49fa" providerId="ADAL" clId="{D9ED363B-B21C-42C5-9D5C-06F620101C79}" dt="2020-03-01T22:19:36.398" v="129" actId="20577"/>
          <ac:spMkLst>
            <pc:docMk/>
            <pc:sldMk cId="2998818911" sldId="257"/>
            <ac:spMk id="22" creationId="{A250837A-4EC7-43F0-933E-D2F7CB0A9B0E}"/>
          </ac:spMkLst>
        </pc:spChg>
        <pc:spChg chg="add">
          <ac:chgData name="Shetty, Shameen" userId="9d4435bf-2465-47ea-9232-fda9560b49fa" providerId="ADAL" clId="{D9ED363B-B21C-42C5-9D5C-06F620101C79}" dt="2020-03-01T22:18:11.168" v="81" actId="26606"/>
          <ac:spMkLst>
            <pc:docMk/>
            <pc:sldMk cId="2998818911" sldId="257"/>
            <ac:spMk id="25" creationId="{2C9A9DA9-7DC8-488B-A882-123947B0F3D9}"/>
          </ac:spMkLst>
        </pc:spChg>
        <pc:spChg chg="add">
          <ac:chgData name="Shetty, Shameen" userId="9d4435bf-2465-47ea-9232-fda9560b49fa" providerId="ADAL" clId="{D9ED363B-B21C-42C5-9D5C-06F620101C79}" dt="2020-03-01T22:18:11.168" v="81" actId="26606"/>
          <ac:spMkLst>
            <pc:docMk/>
            <pc:sldMk cId="2998818911" sldId="257"/>
            <ac:spMk id="27" creationId="{57F6BDD4-E066-4008-8011-6CC31AEB4556}"/>
          </ac:spMkLst>
        </pc:spChg>
        <pc:spChg chg="add">
          <ac:chgData name="Shetty, Shameen" userId="9d4435bf-2465-47ea-9232-fda9560b49fa" providerId="ADAL" clId="{D9ED363B-B21C-42C5-9D5C-06F620101C79}" dt="2020-03-01T22:18:11.168" v="81" actId="26606"/>
          <ac:spMkLst>
            <pc:docMk/>
            <pc:sldMk cId="2998818911" sldId="257"/>
            <ac:spMk id="29" creationId="{2711A8FB-68FC-45FC-B01E-38F809E2D439}"/>
          </ac:spMkLst>
        </pc:spChg>
        <pc:spChg chg="add">
          <ac:chgData name="Shetty, Shameen" userId="9d4435bf-2465-47ea-9232-fda9560b49fa" providerId="ADAL" clId="{D9ED363B-B21C-42C5-9D5C-06F620101C79}" dt="2020-03-01T22:18:11.168" v="81" actId="26606"/>
          <ac:spMkLst>
            <pc:docMk/>
            <pc:sldMk cId="2998818911" sldId="257"/>
            <ac:spMk id="31" creationId="{2A865FE3-5FC9-4049-87CF-30019C46C0F5}"/>
          </ac:spMkLst>
        </pc:spChg>
        <pc:picChg chg="add mod">
          <ac:chgData name="Shetty, Shameen" userId="9d4435bf-2465-47ea-9232-fda9560b49fa" providerId="ADAL" clId="{D9ED363B-B21C-42C5-9D5C-06F620101C79}" dt="2020-03-01T22:18:11.168" v="81" actId="26606"/>
          <ac:picMkLst>
            <pc:docMk/>
            <pc:sldMk cId="2998818911" sldId="257"/>
            <ac:picMk id="5" creationId="{2535030E-2080-48B8-8F77-6A0D6B9571CC}"/>
          </ac:picMkLst>
        </pc:picChg>
      </pc:sldChg>
      <pc:sldChg chg="addSp delSp modSp add mod setBg">
        <pc:chgData name="Shetty, Shameen" userId="9d4435bf-2465-47ea-9232-fda9560b49fa" providerId="ADAL" clId="{D9ED363B-B21C-42C5-9D5C-06F620101C79}" dt="2020-03-01T23:04:06.848" v="268" actId="26606"/>
        <pc:sldMkLst>
          <pc:docMk/>
          <pc:sldMk cId="3542892895" sldId="258"/>
        </pc:sldMkLst>
        <pc:spChg chg="mod">
          <ac:chgData name="Shetty, Shameen" userId="9d4435bf-2465-47ea-9232-fda9560b49fa" providerId="ADAL" clId="{D9ED363B-B21C-42C5-9D5C-06F620101C79}" dt="2020-03-01T23:04:06.848" v="268" actId="26606"/>
          <ac:spMkLst>
            <pc:docMk/>
            <pc:sldMk cId="3542892895" sldId="258"/>
            <ac:spMk id="2" creationId="{51F931E0-61E4-4D22-BE4B-481CB6797770}"/>
          </ac:spMkLst>
        </pc:spChg>
        <pc:spChg chg="add del mod">
          <ac:chgData name="Shetty, Shameen" userId="9d4435bf-2465-47ea-9232-fda9560b49fa" providerId="ADAL" clId="{D9ED363B-B21C-42C5-9D5C-06F620101C79}" dt="2020-03-01T23:04:06.848" v="268" actId="26606"/>
          <ac:spMkLst>
            <pc:docMk/>
            <pc:sldMk cId="3542892895" sldId="258"/>
            <ac:spMk id="3" creationId="{1AF3A223-BAAC-46FE-8918-BF3E2A6F715F}"/>
          </ac:spMkLst>
        </pc:spChg>
        <pc:spChg chg="add del">
          <ac:chgData name="Shetty, Shameen" userId="9d4435bf-2465-47ea-9232-fda9560b49fa" providerId="ADAL" clId="{D9ED363B-B21C-42C5-9D5C-06F620101C79}" dt="2020-03-01T23:04:04.726" v="265" actId="26606"/>
          <ac:spMkLst>
            <pc:docMk/>
            <pc:sldMk cId="3542892895" sldId="258"/>
            <ac:spMk id="8" creationId="{1C799903-48D5-4A31-A1A2-541072D9771E}"/>
          </ac:spMkLst>
        </pc:spChg>
        <pc:spChg chg="add del">
          <ac:chgData name="Shetty, Shameen" userId="9d4435bf-2465-47ea-9232-fda9560b49fa" providerId="ADAL" clId="{D9ED363B-B21C-42C5-9D5C-06F620101C79}" dt="2020-03-01T23:03:58.164" v="261" actId="26606"/>
          <ac:spMkLst>
            <pc:docMk/>
            <pc:sldMk cId="3542892895" sldId="258"/>
            <ac:spMk id="10" creationId="{7517A47C-B2E5-4B79-8061-D74B1311AF6E}"/>
          </ac:spMkLst>
        </pc:spChg>
        <pc:spChg chg="add del">
          <ac:chgData name="Shetty, Shameen" userId="9d4435bf-2465-47ea-9232-fda9560b49fa" providerId="ADAL" clId="{D9ED363B-B21C-42C5-9D5C-06F620101C79}" dt="2020-03-01T23:03:58.164" v="261" actId="26606"/>
          <ac:spMkLst>
            <pc:docMk/>
            <pc:sldMk cId="3542892895" sldId="258"/>
            <ac:spMk id="12" creationId="{C505E780-2083-4CB5-A42A-5E0E2908ECC3}"/>
          </ac:spMkLst>
        </pc:spChg>
        <pc:spChg chg="add del">
          <ac:chgData name="Shetty, Shameen" userId="9d4435bf-2465-47ea-9232-fda9560b49fa" providerId="ADAL" clId="{D9ED363B-B21C-42C5-9D5C-06F620101C79}" dt="2020-03-01T23:03:58.164" v="261" actId="26606"/>
          <ac:spMkLst>
            <pc:docMk/>
            <pc:sldMk cId="3542892895" sldId="258"/>
            <ac:spMk id="14" creationId="{D2C0AE1C-0118-41AE-8A10-7CDCBF10E96F}"/>
          </ac:spMkLst>
        </pc:spChg>
        <pc:spChg chg="add del">
          <ac:chgData name="Shetty, Shameen" userId="9d4435bf-2465-47ea-9232-fda9560b49fa" providerId="ADAL" clId="{D9ED363B-B21C-42C5-9D5C-06F620101C79}" dt="2020-03-01T23:03:58.164" v="261" actId="26606"/>
          <ac:spMkLst>
            <pc:docMk/>
            <pc:sldMk cId="3542892895" sldId="258"/>
            <ac:spMk id="16" creationId="{463EEC44-1BA3-44ED-81FC-A644B04B2A44}"/>
          </ac:spMkLst>
        </pc:spChg>
        <pc:spChg chg="add del">
          <ac:chgData name="Shetty, Shameen" userId="9d4435bf-2465-47ea-9232-fda9560b49fa" providerId="ADAL" clId="{D9ED363B-B21C-42C5-9D5C-06F620101C79}" dt="2020-03-01T23:03:59.492" v="263" actId="26606"/>
          <ac:spMkLst>
            <pc:docMk/>
            <pc:sldMk cId="3542892895" sldId="258"/>
            <ac:spMk id="18" creationId="{B5416EBC-B41E-4F8A-BE9F-07301B682CBD}"/>
          </ac:spMkLst>
        </pc:spChg>
        <pc:spChg chg="add del">
          <ac:chgData name="Shetty, Shameen" userId="9d4435bf-2465-47ea-9232-fda9560b49fa" providerId="ADAL" clId="{D9ED363B-B21C-42C5-9D5C-06F620101C79}" dt="2020-03-01T23:03:59.492" v="263" actId="26606"/>
          <ac:spMkLst>
            <pc:docMk/>
            <pc:sldMk cId="3542892895" sldId="258"/>
            <ac:spMk id="19" creationId="{AFF79527-C7F1-4E06-8126-A8E8C5FEBFCA}"/>
          </ac:spMkLst>
        </pc:spChg>
        <pc:spChg chg="add del">
          <ac:chgData name="Shetty, Shameen" userId="9d4435bf-2465-47ea-9232-fda9560b49fa" providerId="ADAL" clId="{D9ED363B-B21C-42C5-9D5C-06F620101C79}" dt="2020-03-01T23:03:59.492" v="263" actId="26606"/>
          <ac:spMkLst>
            <pc:docMk/>
            <pc:sldMk cId="3542892895" sldId="258"/>
            <ac:spMk id="20" creationId="{55986208-8A53-4E92-9197-6B57BCCB2F37}"/>
          </ac:spMkLst>
        </pc:spChg>
        <pc:spChg chg="add del">
          <ac:chgData name="Shetty, Shameen" userId="9d4435bf-2465-47ea-9232-fda9560b49fa" providerId="ADAL" clId="{D9ED363B-B21C-42C5-9D5C-06F620101C79}" dt="2020-03-01T23:04:04.726" v="265" actId="26606"/>
          <ac:spMkLst>
            <pc:docMk/>
            <pc:sldMk cId="3542892895" sldId="258"/>
            <ac:spMk id="23" creationId="{8EFFF109-FC58-4FD3-BE05-9775A1310F55}"/>
          </ac:spMkLst>
        </pc:spChg>
        <pc:spChg chg="add del">
          <ac:chgData name="Shetty, Shameen" userId="9d4435bf-2465-47ea-9232-fda9560b49fa" providerId="ADAL" clId="{D9ED363B-B21C-42C5-9D5C-06F620101C79}" dt="2020-03-01T23:04:04.726" v="265" actId="26606"/>
          <ac:spMkLst>
            <pc:docMk/>
            <pc:sldMk cId="3542892895" sldId="258"/>
            <ac:spMk id="24" creationId="{E1B96AD6-92A9-4273-A62B-96A1C3E0BA95}"/>
          </ac:spMkLst>
        </pc:spChg>
        <pc:spChg chg="add del">
          <ac:chgData name="Shetty, Shameen" userId="9d4435bf-2465-47ea-9232-fda9560b49fa" providerId="ADAL" clId="{D9ED363B-B21C-42C5-9D5C-06F620101C79}" dt="2020-03-01T23:04:04.726" v="265" actId="26606"/>
          <ac:spMkLst>
            <pc:docMk/>
            <pc:sldMk cId="3542892895" sldId="258"/>
            <ac:spMk id="25" creationId="{463EEC44-1BA3-44ED-81FC-A644B04B2A44}"/>
          </ac:spMkLst>
        </pc:spChg>
        <pc:spChg chg="add del">
          <ac:chgData name="Shetty, Shameen" userId="9d4435bf-2465-47ea-9232-fda9560b49fa" providerId="ADAL" clId="{D9ED363B-B21C-42C5-9D5C-06F620101C79}" dt="2020-03-01T23:04:04.726" v="265" actId="26606"/>
          <ac:spMkLst>
            <pc:docMk/>
            <pc:sldMk cId="3542892895" sldId="258"/>
            <ac:spMk id="26" creationId="{1AF3A223-BAAC-46FE-8918-BF3E2A6F715F}"/>
          </ac:spMkLst>
        </pc:spChg>
        <pc:spChg chg="add del">
          <ac:chgData name="Shetty, Shameen" userId="9d4435bf-2465-47ea-9232-fda9560b49fa" providerId="ADAL" clId="{D9ED363B-B21C-42C5-9D5C-06F620101C79}" dt="2020-03-01T23:04:06.831" v="267" actId="26606"/>
          <ac:spMkLst>
            <pc:docMk/>
            <pc:sldMk cId="3542892895" sldId="258"/>
            <ac:spMk id="28" creationId="{CBB2B1F0-0DD6-4744-9A46-7A344FB48E40}"/>
          </ac:spMkLst>
        </pc:spChg>
        <pc:spChg chg="add del">
          <ac:chgData name="Shetty, Shameen" userId="9d4435bf-2465-47ea-9232-fda9560b49fa" providerId="ADAL" clId="{D9ED363B-B21C-42C5-9D5C-06F620101C79}" dt="2020-03-01T23:04:06.831" v="267" actId="26606"/>
          <ac:spMkLst>
            <pc:docMk/>
            <pc:sldMk cId="3542892895" sldId="258"/>
            <ac:spMk id="29" creationId="{7A0B5DEA-ADF6-4BA5-9307-147F0A4685A0}"/>
          </ac:spMkLst>
        </pc:spChg>
        <pc:spChg chg="add del">
          <ac:chgData name="Shetty, Shameen" userId="9d4435bf-2465-47ea-9232-fda9560b49fa" providerId="ADAL" clId="{D9ED363B-B21C-42C5-9D5C-06F620101C79}" dt="2020-03-01T23:04:06.831" v="267" actId="26606"/>
          <ac:spMkLst>
            <pc:docMk/>
            <pc:sldMk cId="3542892895" sldId="258"/>
            <ac:spMk id="30" creationId="{9DECDBF4-02B6-4BB4-B65B-B8107AD6A9E8}"/>
          </ac:spMkLst>
        </pc:spChg>
        <pc:spChg chg="add del">
          <ac:chgData name="Shetty, Shameen" userId="9d4435bf-2465-47ea-9232-fda9560b49fa" providerId="ADAL" clId="{D9ED363B-B21C-42C5-9D5C-06F620101C79}" dt="2020-03-01T23:04:06.831" v="267" actId="26606"/>
          <ac:spMkLst>
            <pc:docMk/>
            <pc:sldMk cId="3542892895" sldId="258"/>
            <ac:spMk id="31" creationId="{1AF3A223-BAAC-46FE-8918-BF3E2A6F715F}"/>
          </ac:spMkLst>
        </pc:spChg>
        <pc:spChg chg="add">
          <ac:chgData name="Shetty, Shameen" userId="9d4435bf-2465-47ea-9232-fda9560b49fa" providerId="ADAL" clId="{D9ED363B-B21C-42C5-9D5C-06F620101C79}" dt="2020-03-01T23:04:06.848" v="268" actId="26606"/>
          <ac:spMkLst>
            <pc:docMk/>
            <pc:sldMk cId="3542892895" sldId="258"/>
            <ac:spMk id="33" creationId="{1C799903-48D5-4A31-A1A2-541072D9771E}"/>
          </ac:spMkLst>
        </pc:spChg>
        <pc:spChg chg="add">
          <ac:chgData name="Shetty, Shameen" userId="9d4435bf-2465-47ea-9232-fda9560b49fa" providerId="ADAL" clId="{D9ED363B-B21C-42C5-9D5C-06F620101C79}" dt="2020-03-01T23:04:06.848" v="268" actId="26606"/>
          <ac:spMkLst>
            <pc:docMk/>
            <pc:sldMk cId="3542892895" sldId="258"/>
            <ac:spMk id="34" creationId="{8EFFF109-FC58-4FD3-BE05-9775A1310F55}"/>
          </ac:spMkLst>
        </pc:spChg>
        <pc:spChg chg="add">
          <ac:chgData name="Shetty, Shameen" userId="9d4435bf-2465-47ea-9232-fda9560b49fa" providerId="ADAL" clId="{D9ED363B-B21C-42C5-9D5C-06F620101C79}" dt="2020-03-01T23:04:06.848" v="268" actId="26606"/>
          <ac:spMkLst>
            <pc:docMk/>
            <pc:sldMk cId="3542892895" sldId="258"/>
            <ac:spMk id="35" creationId="{E1B96AD6-92A9-4273-A62B-96A1C3E0BA95}"/>
          </ac:spMkLst>
        </pc:spChg>
        <pc:spChg chg="add">
          <ac:chgData name="Shetty, Shameen" userId="9d4435bf-2465-47ea-9232-fda9560b49fa" providerId="ADAL" clId="{D9ED363B-B21C-42C5-9D5C-06F620101C79}" dt="2020-03-01T23:04:06.848" v="268" actId="26606"/>
          <ac:spMkLst>
            <pc:docMk/>
            <pc:sldMk cId="3542892895" sldId="258"/>
            <ac:spMk id="36" creationId="{463EEC44-1BA3-44ED-81FC-A644B04B2A44}"/>
          </ac:spMkLst>
        </pc:spChg>
        <pc:spChg chg="add">
          <ac:chgData name="Shetty, Shameen" userId="9d4435bf-2465-47ea-9232-fda9560b49fa" providerId="ADAL" clId="{D9ED363B-B21C-42C5-9D5C-06F620101C79}" dt="2020-03-01T23:04:06.848" v="268" actId="26606"/>
          <ac:spMkLst>
            <pc:docMk/>
            <pc:sldMk cId="3542892895" sldId="258"/>
            <ac:spMk id="37" creationId="{1AF3A223-BAAC-46FE-8918-BF3E2A6F715F}"/>
          </ac:spMkLst>
        </pc:spChg>
        <pc:graphicFrameChg chg="add del">
          <ac:chgData name="Shetty, Shameen" userId="9d4435bf-2465-47ea-9232-fda9560b49fa" providerId="ADAL" clId="{D9ED363B-B21C-42C5-9D5C-06F620101C79}" dt="2020-03-01T23:03:58.164" v="261" actId="26606"/>
          <ac:graphicFrameMkLst>
            <pc:docMk/>
            <pc:sldMk cId="3542892895" sldId="258"/>
            <ac:graphicFrameMk id="5" creationId="{A8F6EE18-AACF-4C08-9B07-0C5CDFB34099}"/>
          </ac:graphicFrameMkLst>
        </pc:graphicFrameChg>
        <pc:graphicFrameChg chg="add del">
          <ac:chgData name="Shetty, Shameen" userId="9d4435bf-2465-47ea-9232-fda9560b49fa" providerId="ADAL" clId="{D9ED363B-B21C-42C5-9D5C-06F620101C79}" dt="2020-03-01T23:03:59.492" v="263" actId="26606"/>
          <ac:graphicFrameMkLst>
            <pc:docMk/>
            <pc:sldMk cId="3542892895" sldId="258"/>
            <ac:graphicFrameMk id="21" creationId="{F3FD5F5F-A234-4B3A-8DB6-7C5CEAE79775}"/>
          </ac:graphicFrameMkLst>
        </pc:graphicFrameChg>
      </pc:sldChg>
      <pc:sldChg chg="add del ord">
        <pc:chgData name="Shetty, Shameen" userId="9d4435bf-2465-47ea-9232-fda9560b49fa" providerId="ADAL" clId="{D9ED363B-B21C-42C5-9D5C-06F620101C79}" dt="2020-03-01T23:02:20.492" v="259" actId="47"/>
        <pc:sldMkLst>
          <pc:docMk/>
          <pc:sldMk cId="1452575644" sldId="259"/>
        </pc:sldMkLst>
      </pc:sldChg>
      <pc:sldChg chg="addSp delSp modSp add mod setBg">
        <pc:chgData name="Shetty, Shameen" userId="9d4435bf-2465-47ea-9232-fda9560b49fa" providerId="ADAL" clId="{D9ED363B-B21C-42C5-9D5C-06F620101C79}" dt="2020-03-01T22:26:04.127" v="173" actId="26606"/>
        <pc:sldMkLst>
          <pc:docMk/>
          <pc:sldMk cId="1519344717" sldId="260"/>
        </pc:sldMkLst>
        <pc:spChg chg="del">
          <ac:chgData name="Shetty, Shameen" userId="9d4435bf-2465-47ea-9232-fda9560b49fa" providerId="ADAL" clId="{D9ED363B-B21C-42C5-9D5C-06F620101C79}" dt="2020-03-01T22:26:04.127" v="173" actId="26606"/>
          <ac:spMkLst>
            <pc:docMk/>
            <pc:sldMk cId="1519344717" sldId="260"/>
            <ac:spMk id="2" creationId="{D44DFB03-AFFB-4525-BF60-045C9B778CEB}"/>
          </ac:spMkLst>
        </pc:spChg>
        <pc:spChg chg="del">
          <ac:chgData name="Shetty, Shameen" userId="9d4435bf-2465-47ea-9232-fda9560b49fa" providerId="ADAL" clId="{D9ED363B-B21C-42C5-9D5C-06F620101C79}" dt="2020-03-01T22:26:01.640" v="170" actId="931"/>
          <ac:spMkLst>
            <pc:docMk/>
            <pc:sldMk cId="1519344717" sldId="260"/>
            <ac:spMk id="3" creationId="{4DF5D45E-D6E5-48BC-BB80-B0411C52CE28}"/>
          </ac:spMkLst>
        </pc:spChg>
        <pc:spChg chg="add">
          <ac:chgData name="Shetty, Shameen" userId="9d4435bf-2465-47ea-9232-fda9560b49fa" providerId="ADAL" clId="{D9ED363B-B21C-42C5-9D5C-06F620101C79}" dt="2020-03-01T22:26:04.127" v="173" actId="26606"/>
          <ac:spMkLst>
            <pc:docMk/>
            <pc:sldMk cId="1519344717" sldId="260"/>
            <ac:spMk id="10" creationId="{726908CC-6AC4-4222-8250-B90B6072E8AC}"/>
          </ac:spMkLst>
        </pc:spChg>
        <pc:spChg chg="add">
          <ac:chgData name="Shetty, Shameen" userId="9d4435bf-2465-47ea-9232-fda9560b49fa" providerId="ADAL" clId="{D9ED363B-B21C-42C5-9D5C-06F620101C79}" dt="2020-03-01T22:26:04.127" v="173" actId="26606"/>
          <ac:spMkLst>
            <pc:docMk/>
            <pc:sldMk cId="1519344717" sldId="260"/>
            <ac:spMk id="12" creationId="{F2F606D8-696E-4B76-BB10-43672AA1475A}"/>
          </ac:spMkLst>
        </pc:spChg>
        <pc:spChg chg="add">
          <ac:chgData name="Shetty, Shameen" userId="9d4435bf-2465-47ea-9232-fda9560b49fa" providerId="ADAL" clId="{D9ED363B-B21C-42C5-9D5C-06F620101C79}" dt="2020-03-01T22:26:04.127" v="173" actId="26606"/>
          <ac:spMkLst>
            <pc:docMk/>
            <pc:sldMk cId="1519344717" sldId="260"/>
            <ac:spMk id="14" creationId="{3ABF1881-5AFD-48F9-979A-19EE2FE30A33}"/>
          </ac:spMkLst>
        </pc:spChg>
        <pc:picChg chg="add mod">
          <ac:chgData name="Shetty, Shameen" userId="9d4435bf-2465-47ea-9232-fda9560b49fa" providerId="ADAL" clId="{D9ED363B-B21C-42C5-9D5C-06F620101C79}" dt="2020-03-01T22:26:04.127" v="173" actId="26606"/>
          <ac:picMkLst>
            <pc:docMk/>
            <pc:sldMk cId="1519344717" sldId="260"/>
            <ac:picMk id="5" creationId="{1DAF57B9-EA76-40C7-93ED-7605B1B33FB0}"/>
          </ac:picMkLst>
        </pc:picChg>
      </pc:sldChg>
      <pc:sldChg chg="addSp delSp modSp add mod setBg">
        <pc:chgData name="Shetty, Shameen" userId="9d4435bf-2465-47ea-9232-fda9560b49fa" providerId="ADAL" clId="{D9ED363B-B21C-42C5-9D5C-06F620101C79}" dt="2020-03-01T22:27:43.261" v="187" actId="1076"/>
        <pc:sldMkLst>
          <pc:docMk/>
          <pc:sldMk cId="4196103091" sldId="261"/>
        </pc:sldMkLst>
        <pc:spChg chg="del">
          <ac:chgData name="Shetty, Shameen" userId="9d4435bf-2465-47ea-9232-fda9560b49fa" providerId="ADAL" clId="{D9ED363B-B21C-42C5-9D5C-06F620101C79}" dt="2020-03-01T22:26:12.579" v="176" actId="26606"/>
          <ac:spMkLst>
            <pc:docMk/>
            <pc:sldMk cId="4196103091" sldId="261"/>
            <ac:spMk id="2" creationId="{B96FDDF0-D1BD-408F-9B7F-B553424BF9D9}"/>
          </ac:spMkLst>
        </pc:spChg>
        <pc:spChg chg="del">
          <ac:chgData name="Shetty, Shameen" userId="9d4435bf-2465-47ea-9232-fda9560b49fa" providerId="ADAL" clId="{D9ED363B-B21C-42C5-9D5C-06F620101C79}" dt="2020-03-01T22:26:11.177" v="175" actId="931"/>
          <ac:spMkLst>
            <pc:docMk/>
            <pc:sldMk cId="4196103091" sldId="261"/>
            <ac:spMk id="3" creationId="{2E1ED22A-EDE1-4B42-B46B-324AFE40614C}"/>
          </ac:spMkLst>
        </pc:spChg>
        <pc:spChg chg="add del">
          <ac:chgData name="Shetty, Shameen" userId="9d4435bf-2465-47ea-9232-fda9560b49fa" providerId="ADAL" clId="{D9ED363B-B21C-42C5-9D5C-06F620101C79}" dt="2020-03-01T22:27:09.169" v="183" actId="26606"/>
          <ac:spMkLst>
            <pc:docMk/>
            <pc:sldMk cId="4196103091" sldId="261"/>
            <ac:spMk id="10" creationId="{5943EECF-03A4-4CEB-899E-47C803839649}"/>
          </ac:spMkLst>
        </pc:spChg>
        <pc:spChg chg="add del">
          <ac:chgData name="Shetty, Shameen" userId="9d4435bf-2465-47ea-9232-fda9560b49fa" providerId="ADAL" clId="{D9ED363B-B21C-42C5-9D5C-06F620101C79}" dt="2020-03-01T22:27:09.169" v="183" actId="26606"/>
          <ac:spMkLst>
            <pc:docMk/>
            <pc:sldMk cId="4196103091" sldId="261"/>
            <ac:spMk id="12" creationId="{F2F606D8-696E-4B76-BB10-43672AA1475A}"/>
          </ac:spMkLst>
        </pc:spChg>
        <pc:spChg chg="add del">
          <ac:chgData name="Shetty, Shameen" userId="9d4435bf-2465-47ea-9232-fda9560b49fa" providerId="ADAL" clId="{D9ED363B-B21C-42C5-9D5C-06F620101C79}" dt="2020-03-01T22:27:09.169" v="183" actId="26606"/>
          <ac:spMkLst>
            <pc:docMk/>
            <pc:sldMk cId="4196103091" sldId="261"/>
            <ac:spMk id="14" creationId="{3ABF1881-5AFD-48F9-979A-19EE2FE30A33}"/>
          </ac:spMkLst>
        </pc:spChg>
        <pc:spChg chg="add del">
          <ac:chgData name="Shetty, Shameen" userId="9d4435bf-2465-47ea-9232-fda9560b49fa" providerId="ADAL" clId="{D9ED363B-B21C-42C5-9D5C-06F620101C79}" dt="2020-03-01T22:27:09.156" v="182" actId="26606"/>
          <ac:spMkLst>
            <pc:docMk/>
            <pc:sldMk cId="4196103091" sldId="261"/>
            <ac:spMk id="18" creationId="{2F4E6B9C-93DE-4402-A2C2-84A58E7F7E2D}"/>
          </ac:spMkLst>
        </pc:spChg>
        <pc:spChg chg="add del">
          <ac:chgData name="Shetty, Shameen" userId="9d4435bf-2465-47ea-9232-fda9560b49fa" providerId="ADAL" clId="{D9ED363B-B21C-42C5-9D5C-06F620101C79}" dt="2020-03-01T22:27:06.464" v="180" actId="26606"/>
          <ac:spMkLst>
            <pc:docMk/>
            <pc:sldMk cId="4196103091" sldId="261"/>
            <ac:spMk id="19" creationId="{8D06CE56-3881-4ADA-8CEF-D18B02C242A3}"/>
          </ac:spMkLst>
        </pc:spChg>
        <pc:spChg chg="add del">
          <ac:chgData name="Shetty, Shameen" userId="9d4435bf-2465-47ea-9232-fda9560b49fa" providerId="ADAL" clId="{D9ED363B-B21C-42C5-9D5C-06F620101C79}" dt="2020-03-01T22:27:06.464" v="180" actId="26606"/>
          <ac:spMkLst>
            <pc:docMk/>
            <pc:sldMk cId="4196103091" sldId="261"/>
            <ac:spMk id="21" creationId="{79F3C543-62EC-4433-9C93-A2CD8764E9B4}"/>
          </ac:spMkLst>
        </pc:spChg>
        <pc:spChg chg="add del">
          <ac:chgData name="Shetty, Shameen" userId="9d4435bf-2465-47ea-9232-fda9560b49fa" providerId="ADAL" clId="{D9ED363B-B21C-42C5-9D5C-06F620101C79}" dt="2020-03-01T22:27:06.464" v="180" actId="26606"/>
          <ac:spMkLst>
            <pc:docMk/>
            <pc:sldMk cId="4196103091" sldId="261"/>
            <ac:spMk id="23" creationId="{C1A1C5D3-C053-4EE9-BE1A-419B6E27CCAE}"/>
          </ac:spMkLst>
        </pc:spChg>
        <pc:spChg chg="add del">
          <ac:chgData name="Shetty, Shameen" userId="9d4435bf-2465-47ea-9232-fda9560b49fa" providerId="ADAL" clId="{D9ED363B-B21C-42C5-9D5C-06F620101C79}" dt="2020-03-01T22:27:06.464" v="180" actId="26606"/>
          <ac:spMkLst>
            <pc:docMk/>
            <pc:sldMk cId="4196103091" sldId="261"/>
            <ac:spMk id="25" creationId="{A3473CF9-37EB-43E7-89EF-D2D1C53D1DAC}"/>
          </ac:spMkLst>
        </pc:spChg>
        <pc:spChg chg="add del">
          <ac:chgData name="Shetty, Shameen" userId="9d4435bf-2465-47ea-9232-fda9560b49fa" providerId="ADAL" clId="{D9ED363B-B21C-42C5-9D5C-06F620101C79}" dt="2020-03-01T22:27:06.464" v="180" actId="26606"/>
          <ac:spMkLst>
            <pc:docMk/>
            <pc:sldMk cId="4196103091" sldId="261"/>
            <ac:spMk id="27" creationId="{586B4EF9-43BA-4655-A6FF-1D8E21574C95}"/>
          </ac:spMkLst>
        </pc:spChg>
        <pc:spChg chg="add del">
          <ac:chgData name="Shetty, Shameen" userId="9d4435bf-2465-47ea-9232-fda9560b49fa" providerId="ADAL" clId="{D9ED363B-B21C-42C5-9D5C-06F620101C79}" dt="2020-03-01T22:27:09.156" v="182" actId="26606"/>
          <ac:spMkLst>
            <pc:docMk/>
            <pc:sldMk cId="4196103091" sldId="261"/>
            <ac:spMk id="29" creationId="{D1A4588A-55D5-49B8-BE41-54ACDCFF2C17}"/>
          </ac:spMkLst>
        </pc:spChg>
        <pc:spChg chg="add del">
          <ac:chgData name="Shetty, Shameen" userId="9d4435bf-2465-47ea-9232-fda9560b49fa" providerId="ADAL" clId="{D9ED363B-B21C-42C5-9D5C-06F620101C79}" dt="2020-03-01T22:27:09.156" v="182" actId="26606"/>
          <ac:spMkLst>
            <pc:docMk/>
            <pc:sldMk cId="4196103091" sldId="261"/>
            <ac:spMk id="30" creationId="{F97E7EA2-EDCD-47E9-81BC-415C606D1B58}"/>
          </ac:spMkLst>
        </pc:spChg>
        <pc:spChg chg="add">
          <ac:chgData name="Shetty, Shameen" userId="9d4435bf-2465-47ea-9232-fda9560b49fa" providerId="ADAL" clId="{D9ED363B-B21C-42C5-9D5C-06F620101C79}" dt="2020-03-01T22:27:09.169" v="183" actId="26606"/>
          <ac:spMkLst>
            <pc:docMk/>
            <pc:sldMk cId="4196103091" sldId="261"/>
            <ac:spMk id="32" creationId="{4E2ED6F9-63C3-4A8D-9BB4-1EA62533B672}"/>
          </ac:spMkLst>
        </pc:spChg>
        <pc:spChg chg="add">
          <ac:chgData name="Shetty, Shameen" userId="9d4435bf-2465-47ea-9232-fda9560b49fa" providerId="ADAL" clId="{D9ED363B-B21C-42C5-9D5C-06F620101C79}" dt="2020-03-01T22:27:09.169" v="183" actId="26606"/>
          <ac:spMkLst>
            <pc:docMk/>
            <pc:sldMk cId="4196103091" sldId="261"/>
            <ac:spMk id="33" creationId="{6D72081E-AD41-4FBB-B02B-698A68DBCA5E}"/>
          </ac:spMkLst>
        </pc:spChg>
        <pc:spChg chg="add">
          <ac:chgData name="Shetty, Shameen" userId="9d4435bf-2465-47ea-9232-fda9560b49fa" providerId="ADAL" clId="{D9ED363B-B21C-42C5-9D5C-06F620101C79}" dt="2020-03-01T22:27:09.169" v="183" actId="26606"/>
          <ac:spMkLst>
            <pc:docMk/>
            <pc:sldMk cId="4196103091" sldId="261"/>
            <ac:spMk id="34" creationId="{716248AD-805F-41BF-9B57-FC53E5B32F98}"/>
          </ac:spMkLst>
        </pc:spChg>
        <pc:spChg chg="add">
          <ac:chgData name="Shetty, Shameen" userId="9d4435bf-2465-47ea-9232-fda9560b49fa" providerId="ADAL" clId="{D9ED363B-B21C-42C5-9D5C-06F620101C79}" dt="2020-03-01T22:27:09.169" v="183" actId="26606"/>
          <ac:spMkLst>
            <pc:docMk/>
            <pc:sldMk cId="4196103091" sldId="261"/>
            <ac:spMk id="35" creationId="{1F82758F-B2B3-4F0A-BB90-4BFFEDD166D6}"/>
          </ac:spMkLst>
        </pc:spChg>
        <pc:spChg chg="add del">
          <ac:chgData name="Shetty, Shameen" userId="9d4435bf-2465-47ea-9232-fda9560b49fa" providerId="ADAL" clId="{D9ED363B-B21C-42C5-9D5C-06F620101C79}" dt="2020-03-01T22:27:32.873" v="184" actId="21"/>
          <ac:spMkLst>
            <pc:docMk/>
            <pc:sldMk cId="4196103091" sldId="261"/>
            <ac:spMk id="36" creationId="{0079F0CB-09E4-4143-BA07-4544AABACDE4}"/>
          </ac:spMkLst>
        </pc:spChg>
        <pc:picChg chg="add mod">
          <ac:chgData name="Shetty, Shameen" userId="9d4435bf-2465-47ea-9232-fda9560b49fa" providerId="ADAL" clId="{D9ED363B-B21C-42C5-9D5C-06F620101C79}" dt="2020-03-01T22:27:43.261" v="187" actId="1076"/>
          <ac:picMkLst>
            <pc:docMk/>
            <pc:sldMk cId="4196103091" sldId="261"/>
            <ac:picMk id="5" creationId="{84C7AC97-E569-4844-97B7-E7C2943C01AB}"/>
          </ac:picMkLst>
        </pc:picChg>
      </pc:sldChg>
      <pc:sldChg chg="add">
        <pc:chgData name="Shetty, Shameen" userId="9d4435bf-2465-47ea-9232-fda9560b49fa" providerId="ADAL" clId="{D9ED363B-B21C-42C5-9D5C-06F620101C79}" dt="2020-03-01T23:02:15.332" v="258"/>
        <pc:sldMkLst>
          <pc:docMk/>
          <pc:sldMk cId="1943549292" sldId="262"/>
        </pc:sldMkLst>
      </pc:sldChg>
      <pc:sldMasterChg chg="add del addSldLayout delSldLayout">
        <pc:chgData name="Shetty, Shameen" userId="9d4435bf-2465-47ea-9232-fda9560b49fa" providerId="ADAL" clId="{D9ED363B-B21C-42C5-9D5C-06F620101C79}" dt="2020-03-01T19:48:34.401" v="20" actId="26606"/>
        <pc:sldMasterMkLst>
          <pc:docMk/>
          <pc:sldMasterMk cId="230022375" sldId="2147483648"/>
        </pc:sldMasterMkLst>
        <pc:sldLayoutChg chg="add del">
          <pc:chgData name="Shetty, Shameen" userId="9d4435bf-2465-47ea-9232-fda9560b49fa" providerId="ADAL" clId="{D9ED363B-B21C-42C5-9D5C-06F620101C79}" dt="2020-03-01T19:48:34.401" v="20" actId="26606"/>
          <pc:sldLayoutMkLst>
            <pc:docMk/>
            <pc:sldMasterMk cId="230022375" sldId="2147483648"/>
            <pc:sldLayoutMk cId="1254922458" sldId="2147483649"/>
          </pc:sldLayoutMkLst>
        </pc:sldLayoutChg>
        <pc:sldLayoutChg chg="add del">
          <pc:chgData name="Shetty, Shameen" userId="9d4435bf-2465-47ea-9232-fda9560b49fa" providerId="ADAL" clId="{D9ED363B-B21C-42C5-9D5C-06F620101C79}" dt="2020-03-01T19:48:34.401" v="20" actId="26606"/>
          <pc:sldLayoutMkLst>
            <pc:docMk/>
            <pc:sldMasterMk cId="230022375" sldId="2147483648"/>
            <pc:sldLayoutMk cId="3412126131" sldId="2147483650"/>
          </pc:sldLayoutMkLst>
        </pc:sldLayoutChg>
        <pc:sldLayoutChg chg="add del">
          <pc:chgData name="Shetty, Shameen" userId="9d4435bf-2465-47ea-9232-fda9560b49fa" providerId="ADAL" clId="{D9ED363B-B21C-42C5-9D5C-06F620101C79}" dt="2020-03-01T19:48:34.401" v="20" actId="26606"/>
          <pc:sldLayoutMkLst>
            <pc:docMk/>
            <pc:sldMasterMk cId="230022375" sldId="2147483648"/>
            <pc:sldLayoutMk cId="4037991148" sldId="2147483651"/>
          </pc:sldLayoutMkLst>
        </pc:sldLayoutChg>
        <pc:sldLayoutChg chg="add del">
          <pc:chgData name="Shetty, Shameen" userId="9d4435bf-2465-47ea-9232-fda9560b49fa" providerId="ADAL" clId="{D9ED363B-B21C-42C5-9D5C-06F620101C79}" dt="2020-03-01T19:48:34.401" v="20" actId="26606"/>
          <pc:sldLayoutMkLst>
            <pc:docMk/>
            <pc:sldMasterMk cId="230022375" sldId="2147483648"/>
            <pc:sldLayoutMk cId="1972216046" sldId="2147483652"/>
          </pc:sldLayoutMkLst>
        </pc:sldLayoutChg>
        <pc:sldLayoutChg chg="add del">
          <pc:chgData name="Shetty, Shameen" userId="9d4435bf-2465-47ea-9232-fda9560b49fa" providerId="ADAL" clId="{D9ED363B-B21C-42C5-9D5C-06F620101C79}" dt="2020-03-01T19:48:34.401" v="20" actId="26606"/>
          <pc:sldLayoutMkLst>
            <pc:docMk/>
            <pc:sldMasterMk cId="230022375" sldId="2147483648"/>
            <pc:sldLayoutMk cId="1940014743" sldId="2147483653"/>
          </pc:sldLayoutMkLst>
        </pc:sldLayoutChg>
        <pc:sldLayoutChg chg="add del">
          <pc:chgData name="Shetty, Shameen" userId="9d4435bf-2465-47ea-9232-fda9560b49fa" providerId="ADAL" clId="{D9ED363B-B21C-42C5-9D5C-06F620101C79}" dt="2020-03-01T19:48:34.401" v="20" actId="26606"/>
          <pc:sldLayoutMkLst>
            <pc:docMk/>
            <pc:sldMasterMk cId="230022375" sldId="2147483648"/>
            <pc:sldLayoutMk cId="474630275" sldId="2147483654"/>
          </pc:sldLayoutMkLst>
        </pc:sldLayoutChg>
        <pc:sldLayoutChg chg="add del">
          <pc:chgData name="Shetty, Shameen" userId="9d4435bf-2465-47ea-9232-fda9560b49fa" providerId="ADAL" clId="{D9ED363B-B21C-42C5-9D5C-06F620101C79}" dt="2020-03-01T19:48:34.401" v="20" actId="26606"/>
          <pc:sldLayoutMkLst>
            <pc:docMk/>
            <pc:sldMasterMk cId="230022375" sldId="2147483648"/>
            <pc:sldLayoutMk cId="1465397845" sldId="2147483655"/>
          </pc:sldLayoutMkLst>
        </pc:sldLayoutChg>
        <pc:sldLayoutChg chg="add del">
          <pc:chgData name="Shetty, Shameen" userId="9d4435bf-2465-47ea-9232-fda9560b49fa" providerId="ADAL" clId="{D9ED363B-B21C-42C5-9D5C-06F620101C79}" dt="2020-03-01T19:48:34.401" v="20" actId="26606"/>
          <pc:sldLayoutMkLst>
            <pc:docMk/>
            <pc:sldMasterMk cId="230022375" sldId="2147483648"/>
            <pc:sldLayoutMk cId="1821294570" sldId="2147483656"/>
          </pc:sldLayoutMkLst>
        </pc:sldLayoutChg>
        <pc:sldLayoutChg chg="add del">
          <pc:chgData name="Shetty, Shameen" userId="9d4435bf-2465-47ea-9232-fda9560b49fa" providerId="ADAL" clId="{D9ED363B-B21C-42C5-9D5C-06F620101C79}" dt="2020-03-01T19:48:34.401" v="20" actId="26606"/>
          <pc:sldLayoutMkLst>
            <pc:docMk/>
            <pc:sldMasterMk cId="230022375" sldId="2147483648"/>
            <pc:sldLayoutMk cId="3947028255" sldId="2147483657"/>
          </pc:sldLayoutMkLst>
        </pc:sldLayoutChg>
        <pc:sldLayoutChg chg="add del">
          <pc:chgData name="Shetty, Shameen" userId="9d4435bf-2465-47ea-9232-fda9560b49fa" providerId="ADAL" clId="{D9ED363B-B21C-42C5-9D5C-06F620101C79}" dt="2020-03-01T19:48:34.401" v="20" actId="26606"/>
          <pc:sldLayoutMkLst>
            <pc:docMk/>
            <pc:sldMasterMk cId="230022375" sldId="2147483648"/>
            <pc:sldLayoutMk cId="1719247842" sldId="2147483658"/>
          </pc:sldLayoutMkLst>
        </pc:sldLayoutChg>
        <pc:sldLayoutChg chg="add del">
          <pc:chgData name="Shetty, Shameen" userId="9d4435bf-2465-47ea-9232-fda9560b49fa" providerId="ADAL" clId="{D9ED363B-B21C-42C5-9D5C-06F620101C79}" dt="2020-03-01T19:48:34.401" v="20" actId="26606"/>
          <pc:sldLayoutMkLst>
            <pc:docMk/>
            <pc:sldMasterMk cId="230022375" sldId="2147483648"/>
            <pc:sldLayoutMk cId="3228126461" sldId="2147483659"/>
          </pc:sldLayoutMkLst>
        </pc:sldLayoutChg>
      </pc:sldMasterChg>
      <pc:sldMasterChg chg="add replId addSldLayout">
        <pc:chgData name="Shetty, Shameen" userId="9d4435bf-2465-47ea-9232-fda9560b49fa" providerId="ADAL" clId="{D9ED363B-B21C-42C5-9D5C-06F620101C79}" dt="2020-03-01T19:48:34.401" v="20" actId="26606"/>
        <pc:sldMasterMkLst>
          <pc:docMk/>
          <pc:sldMasterMk cId="455120715" sldId="2147483660"/>
        </pc:sldMasterMkLst>
        <pc:sldLayoutChg chg="add">
          <pc:chgData name="Shetty, Shameen" userId="9d4435bf-2465-47ea-9232-fda9560b49fa" providerId="ADAL" clId="{D9ED363B-B21C-42C5-9D5C-06F620101C79}" dt="2020-03-01T19:48:34.401" v="20" actId="26606"/>
          <pc:sldLayoutMkLst>
            <pc:docMk/>
            <pc:sldMasterMk cId="455120715" sldId="2147483660"/>
            <pc:sldLayoutMk cId="2088527902" sldId="2147483661"/>
          </pc:sldLayoutMkLst>
        </pc:sldLayoutChg>
        <pc:sldLayoutChg chg="add replId">
          <pc:chgData name="Shetty, Shameen" userId="9d4435bf-2465-47ea-9232-fda9560b49fa" providerId="ADAL" clId="{D9ED363B-B21C-42C5-9D5C-06F620101C79}" dt="2020-03-01T19:48:34.401" v="20" actId="26606"/>
          <pc:sldLayoutMkLst>
            <pc:docMk/>
            <pc:sldMasterMk cId="455120715" sldId="2147483660"/>
            <pc:sldLayoutMk cId="2754074025" sldId="2147483662"/>
          </pc:sldLayoutMkLst>
        </pc:sldLayoutChg>
        <pc:sldLayoutChg chg="add replId">
          <pc:chgData name="Shetty, Shameen" userId="9d4435bf-2465-47ea-9232-fda9560b49fa" providerId="ADAL" clId="{D9ED363B-B21C-42C5-9D5C-06F620101C79}" dt="2020-03-01T19:48:34.401" v="20" actId="26606"/>
          <pc:sldLayoutMkLst>
            <pc:docMk/>
            <pc:sldMasterMk cId="455120715" sldId="2147483660"/>
            <pc:sldLayoutMk cId="3283070209" sldId="2147483663"/>
          </pc:sldLayoutMkLst>
        </pc:sldLayoutChg>
        <pc:sldLayoutChg chg="add replId">
          <pc:chgData name="Shetty, Shameen" userId="9d4435bf-2465-47ea-9232-fda9560b49fa" providerId="ADAL" clId="{D9ED363B-B21C-42C5-9D5C-06F620101C79}" dt="2020-03-01T19:48:34.401" v="20" actId="26606"/>
          <pc:sldLayoutMkLst>
            <pc:docMk/>
            <pc:sldMasterMk cId="455120715" sldId="2147483660"/>
            <pc:sldLayoutMk cId="296301814" sldId="2147483664"/>
          </pc:sldLayoutMkLst>
        </pc:sldLayoutChg>
        <pc:sldLayoutChg chg="add replId">
          <pc:chgData name="Shetty, Shameen" userId="9d4435bf-2465-47ea-9232-fda9560b49fa" providerId="ADAL" clId="{D9ED363B-B21C-42C5-9D5C-06F620101C79}" dt="2020-03-01T19:48:34.401" v="20" actId="26606"/>
          <pc:sldLayoutMkLst>
            <pc:docMk/>
            <pc:sldMasterMk cId="455120715" sldId="2147483660"/>
            <pc:sldLayoutMk cId="2356828750" sldId="2147483665"/>
          </pc:sldLayoutMkLst>
        </pc:sldLayoutChg>
        <pc:sldLayoutChg chg="add replId">
          <pc:chgData name="Shetty, Shameen" userId="9d4435bf-2465-47ea-9232-fda9560b49fa" providerId="ADAL" clId="{D9ED363B-B21C-42C5-9D5C-06F620101C79}" dt="2020-03-01T19:48:34.401" v="20" actId="26606"/>
          <pc:sldLayoutMkLst>
            <pc:docMk/>
            <pc:sldMasterMk cId="455120715" sldId="2147483660"/>
            <pc:sldLayoutMk cId="3465287782" sldId="2147483666"/>
          </pc:sldLayoutMkLst>
        </pc:sldLayoutChg>
        <pc:sldLayoutChg chg="add replId">
          <pc:chgData name="Shetty, Shameen" userId="9d4435bf-2465-47ea-9232-fda9560b49fa" providerId="ADAL" clId="{D9ED363B-B21C-42C5-9D5C-06F620101C79}" dt="2020-03-01T19:48:34.401" v="20" actId="26606"/>
          <pc:sldLayoutMkLst>
            <pc:docMk/>
            <pc:sldMasterMk cId="455120715" sldId="2147483660"/>
            <pc:sldLayoutMk cId="1706965275" sldId="2147483667"/>
          </pc:sldLayoutMkLst>
        </pc:sldLayoutChg>
        <pc:sldLayoutChg chg="add replId">
          <pc:chgData name="Shetty, Shameen" userId="9d4435bf-2465-47ea-9232-fda9560b49fa" providerId="ADAL" clId="{D9ED363B-B21C-42C5-9D5C-06F620101C79}" dt="2020-03-01T19:48:34.401" v="20" actId="26606"/>
          <pc:sldLayoutMkLst>
            <pc:docMk/>
            <pc:sldMasterMk cId="455120715" sldId="2147483660"/>
            <pc:sldLayoutMk cId="3747675088" sldId="2147483668"/>
          </pc:sldLayoutMkLst>
        </pc:sldLayoutChg>
        <pc:sldLayoutChg chg="add replId">
          <pc:chgData name="Shetty, Shameen" userId="9d4435bf-2465-47ea-9232-fda9560b49fa" providerId="ADAL" clId="{D9ED363B-B21C-42C5-9D5C-06F620101C79}" dt="2020-03-01T19:48:34.401" v="20" actId="26606"/>
          <pc:sldLayoutMkLst>
            <pc:docMk/>
            <pc:sldMasterMk cId="455120715" sldId="2147483660"/>
            <pc:sldLayoutMk cId="3304755259" sldId="2147483669"/>
          </pc:sldLayoutMkLst>
        </pc:sldLayoutChg>
        <pc:sldLayoutChg chg="add replId">
          <pc:chgData name="Shetty, Shameen" userId="9d4435bf-2465-47ea-9232-fda9560b49fa" providerId="ADAL" clId="{D9ED363B-B21C-42C5-9D5C-06F620101C79}" dt="2020-03-01T19:48:34.401" v="20" actId="26606"/>
          <pc:sldLayoutMkLst>
            <pc:docMk/>
            <pc:sldMasterMk cId="455120715" sldId="2147483660"/>
            <pc:sldLayoutMk cId="235239993" sldId="2147483670"/>
          </pc:sldLayoutMkLst>
        </pc:sldLayoutChg>
        <pc:sldLayoutChg chg="add replId">
          <pc:chgData name="Shetty, Shameen" userId="9d4435bf-2465-47ea-9232-fda9560b49fa" providerId="ADAL" clId="{D9ED363B-B21C-42C5-9D5C-06F620101C79}" dt="2020-03-01T19:48:34.401" v="20" actId="26606"/>
          <pc:sldLayoutMkLst>
            <pc:docMk/>
            <pc:sldMasterMk cId="455120715" sldId="2147483660"/>
            <pc:sldLayoutMk cId="1244649085" sldId="2147483671"/>
          </pc:sldLayoutMkLst>
        </pc:sldLayoutChg>
      </pc:sldMasterChg>
      <pc:sldMasterChg chg="add del replId addSldLayout delSldLayout">
        <pc:chgData name="Shetty, Shameen" userId="9d4435bf-2465-47ea-9232-fda9560b49fa" providerId="ADAL" clId="{D9ED363B-B21C-42C5-9D5C-06F620101C79}" dt="2020-03-01T19:47:37.914" v="5" actId="26606"/>
        <pc:sldMasterMkLst>
          <pc:docMk/>
          <pc:sldMasterMk cId="2027851570" sldId="2147483660"/>
        </pc:sldMasterMkLst>
        <pc:sldLayoutChg chg="add del">
          <pc:chgData name="Shetty, Shameen" userId="9d4435bf-2465-47ea-9232-fda9560b49fa" providerId="ADAL" clId="{D9ED363B-B21C-42C5-9D5C-06F620101C79}" dt="2020-03-01T19:47:37.914" v="5" actId="26606"/>
          <pc:sldLayoutMkLst>
            <pc:docMk/>
            <pc:sldMasterMk cId="2027851570" sldId="2147483660"/>
            <pc:sldLayoutMk cId="573510355" sldId="2147483661"/>
          </pc:sldLayoutMkLst>
        </pc:sldLayoutChg>
        <pc:sldLayoutChg chg="add del">
          <pc:chgData name="Shetty, Shameen" userId="9d4435bf-2465-47ea-9232-fda9560b49fa" providerId="ADAL" clId="{D9ED363B-B21C-42C5-9D5C-06F620101C79}" dt="2020-03-01T19:47:37.914" v="5" actId="26606"/>
          <pc:sldLayoutMkLst>
            <pc:docMk/>
            <pc:sldMasterMk cId="2027851570" sldId="2147483660"/>
            <pc:sldLayoutMk cId="1550068436" sldId="2147483662"/>
          </pc:sldLayoutMkLst>
        </pc:sldLayoutChg>
        <pc:sldLayoutChg chg="add del replId">
          <pc:chgData name="Shetty, Shameen" userId="9d4435bf-2465-47ea-9232-fda9560b49fa" providerId="ADAL" clId="{D9ED363B-B21C-42C5-9D5C-06F620101C79}" dt="2020-03-01T19:47:37.914" v="5" actId="26606"/>
          <pc:sldLayoutMkLst>
            <pc:docMk/>
            <pc:sldMasterMk cId="2027851570" sldId="2147483660"/>
            <pc:sldLayoutMk cId="4261650855" sldId="2147483663"/>
          </pc:sldLayoutMkLst>
        </pc:sldLayoutChg>
        <pc:sldLayoutChg chg="add del replId">
          <pc:chgData name="Shetty, Shameen" userId="9d4435bf-2465-47ea-9232-fda9560b49fa" providerId="ADAL" clId="{D9ED363B-B21C-42C5-9D5C-06F620101C79}" dt="2020-03-01T19:47:37.914" v="5" actId="26606"/>
          <pc:sldLayoutMkLst>
            <pc:docMk/>
            <pc:sldMasterMk cId="2027851570" sldId="2147483660"/>
            <pc:sldLayoutMk cId="2229263864" sldId="2147483664"/>
          </pc:sldLayoutMkLst>
        </pc:sldLayoutChg>
        <pc:sldLayoutChg chg="add del replId">
          <pc:chgData name="Shetty, Shameen" userId="9d4435bf-2465-47ea-9232-fda9560b49fa" providerId="ADAL" clId="{D9ED363B-B21C-42C5-9D5C-06F620101C79}" dt="2020-03-01T19:47:37.914" v="5" actId="26606"/>
          <pc:sldLayoutMkLst>
            <pc:docMk/>
            <pc:sldMasterMk cId="2027851570" sldId="2147483660"/>
            <pc:sldLayoutMk cId="2753768841" sldId="2147483665"/>
          </pc:sldLayoutMkLst>
        </pc:sldLayoutChg>
        <pc:sldLayoutChg chg="add del replId">
          <pc:chgData name="Shetty, Shameen" userId="9d4435bf-2465-47ea-9232-fda9560b49fa" providerId="ADAL" clId="{D9ED363B-B21C-42C5-9D5C-06F620101C79}" dt="2020-03-01T19:47:37.914" v="5" actId="26606"/>
          <pc:sldLayoutMkLst>
            <pc:docMk/>
            <pc:sldMasterMk cId="2027851570" sldId="2147483660"/>
            <pc:sldLayoutMk cId="2176393222" sldId="2147483666"/>
          </pc:sldLayoutMkLst>
        </pc:sldLayoutChg>
        <pc:sldLayoutChg chg="add del replId">
          <pc:chgData name="Shetty, Shameen" userId="9d4435bf-2465-47ea-9232-fda9560b49fa" providerId="ADAL" clId="{D9ED363B-B21C-42C5-9D5C-06F620101C79}" dt="2020-03-01T19:47:37.914" v="5" actId="26606"/>
          <pc:sldLayoutMkLst>
            <pc:docMk/>
            <pc:sldMasterMk cId="2027851570" sldId="2147483660"/>
            <pc:sldLayoutMk cId="786323411" sldId="2147483667"/>
          </pc:sldLayoutMkLst>
        </pc:sldLayoutChg>
        <pc:sldLayoutChg chg="add del replId">
          <pc:chgData name="Shetty, Shameen" userId="9d4435bf-2465-47ea-9232-fda9560b49fa" providerId="ADAL" clId="{D9ED363B-B21C-42C5-9D5C-06F620101C79}" dt="2020-03-01T19:47:37.914" v="5" actId="26606"/>
          <pc:sldLayoutMkLst>
            <pc:docMk/>
            <pc:sldMasterMk cId="2027851570" sldId="2147483660"/>
            <pc:sldLayoutMk cId="2443370456" sldId="2147483668"/>
          </pc:sldLayoutMkLst>
        </pc:sldLayoutChg>
        <pc:sldLayoutChg chg="add del replId">
          <pc:chgData name="Shetty, Shameen" userId="9d4435bf-2465-47ea-9232-fda9560b49fa" providerId="ADAL" clId="{D9ED363B-B21C-42C5-9D5C-06F620101C79}" dt="2020-03-01T19:47:37.914" v="5" actId="26606"/>
          <pc:sldLayoutMkLst>
            <pc:docMk/>
            <pc:sldMasterMk cId="2027851570" sldId="2147483660"/>
            <pc:sldLayoutMk cId="3212434662" sldId="2147483669"/>
          </pc:sldLayoutMkLst>
        </pc:sldLayoutChg>
        <pc:sldLayoutChg chg="add del replId">
          <pc:chgData name="Shetty, Shameen" userId="9d4435bf-2465-47ea-9232-fda9560b49fa" providerId="ADAL" clId="{D9ED363B-B21C-42C5-9D5C-06F620101C79}" dt="2020-03-01T19:47:37.914" v="5" actId="26606"/>
          <pc:sldLayoutMkLst>
            <pc:docMk/>
            <pc:sldMasterMk cId="2027851570" sldId="2147483660"/>
            <pc:sldLayoutMk cId="2630135504" sldId="2147483670"/>
          </pc:sldLayoutMkLst>
        </pc:sldLayoutChg>
        <pc:sldLayoutChg chg="add del replId">
          <pc:chgData name="Shetty, Shameen" userId="9d4435bf-2465-47ea-9232-fda9560b49fa" providerId="ADAL" clId="{D9ED363B-B21C-42C5-9D5C-06F620101C79}" dt="2020-03-01T19:47:37.914" v="5" actId="26606"/>
          <pc:sldLayoutMkLst>
            <pc:docMk/>
            <pc:sldMasterMk cId="2027851570" sldId="2147483660"/>
            <pc:sldLayoutMk cId="2888531358" sldId="2147483671"/>
          </pc:sldLayoutMkLst>
        </pc:sldLayoutChg>
        <pc:sldLayoutChg chg="add del replId">
          <pc:chgData name="Shetty, Shameen" userId="9d4435bf-2465-47ea-9232-fda9560b49fa" providerId="ADAL" clId="{D9ED363B-B21C-42C5-9D5C-06F620101C79}" dt="2020-03-01T19:47:37.914" v="5" actId="26606"/>
          <pc:sldLayoutMkLst>
            <pc:docMk/>
            <pc:sldMasterMk cId="2027851570" sldId="2147483660"/>
            <pc:sldLayoutMk cId="2861156919" sldId="2147483672"/>
          </pc:sldLayoutMkLst>
        </pc:sldLayoutChg>
      </pc:sldMasterChg>
      <pc:sldMasterChg chg="add del addSldLayout delSldLayout">
        <pc:chgData name="Shetty, Shameen" userId="9d4435bf-2465-47ea-9232-fda9560b49fa" providerId="ADAL" clId="{D9ED363B-B21C-42C5-9D5C-06F620101C79}" dt="2020-03-01T19:47:54.426" v="13" actId="26606"/>
        <pc:sldMasterMkLst>
          <pc:docMk/>
          <pc:sldMasterMk cId="171377904" sldId="2147483674"/>
        </pc:sldMasterMkLst>
        <pc:sldLayoutChg chg="add del">
          <pc:chgData name="Shetty, Shameen" userId="9d4435bf-2465-47ea-9232-fda9560b49fa" providerId="ADAL" clId="{D9ED363B-B21C-42C5-9D5C-06F620101C79}" dt="2020-03-01T19:47:54.426" v="13" actId="26606"/>
          <pc:sldLayoutMkLst>
            <pc:docMk/>
            <pc:sldMasterMk cId="171377904" sldId="2147483674"/>
            <pc:sldLayoutMk cId="2079659016" sldId="2147483663"/>
          </pc:sldLayoutMkLst>
        </pc:sldLayoutChg>
        <pc:sldLayoutChg chg="add del">
          <pc:chgData name="Shetty, Shameen" userId="9d4435bf-2465-47ea-9232-fda9560b49fa" providerId="ADAL" clId="{D9ED363B-B21C-42C5-9D5C-06F620101C79}" dt="2020-03-01T19:47:54.426" v="13" actId="26606"/>
          <pc:sldLayoutMkLst>
            <pc:docMk/>
            <pc:sldMasterMk cId="171377904" sldId="2147483674"/>
            <pc:sldLayoutMk cId="3804842558" sldId="2147483664"/>
          </pc:sldLayoutMkLst>
        </pc:sldLayoutChg>
        <pc:sldLayoutChg chg="add del">
          <pc:chgData name="Shetty, Shameen" userId="9d4435bf-2465-47ea-9232-fda9560b49fa" providerId="ADAL" clId="{D9ED363B-B21C-42C5-9D5C-06F620101C79}" dt="2020-03-01T19:47:54.426" v="13" actId="26606"/>
          <pc:sldLayoutMkLst>
            <pc:docMk/>
            <pc:sldMasterMk cId="171377904" sldId="2147483674"/>
            <pc:sldLayoutMk cId="3241694059" sldId="2147483665"/>
          </pc:sldLayoutMkLst>
        </pc:sldLayoutChg>
        <pc:sldLayoutChg chg="add del">
          <pc:chgData name="Shetty, Shameen" userId="9d4435bf-2465-47ea-9232-fda9560b49fa" providerId="ADAL" clId="{D9ED363B-B21C-42C5-9D5C-06F620101C79}" dt="2020-03-01T19:47:54.426" v="13" actId="26606"/>
          <pc:sldLayoutMkLst>
            <pc:docMk/>
            <pc:sldMasterMk cId="171377904" sldId="2147483674"/>
            <pc:sldLayoutMk cId="509576573" sldId="2147483666"/>
          </pc:sldLayoutMkLst>
        </pc:sldLayoutChg>
        <pc:sldLayoutChg chg="add del">
          <pc:chgData name="Shetty, Shameen" userId="9d4435bf-2465-47ea-9232-fda9560b49fa" providerId="ADAL" clId="{D9ED363B-B21C-42C5-9D5C-06F620101C79}" dt="2020-03-01T19:47:54.426" v="13" actId="26606"/>
          <pc:sldLayoutMkLst>
            <pc:docMk/>
            <pc:sldMasterMk cId="171377904" sldId="2147483674"/>
            <pc:sldLayoutMk cId="175254439" sldId="2147483667"/>
          </pc:sldLayoutMkLst>
        </pc:sldLayoutChg>
        <pc:sldLayoutChg chg="add del">
          <pc:chgData name="Shetty, Shameen" userId="9d4435bf-2465-47ea-9232-fda9560b49fa" providerId="ADAL" clId="{D9ED363B-B21C-42C5-9D5C-06F620101C79}" dt="2020-03-01T19:47:54.426" v="13" actId="26606"/>
          <pc:sldLayoutMkLst>
            <pc:docMk/>
            <pc:sldMasterMk cId="171377904" sldId="2147483674"/>
            <pc:sldLayoutMk cId="3682407450" sldId="2147483668"/>
          </pc:sldLayoutMkLst>
        </pc:sldLayoutChg>
        <pc:sldLayoutChg chg="add del">
          <pc:chgData name="Shetty, Shameen" userId="9d4435bf-2465-47ea-9232-fda9560b49fa" providerId="ADAL" clId="{D9ED363B-B21C-42C5-9D5C-06F620101C79}" dt="2020-03-01T19:47:54.426" v="13" actId="26606"/>
          <pc:sldLayoutMkLst>
            <pc:docMk/>
            <pc:sldMasterMk cId="171377904" sldId="2147483674"/>
            <pc:sldLayoutMk cId="3663019878" sldId="2147483669"/>
          </pc:sldLayoutMkLst>
        </pc:sldLayoutChg>
        <pc:sldLayoutChg chg="add del">
          <pc:chgData name="Shetty, Shameen" userId="9d4435bf-2465-47ea-9232-fda9560b49fa" providerId="ADAL" clId="{D9ED363B-B21C-42C5-9D5C-06F620101C79}" dt="2020-03-01T19:47:54.426" v="13" actId="26606"/>
          <pc:sldLayoutMkLst>
            <pc:docMk/>
            <pc:sldMasterMk cId="171377904" sldId="2147483674"/>
            <pc:sldLayoutMk cId="433690906" sldId="2147483670"/>
          </pc:sldLayoutMkLst>
        </pc:sldLayoutChg>
        <pc:sldLayoutChg chg="add del">
          <pc:chgData name="Shetty, Shameen" userId="9d4435bf-2465-47ea-9232-fda9560b49fa" providerId="ADAL" clId="{D9ED363B-B21C-42C5-9D5C-06F620101C79}" dt="2020-03-01T19:47:54.426" v="13" actId="26606"/>
          <pc:sldLayoutMkLst>
            <pc:docMk/>
            <pc:sldMasterMk cId="171377904" sldId="2147483674"/>
            <pc:sldLayoutMk cId="1020168290" sldId="2147483671"/>
          </pc:sldLayoutMkLst>
        </pc:sldLayoutChg>
        <pc:sldLayoutChg chg="add del">
          <pc:chgData name="Shetty, Shameen" userId="9d4435bf-2465-47ea-9232-fda9560b49fa" providerId="ADAL" clId="{D9ED363B-B21C-42C5-9D5C-06F620101C79}" dt="2020-03-01T19:47:54.426" v="13" actId="26606"/>
          <pc:sldLayoutMkLst>
            <pc:docMk/>
            <pc:sldMasterMk cId="171377904" sldId="2147483674"/>
            <pc:sldLayoutMk cId="1767361561" sldId="2147483672"/>
          </pc:sldLayoutMkLst>
        </pc:sldLayoutChg>
        <pc:sldLayoutChg chg="add del">
          <pc:chgData name="Shetty, Shameen" userId="9d4435bf-2465-47ea-9232-fda9560b49fa" providerId="ADAL" clId="{D9ED363B-B21C-42C5-9D5C-06F620101C79}" dt="2020-03-01T19:47:54.426" v="13" actId="26606"/>
          <pc:sldLayoutMkLst>
            <pc:docMk/>
            <pc:sldMasterMk cId="171377904" sldId="2147483674"/>
            <pc:sldLayoutMk cId="3690062674" sldId="2147483673"/>
          </pc:sldLayoutMkLst>
        </pc:sldLayoutChg>
      </pc:sldMasterChg>
      <pc:sldMasterChg chg="add del addSldLayout delSldLayout">
        <pc:chgData name="Shetty, Shameen" userId="9d4435bf-2465-47ea-9232-fda9560b49fa" providerId="ADAL" clId="{D9ED363B-B21C-42C5-9D5C-06F620101C79}" dt="2020-03-01T19:47:58.624" v="15" actId="26606"/>
        <pc:sldMasterMkLst>
          <pc:docMk/>
          <pc:sldMasterMk cId="4192958563" sldId="2147483687"/>
        </pc:sldMasterMkLst>
        <pc:sldLayoutChg chg="add del">
          <pc:chgData name="Shetty, Shameen" userId="9d4435bf-2465-47ea-9232-fda9560b49fa" providerId="ADAL" clId="{D9ED363B-B21C-42C5-9D5C-06F620101C79}" dt="2020-03-01T19:47:58.624" v="15" actId="26606"/>
          <pc:sldLayoutMkLst>
            <pc:docMk/>
            <pc:sldMasterMk cId="4192958563" sldId="2147483687"/>
            <pc:sldLayoutMk cId="1217842277" sldId="2147483676"/>
          </pc:sldLayoutMkLst>
        </pc:sldLayoutChg>
        <pc:sldLayoutChg chg="add del">
          <pc:chgData name="Shetty, Shameen" userId="9d4435bf-2465-47ea-9232-fda9560b49fa" providerId="ADAL" clId="{D9ED363B-B21C-42C5-9D5C-06F620101C79}" dt="2020-03-01T19:47:58.624" v="15" actId="26606"/>
          <pc:sldLayoutMkLst>
            <pc:docMk/>
            <pc:sldMasterMk cId="4192958563" sldId="2147483687"/>
            <pc:sldLayoutMk cId="2852502610" sldId="2147483677"/>
          </pc:sldLayoutMkLst>
        </pc:sldLayoutChg>
        <pc:sldLayoutChg chg="add del">
          <pc:chgData name="Shetty, Shameen" userId="9d4435bf-2465-47ea-9232-fda9560b49fa" providerId="ADAL" clId="{D9ED363B-B21C-42C5-9D5C-06F620101C79}" dt="2020-03-01T19:47:58.624" v="15" actId="26606"/>
          <pc:sldLayoutMkLst>
            <pc:docMk/>
            <pc:sldMasterMk cId="4192958563" sldId="2147483687"/>
            <pc:sldLayoutMk cId="3732585984" sldId="2147483678"/>
          </pc:sldLayoutMkLst>
        </pc:sldLayoutChg>
        <pc:sldLayoutChg chg="add del">
          <pc:chgData name="Shetty, Shameen" userId="9d4435bf-2465-47ea-9232-fda9560b49fa" providerId="ADAL" clId="{D9ED363B-B21C-42C5-9D5C-06F620101C79}" dt="2020-03-01T19:47:58.624" v="15" actId="26606"/>
          <pc:sldLayoutMkLst>
            <pc:docMk/>
            <pc:sldMasterMk cId="4192958563" sldId="2147483687"/>
            <pc:sldLayoutMk cId="1595200685" sldId="2147483679"/>
          </pc:sldLayoutMkLst>
        </pc:sldLayoutChg>
        <pc:sldLayoutChg chg="add del">
          <pc:chgData name="Shetty, Shameen" userId="9d4435bf-2465-47ea-9232-fda9560b49fa" providerId="ADAL" clId="{D9ED363B-B21C-42C5-9D5C-06F620101C79}" dt="2020-03-01T19:47:58.624" v="15" actId="26606"/>
          <pc:sldLayoutMkLst>
            <pc:docMk/>
            <pc:sldMasterMk cId="4192958563" sldId="2147483687"/>
            <pc:sldLayoutMk cId="4077846373" sldId="2147483680"/>
          </pc:sldLayoutMkLst>
        </pc:sldLayoutChg>
        <pc:sldLayoutChg chg="add del">
          <pc:chgData name="Shetty, Shameen" userId="9d4435bf-2465-47ea-9232-fda9560b49fa" providerId="ADAL" clId="{D9ED363B-B21C-42C5-9D5C-06F620101C79}" dt="2020-03-01T19:47:58.624" v="15" actId="26606"/>
          <pc:sldLayoutMkLst>
            <pc:docMk/>
            <pc:sldMasterMk cId="4192958563" sldId="2147483687"/>
            <pc:sldLayoutMk cId="3521326737" sldId="2147483681"/>
          </pc:sldLayoutMkLst>
        </pc:sldLayoutChg>
        <pc:sldLayoutChg chg="add del">
          <pc:chgData name="Shetty, Shameen" userId="9d4435bf-2465-47ea-9232-fda9560b49fa" providerId="ADAL" clId="{D9ED363B-B21C-42C5-9D5C-06F620101C79}" dt="2020-03-01T19:47:58.624" v="15" actId="26606"/>
          <pc:sldLayoutMkLst>
            <pc:docMk/>
            <pc:sldMasterMk cId="4192958563" sldId="2147483687"/>
            <pc:sldLayoutMk cId="1340684879" sldId="2147483682"/>
          </pc:sldLayoutMkLst>
        </pc:sldLayoutChg>
        <pc:sldLayoutChg chg="add del">
          <pc:chgData name="Shetty, Shameen" userId="9d4435bf-2465-47ea-9232-fda9560b49fa" providerId="ADAL" clId="{D9ED363B-B21C-42C5-9D5C-06F620101C79}" dt="2020-03-01T19:47:58.624" v="15" actId="26606"/>
          <pc:sldLayoutMkLst>
            <pc:docMk/>
            <pc:sldMasterMk cId="4192958563" sldId="2147483687"/>
            <pc:sldLayoutMk cId="772767695" sldId="2147483683"/>
          </pc:sldLayoutMkLst>
        </pc:sldLayoutChg>
        <pc:sldLayoutChg chg="add del">
          <pc:chgData name="Shetty, Shameen" userId="9d4435bf-2465-47ea-9232-fda9560b49fa" providerId="ADAL" clId="{D9ED363B-B21C-42C5-9D5C-06F620101C79}" dt="2020-03-01T19:47:58.624" v="15" actId="26606"/>
          <pc:sldLayoutMkLst>
            <pc:docMk/>
            <pc:sldMasterMk cId="4192958563" sldId="2147483687"/>
            <pc:sldLayoutMk cId="120500790" sldId="2147483684"/>
          </pc:sldLayoutMkLst>
        </pc:sldLayoutChg>
        <pc:sldLayoutChg chg="add del">
          <pc:chgData name="Shetty, Shameen" userId="9d4435bf-2465-47ea-9232-fda9560b49fa" providerId="ADAL" clId="{D9ED363B-B21C-42C5-9D5C-06F620101C79}" dt="2020-03-01T19:47:58.624" v="15" actId="26606"/>
          <pc:sldLayoutMkLst>
            <pc:docMk/>
            <pc:sldMasterMk cId="4192958563" sldId="2147483687"/>
            <pc:sldLayoutMk cId="1038000640" sldId="2147483685"/>
          </pc:sldLayoutMkLst>
        </pc:sldLayoutChg>
        <pc:sldLayoutChg chg="add del">
          <pc:chgData name="Shetty, Shameen" userId="9d4435bf-2465-47ea-9232-fda9560b49fa" providerId="ADAL" clId="{D9ED363B-B21C-42C5-9D5C-06F620101C79}" dt="2020-03-01T19:47:58.624" v="15" actId="26606"/>
          <pc:sldLayoutMkLst>
            <pc:docMk/>
            <pc:sldMasterMk cId="4192958563" sldId="2147483687"/>
            <pc:sldLayoutMk cId="1635400740" sldId="2147483686"/>
          </pc:sldLayoutMkLst>
        </pc:sldLayoutChg>
      </pc:sldMasterChg>
      <pc:sldMasterChg chg="add del addSldLayout delSldLayout">
        <pc:chgData name="Shetty, Shameen" userId="9d4435bf-2465-47ea-9232-fda9560b49fa" providerId="ADAL" clId="{D9ED363B-B21C-42C5-9D5C-06F620101C79}" dt="2020-03-01T19:47:52.267" v="11" actId="26606"/>
        <pc:sldMasterMkLst>
          <pc:docMk/>
          <pc:sldMasterMk cId="943162527" sldId="2147483713"/>
        </pc:sldMasterMkLst>
        <pc:sldLayoutChg chg="add del">
          <pc:chgData name="Shetty, Shameen" userId="9d4435bf-2465-47ea-9232-fda9560b49fa" providerId="ADAL" clId="{D9ED363B-B21C-42C5-9D5C-06F620101C79}" dt="2020-03-01T19:47:52.267" v="11" actId="26606"/>
          <pc:sldLayoutMkLst>
            <pc:docMk/>
            <pc:sldMasterMk cId="943162527" sldId="2147483713"/>
            <pc:sldLayoutMk cId="3343763582" sldId="2147483702"/>
          </pc:sldLayoutMkLst>
        </pc:sldLayoutChg>
        <pc:sldLayoutChg chg="add del">
          <pc:chgData name="Shetty, Shameen" userId="9d4435bf-2465-47ea-9232-fda9560b49fa" providerId="ADAL" clId="{D9ED363B-B21C-42C5-9D5C-06F620101C79}" dt="2020-03-01T19:47:52.267" v="11" actId="26606"/>
          <pc:sldLayoutMkLst>
            <pc:docMk/>
            <pc:sldMasterMk cId="943162527" sldId="2147483713"/>
            <pc:sldLayoutMk cId="2965035196" sldId="2147483703"/>
          </pc:sldLayoutMkLst>
        </pc:sldLayoutChg>
        <pc:sldLayoutChg chg="add del">
          <pc:chgData name="Shetty, Shameen" userId="9d4435bf-2465-47ea-9232-fda9560b49fa" providerId="ADAL" clId="{D9ED363B-B21C-42C5-9D5C-06F620101C79}" dt="2020-03-01T19:47:52.267" v="11" actId="26606"/>
          <pc:sldLayoutMkLst>
            <pc:docMk/>
            <pc:sldMasterMk cId="943162527" sldId="2147483713"/>
            <pc:sldLayoutMk cId="1344265261" sldId="2147483704"/>
          </pc:sldLayoutMkLst>
        </pc:sldLayoutChg>
        <pc:sldLayoutChg chg="add del">
          <pc:chgData name="Shetty, Shameen" userId="9d4435bf-2465-47ea-9232-fda9560b49fa" providerId="ADAL" clId="{D9ED363B-B21C-42C5-9D5C-06F620101C79}" dt="2020-03-01T19:47:52.267" v="11" actId="26606"/>
          <pc:sldLayoutMkLst>
            <pc:docMk/>
            <pc:sldMasterMk cId="943162527" sldId="2147483713"/>
            <pc:sldLayoutMk cId="4029452940" sldId="2147483705"/>
          </pc:sldLayoutMkLst>
        </pc:sldLayoutChg>
        <pc:sldLayoutChg chg="add del">
          <pc:chgData name="Shetty, Shameen" userId="9d4435bf-2465-47ea-9232-fda9560b49fa" providerId="ADAL" clId="{D9ED363B-B21C-42C5-9D5C-06F620101C79}" dt="2020-03-01T19:47:52.267" v="11" actId="26606"/>
          <pc:sldLayoutMkLst>
            <pc:docMk/>
            <pc:sldMasterMk cId="943162527" sldId="2147483713"/>
            <pc:sldLayoutMk cId="2994866224" sldId="2147483706"/>
          </pc:sldLayoutMkLst>
        </pc:sldLayoutChg>
        <pc:sldLayoutChg chg="add del">
          <pc:chgData name="Shetty, Shameen" userId="9d4435bf-2465-47ea-9232-fda9560b49fa" providerId="ADAL" clId="{D9ED363B-B21C-42C5-9D5C-06F620101C79}" dt="2020-03-01T19:47:52.267" v="11" actId="26606"/>
          <pc:sldLayoutMkLst>
            <pc:docMk/>
            <pc:sldMasterMk cId="943162527" sldId="2147483713"/>
            <pc:sldLayoutMk cId="4155462394" sldId="2147483707"/>
          </pc:sldLayoutMkLst>
        </pc:sldLayoutChg>
        <pc:sldLayoutChg chg="add del">
          <pc:chgData name="Shetty, Shameen" userId="9d4435bf-2465-47ea-9232-fda9560b49fa" providerId="ADAL" clId="{D9ED363B-B21C-42C5-9D5C-06F620101C79}" dt="2020-03-01T19:47:52.267" v="11" actId="26606"/>
          <pc:sldLayoutMkLst>
            <pc:docMk/>
            <pc:sldMasterMk cId="943162527" sldId="2147483713"/>
            <pc:sldLayoutMk cId="723733604" sldId="2147483708"/>
          </pc:sldLayoutMkLst>
        </pc:sldLayoutChg>
        <pc:sldLayoutChg chg="add del">
          <pc:chgData name="Shetty, Shameen" userId="9d4435bf-2465-47ea-9232-fda9560b49fa" providerId="ADAL" clId="{D9ED363B-B21C-42C5-9D5C-06F620101C79}" dt="2020-03-01T19:47:52.267" v="11" actId="26606"/>
          <pc:sldLayoutMkLst>
            <pc:docMk/>
            <pc:sldMasterMk cId="943162527" sldId="2147483713"/>
            <pc:sldLayoutMk cId="1104425671" sldId="2147483709"/>
          </pc:sldLayoutMkLst>
        </pc:sldLayoutChg>
        <pc:sldLayoutChg chg="add del">
          <pc:chgData name="Shetty, Shameen" userId="9d4435bf-2465-47ea-9232-fda9560b49fa" providerId="ADAL" clId="{D9ED363B-B21C-42C5-9D5C-06F620101C79}" dt="2020-03-01T19:47:52.267" v="11" actId="26606"/>
          <pc:sldLayoutMkLst>
            <pc:docMk/>
            <pc:sldMasterMk cId="943162527" sldId="2147483713"/>
            <pc:sldLayoutMk cId="960569761" sldId="2147483710"/>
          </pc:sldLayoutMkLst>
        </pc:sldLayoutChg>
        <pc:sldLayoutChg chg="add del">
          <pc:chgData name="Shetty, Shameen" userId="9d4435bf-2465-47ea-9232-fda9560b49fa" providerId="ADAL" clId="{D9ED363B-B21C-42C5-9D5C-06F620101C79}" dt="2020-03-01T19:47:52.267" v="11" actId="26606"/>
          <pc:sldLayoutMkLst>
            <pc:docMk/>
            <pc:sldMasterMk cId="943162527" sldId="2147483713"/>
            <pc:sldLayoutMk cId="3598918539" sldId="2147483711"/>
          </pc:sldLayoutMkLst>
        </pc:sldLayoutChg>
        <pc:sldLayoutChg chg="add del">
          <pc:chgData name="Shetty, Shameen" userId="9d4435bf-2465-47ea-9232-fda9560b49fa" providerId="ADAL" clId="{D9ED363B-B21C-42C5-9D5C-06F620101C79}" dt="2020-03-01T19:47:52.267" v="11" actId="26606"/>
          <pc:sldLayoutMkLst>
            <pc:docMk/>
            <pc:sldMasterMk cId="943162527" sldId="2147483713"/>
            <pc:sldLayoutMk cId="723651" sldId="2147483712"/>
          </pc:sldLayoutMkLst>
        </pc:sldLayoutChg>
      </pc:sldMasterChg>
      <pc:sldMasterChg chg="add del addSldLayout delSldLayout">
        <pc:chgData name="Shetty, Shameen" userId="9d4435bf-2465-47ea-9232-fda9560b49fa" providerId="ADAL" clId="{D9ED363B-B21C-42C5-9D5C-06F620101C79}" dt="2020-03-01T19:48:30.809" v="19" actId="26606"/>
        <pc:sldMasterMkLst>
          <pc:docMk/>
          <pc:sldMasterMk cId="1807808404" sldId="2147483758"/>
        </pc:sldMasterMkLst>
        <pc:sldLayoutChg chg="add del">
          <pc:chgData name="Shetty, Shameen" userId="9d4435bf-2465-47ea-9232-fda9560b49fa" providerId="ADAL" clId="{D9ED363B-B21C-42C5-9D5C-06F620101C79}" dt="2020-03-01T19:48:30.809" v="19" actId="26606"/>
          <pc:sldLayoutMkLst>
            <pc:docMk/>
            <pc:sldMasterMk cId="1807808404" sldId="2147483758"/>
            <pc:sldLayoutMk cId="925418178" sldId="2147483747"/>
          </pc:sldLayoutMkLst>
        </pc:sldLayoutChg>
        <pc:sldLayoutChg chg="add del">
          <pc:chgData name="Shetty, Shameen" userId="9d4435bf-2465-47ea-9232-fda9560b49fa" providerId="ADAL" clId="{D9ED363B-B21C-42C5-9D5C-06F620101C79}" dt="2020-03-01T19:48:30.809" v="19" actId="26606"/>
          <pc:sldLayoutMkLst>
            <pc:docMk/>
            <pc:sldMasterMk cId="1807808404" sldId="2147483758"/>
            <pc:sldLayoutMk cId="3115104751" sldId="2147483748"/>
          </pc:sldLayoutMkLst>
        </pc:sldLayoutChg>
        <pc:sldLayoutChg chg="add del">
          <pc:chgData name="Shetty, Shameen" userId="9d4435bf-2465-47ea-9232-fda9560b49fa" providerId="ADAL" clId="{D9ED363B-B21C-42C5-9D5C-06F620101C79}" dt="2020-03-01T19:48:30.809" v="19" actId="26606"/>
          <pc:sldLayoutMkLst>
            <pc:docMk/>
            <pc:sldMasterMk cId="1807808404" sldId="2147483758"/>
            <pc:sldLayoutMk cId="3864105394" sldId="2147483749"/>
          </pc:sldLayoutMkLst>
        </pc:sldLayoutChg>
        <pc:sldLayoutChg chg="add del">
          <pc:chgData name="Shetty, Shameen" userId="9d4435bf-2465-47ea-9232-fda9560b49fa" providerId="ADAL" clId="{D9ED363B-B21C-42C5-9D5C-06F620101C79}" dt="2020-03-01T19:48:30.809" v="19" actId="26606"/>
          <pc:sldLayoutMkLst>
            <pc:docMk/>
            <pc:sldMasterMk cId="1807808404" sldId="2147483758"/>
            <pc:sldLayoutMk cId="500126861" sldId="2147483750"/>
          </pc:sldLayoutMkLst>
        </pc:sldLayoutChg>
        <pc:sldLayoutChg chg="add del">
          <pc:chgData name="Shetty, Shameen" userId="9d4435bf-2465-47ea-9232-fda9560b49fa" providerId="ADAL" clId="{D9ED363B-B21C-42C5-9D5C-06F620101C79}" dt="2020-03-01T19:48:30.809" v="19" actId="26606"/>
          <pc:sldLayoutMkLst>
            <pc:docMk/>
            <pc:sldMasterMk cId="1807808404" sldId="2147483758"/>
            <pc:sldLayoutMk cId="3240745787" sldId="2147483751"/>
          </pc:sldLayoutMkLst>
        </pc:sldLayoutChg>
        <pc:sldLayoutChg chg="add del">
          <pc:chgData name="Shetty, Shameen" userId="9d4435bf-2465-47ea-9232-fda9560b49fa" providerId="ADAL" clId="{D9ED363B-B21C-42C5-9D5C-06F620101C79}" dt="2020-03-01T19:48:30.809" v="19" actId="26606"/>
          <pc:sldLayoutMkLst>
            <pc:docMk/>
            <pc:sldMasterMk cId="1807808404" sldId="2147483758"/>
            <pc:sldLayoutMk cId="3073075730" sldId="2147483752"/>
          </pc:sldLayoutMkLst>
        </pc:sldLayoutChg>
        <pc:sldLayoutChg chg="add del">
          <pc:chgData name="Shetty, Shameen" userId="9d4435bf-2465-47ea-9232-fda9560b49fa" providerId="ADAL" clId="{D9ED363B-B21C-42C5-9D5C-06F620101C79}" dt="2020-03-01T19:48:30.809" v="19" actId="26606"/>
          <pc:sldLayoutMkLst>
            <pc:docMk/>
            <pc:sldMasterMk cId="1807808404" sldId="2147483758"/>
            <pc:sldLayoutMk cId="2873677108" sldId="2147483753"/>
          </pc:sldLayoutMkLst>
        </pc:sldLayoutChg>
        <pc:sldLayoutChg chg="add del">
          <pc:chgData name="Shetty, Shameen" userId="9d4435bf-2465-47ea-9232-fda9560b49fa" providerId="ADAL" clId="{D9ED363B-B21C-42C5-9D5C-06F620101C79}" dt="2020-03-01T19:48:30.809" v="19" actId="26606"/>
          <pc:sldLayoutMkLst>
            <pc:docMk/>
            <pc:sldMasterMk cId="1807808404" sldId="2147483758"/>
            <pc:sldLayoutMk cId="2160683151" sldId="2147483754"/>
          </pc:sldLayoutMkLst>
        </pc:sldLayoutChg>
        <pc:sldLayoutChg chg="add del">
          <pc:chgData name="Shetty, Shameen" userId="9d4435bf-2465-47ea-9232-fda9560b49fa" providerId="ADAL" clId="{D9ED363B-B21C-42C5-9D5C-06F620101C79}" dt="2020-03-01T19:48:30.809" v="19" actId="26606"/>
          <pc:sldLayoutMkLst>
            <pc:docMk/>
            <pc:sldMasterMk cId="1807808404" sldId="2147483758"/>
            <pc:sldLayoutMk cId="2313693376" sldId="2147483755"/>
          </pc:sldLayoutMkLst>
        </pc:sldLayoutChg>
        <pc:sldLayoutChg chg="add del">
          <pc:chgData name="Shetty, Shameen" userId="9d4435bf-2465-47ea-9232-fda9560b49fa" providerId="ADAL" clId="{D9ED363B-B21C-42C5-9D5C-06F620101C79}" dt="2020-03-01T19:48:30.809" v="19" actId="26606"/>
          <pc:sldLayoutMkLst>
            <pc:docMk/>
            <pc:sldMasterMk cId="1807808404" sldId="2147483758"/>
            <pc:sldLayoutMk cId="513659540" sldId="2147483756"/>
          </pc:sldLayoutMkLst>
        </pc:sldLayoutChg>
        <pc:sldLayoutChg chg="add del">
          <pc:chgData name="Shetty, Shameen" userId="9d4435bf-2465-47ea-9232-fda9560b49fa" providerId="ADAL" clId="{D9ED363B-B21C-42C5-9D5C-06F620101C79}" dt="2020-03-01T19:48:30.809" v="19" actId="26606"/>
          <pc:sldLayoutMkLst>
            <pc:docMk/>
            <pc:sldMasterMk cId="1807808404" sldId="2147483758"/>
            <pc:sldLayoutMk cId="3667488601" sldId="2147483757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B6666B-4D2F-4930-889A-35618627DD05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388127-140C-49A9-9C0B-2BADD900B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9575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388127-140C-49A9-9C0B-2BADD900B1E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2034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44649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074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5279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47E49-9C95-4DC3-94E9-B728BBBAF5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2143DA-FE70-4642-9D21-9141F0EF79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E38BCF-BFBA-45D5-A9FB-C50B229D7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BFA9C-433A-4A64-954E-60B99EE59992}" type="datetimeFigureOut">
              <a:rPr lang="en-IN" smtClean="0"/>
              <a:t>01-03-2020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540AE4-9383-4FC2-9A19-A7C715776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225D8C-9CC9-4A94-A956-B4B08C14B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F1B68-D43B-4622-B6E9-7BE5890E6D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02079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C7556-D357-4365-9E06-A8B012A0C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232A50-5C28-4D4D-8FC9-006AF29D7F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AF2A54-BA23-4BA8-9637-CA38EEF25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BFA9C-433A-4A64-954E-60B99EE59992}" type="datetimeFigureOut">
              <a:rPr lang="en-IN" smtClean="0"/>
              <a:t>01-03-2020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F8C674-1C51-4401-830C-603A25BC2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BE5D0E-B9C2-4B53-A785-5F2B7FD7F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F1B68-D43B-4622-B6E9-7BE5890E6D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90556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37D36-F1FD-4B77-9CEA-1009CBE9C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95F03E-92A7-430E-BDE2-90CEC1703E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F623DB-24B4-4E0D-B23B-319481A34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BFA9C-433A-4A64-954E-60B99EE59992}" type="datetimeFigureOut">
              <a:rPr lang="en-IN" smtClean="0"/>
              <a:t>01-03-2020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B2BA91-0D63-472C-AB65-20A7B5B68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3DFE47-DE1E-4C82-AFB1-2C669BE2C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F1B68-D43B-4622-B6E9-7BE5890E6D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13488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54071-CEBC-4B2E-973E-E2FD2696D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7E017-C78D-41D2-9BB1-76073C8901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47F72D-D481-47C0-85B5-8ABB73E07E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FE26AC-7744-4067-A002-93207FEA1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BFA9C-433A-4A64-954E-60B99EE59992}" type="datetimeFigureOut">
              <a:rPr lang="en-IN" smtClean="0"/>
              <a:t>01-03-2020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1FD434-CAE9-4B0C-8791-C135F88BC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D00FE1-6533-4E0A-A53D-7DFB57DB3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F1B68-D43B-4622-B6E9-7BE5890E6D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0740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DE63E-C333-455A-B431-6DF322896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CDF46-7532-4B68-9F2D-D387623756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273B61-0D8F-4FFE-A0D8-CD124077EA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91F019-EAA1-4FAC-99C6-A0FDBFBECD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261543-64F3-40CE-8745-55BBE73322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FA6D31-6456-4A57-89B3-B222BC44F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BFA9C-433A-4A64-954E-60B99EE59992}" type="datetimeFigureOut">
              <a:rPr lang="en-IN" smtClean="0"/>
              <a:t>01-03-2020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D5A1E4-8382-40BC-AE60-F95D3BD1F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CCDD76-C7EE-497A-860D-149810DF7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F1B68-D43B-4622-B6E9-7BE5890E6D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0244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11E94-7CDC-40BD-8749-71B6F6146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3E109A-601F-413B-849F-D4A61A23F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BFA9C-433A-4A64-954E-60B99EE59992}" type="datetimeFigureOut">
              <a:rPr lang="en-IN" smtClean="0"/>
              <a:t>01-03-2020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BAD462-26BE-41C7-97AB-F72156DA0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52FF7F-010C-4DBF-B1BA-2AE462D31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F1B68-D43B-4622-B6E9-7BE5890E6D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221734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5EBE27-B694-435B-93F4-AAC6265D0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BFA9C-433A-4A64-954E-60B99EE59992}" type="datetimeFigureOut">
              <a:rPr lang="en-IN" smtClean="0"/>
              <a:t>01-03-2020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DF8DCD-2072-46DB-9896-ECD054861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C8A665-14B4-4262-AD6E-DC3076E51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F1B68-D43B-4622-B6E9-7BE5890E6D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212062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CAF26-A293-4366-9CDF-ECBAECAB1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A493D0-23F2-4000-AED0-379300C0D0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64E00E-FE56-48A4-B5CD-D2099D9394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1B2AC0-3542-4456-BD3C-30888DFD4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BFA9C-433A-4A64-954E-60B99EE59992}" type="datetimeFigureOut">
              <a:rPr lang="en-IN" smtClean="0"/>
              <a:t>01-03-2020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824774-D921-4A01-9C7A-A5F5C30AA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A55EFE-C2F4-42E5-9AF4-CB49FF50C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F1B68-D43B-4622-B6E9-7BE5890E6D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1685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3999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E104F-177D-4660-BB8C-14AB86CC8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B5BF20-40F5-4CEB-AA6F-41CE4DA328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FC2EF6-05CF-46EB-AE38-8A2962484F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117526-F614-4334-AA3B-576C4E1AB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BFA9C-433A-4A64-954E-60B99EE59992}" type="datetimeFigureOut">
              <a:rPr lang="en-IN" smtClean="0"/>
              <a:t>01-03-2020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321B8C-7407-4140-8CF4-56593C37E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74193B-FE89-40D0-AC31-440B380CF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F1B68-D43B-4622-B6E9-7BE5890E6D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203697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B8C80-B5BC-472A-B193-6400B4291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B2CB90-0202-4A72-B24C-EE87A73D8F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12FC7C-785A-4759-AED3-8621582BC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BFA9C-433A-4A64-954E-60B99EE59992}" type="datetimeFigureOut">
              <a:rPr lang="en-IN" smtClean="0"/>
              <a:t>01-03-2020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DAF917-6709-43E2-A8B2-9747EE6EB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9DB4E8-FEBB-41F8-B992-F7CFE6711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F1B68-D43B-4622-B6E9-7BE5890E6D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756966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0F2154-1805-4E5A-8014-BB5F21ECD9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A89CEC-DE0F-417F-A746-64D649BDE6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4A492B-1D55-48AE-812C-C985EC2FF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BFA9C-433A-4A64-954E-60B99EE59992}" type="datetimeFigureOut">
              <a:rPr lang="en-IN" smtClean="0"/>
              <a:t>01-03-2020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B7BB74-2C39-4801-B44B-824072600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1DA897-35AB-4D75-B2A0-2934DB370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F1B68-D43B-4622-B6E9-7BE5890E6D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4301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755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675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965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287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828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3/1/2020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01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070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120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75F0D5-7D05-4CB5-A334-133C000A1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50A668-DB26-45C6-A2D6-37C059624C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33F3C2-5B9B-4B83-B372-18461D5D3E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7BFA9C-433A-4A64-954E-60B99EE59992}" type="datetimeFigureOut">
              <a:rPr lang="en-IN" smtClean="0"/>
              <a:t>01-03-2020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128DFF-1313-4DAB-82BB-1C86245574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21F9C2-79E6-4B70-914B-B45FB1B4B9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5F1B68-D43B-4622-B6E9-7BE5890E6D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3603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bcearth.com/blog/%3Farticle%3Dyour-brand-new-returns-end-up-in-landfill/" TargetMode="External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IgyNp7AGmkU&amp;feature=shar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outdoor, standing, child, walking&#10;&#10;Description automatically generated">
            <a:extLst>
              <a:ext uri="{FF2B5EF4-FFF2-40B4-BE49-F238E27FC236}">
                <a16:creationId xmlns:a16="http://schemas.microsoft.com/office/drawing/2014/main" id="{7143A850-F387-423C-8018-05667196BB5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72" r="1362" b="1"/>
          <a:stretch/>
        </p:blipFill>
        <p:spPr>
          <a:xfrm>
            <a:off x="20" y="10"/>
            <a:ext cx="12191980" cy="4571990"/>
          </a:xfrm>
          <a:prstGeom prst="rect">
            <a:avLst/>
          </a:prstGeom>
        </p:spPr>
      </p:pic>
      <p:sp>
        <p:nvSpPr>
          <p:cNvPr id="13" name="Rectangle 9">
            <a:extLst>
              <a:ext uri="{FF2B5EF4-FFF2-40B4-BE49-F238E27FC236}">
                <a16:creationId xmlns:a16="http://schemas.microsoft.com/office/drawing/2014/main" id="{F40CA114-B78B-4E3B-A785-96745276B6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457"/>
            <a:ext cx="12192000" cy="228554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B95232-D5B2-4D9B-B4F4-1377CA96DC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3136" y="5091762"/>
            <a:ext cx="7834193" cy="1264588"/>
          </a:xfrm>
        </p:spPr>
        <p:txBody>
          <a:bodyPr anchor="ctr">
            <a:normAutofit fontScale="90000"/>
          </a:bodyPr>
          <a:lstStyle/>
          <a:p>
            <a:pPr algn="r"/>
            <a:r>
              <a:rPr lang="en-IN" sz="4200" dirty="0"/>
              <a:t>CSE3330 Spring 2020 Project 2: Online Return Induced Trash [1]</a:t>
            </a:r>
            <a:br>
              <a:rPr lang="en-IN" sz="4200" dirty="0"/>
            </a:br>
            <a:br>
              <a:rPr lang="en-IN" sz="4200" dirty="0"/>
            </a:br>
            <a:r>
              <a:rPr lang="en-IN" sz="1700" dirty="0"/>
              <a:t>by Shameen Shetty, </a:t>
            </a:r>
            <a:r>
              <a:rPr lang="en-IN" sz="1700" dirty="0" err="1"/>
              <a:t>Bigyan</a:t>
            </a:r>
            <a:r>
              <a:rPr lang="en-IN" sz="1700" dirty="0"/>
              <a:t> Adhikari, Pawan Adhikari, Andrew </a:t>
            </a:r>
            <a:r>
              <a:rPr lang="en-IN" sz="1800" dirty="0" err="1"/>
              <a:t>Chanthamany</a:t>
            </a:r>
            <a:endParaRPr lang="en-IN" sz="17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F2CFEC-CECE-4E05-B64C-2EF5C4CC3A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99107" y="5091763"/>
            <a:ext cx="2974207" cy="1264587"/>
          </a:xfrm>
        </p:spPr>
        <p:txBody>
          <a:bodyPr anchor="ctr">
            <a:normAutofit fontScale="85000" lnSpcReduction="20000"/>
          </a:bodyPr>
          <a:lstStyle/>
          <a:p>
            <a:pPr algn="l"/>
            <a:r>
              <a:rPr lang="en-IN" sz="1400" dirty="0">
                <a:hlinkClick r:id="rId3"/>
              </a:rPr>
              <a:t>https://www.bbcearth.com/blog/%3Farticle%3Dyour-brand-new-returns-end-up-in-landfill/</a:t>
            </a:r>
            <a:endParaRPr lang="en-IN" sz="1400" dirty="0"/>
          </a:p>
          <a:p>
            <a:pPr algn="l"/>
            <a:r>
              <a:rPr lang="en-IN" sz="1400" dirty="0"/>
              <a:t>How brand new returns end up being thrown into landfills.</a:t>
            </a:r>
          </a:p>
          <a:p>
            <a:pPr algn="l"/>
            <a:r>
              <a:rPr lang="en-IN" sz="1400" dirty="0"/>
              <a:t>Photo from </a:t>
            </a:r>
            <a:r>
              <a:rPr lang="en-IN" sz="1400" dirty="0" err="1"/>
              <a:t>bbc</a:t>
            </a:r>
            <a:r>
              <a:rPr lang="en-IN" sz="1400" dirty="0"/>
              <a:t>-earth article, “</a:t>
            </a:r>
            <a:r>
              <a:rPr lang="en-US" sz="1400" b="1" dirty="0"/>
              <a:t>Your brand new returns end up in landfill</a:t>
            </a:r>
            <a:r>
              <a:rPr lang="en-IN" sz="1400" b="1" dirty="0"/>
              <a:t>”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126E481-B945-4179-BD79-05E96E9B2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35492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9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Freeform: Shape 11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9" name="Freeform: Shape 13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3EC7D6-4284-415A-8C16-7EEF954AFF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en-IN" sz="4800" dirty="0"/>
              <a:t>ER  Schema Diagram</a:t>
            </a:r>
            <a:endParaRPr lang="en-US" sz="4800" dirty="0"/>
          </a:p>
        </p:txBody>
      </p:sp>
      <p:sp>
        <p:nvSpPr>
          <p:cNvPr id="11" name="Rectangle 15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5" name="Picture 14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EBE5958D-70A1-48EC-80E3-0949BC1CA9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1052" y="0"/>
            <a:ext cx="71309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765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87385B-B155-4F15-8845-51A59038D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IN" sz="2800"/>
              <a:t>Relational Schema</a:t>
            </a:r>
            <a:endParaRPr lang="en-US" sz="280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093976"/>
            <a:ext cx="3328416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A250837A-4EC7-43F0-933E-D2F7CB0A9B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252870"/>
            <a:ext cx="3412219" cy="3560251"/>
          </a:xfrm>
        </p:spPr>
        <p:txBody>
          <a:bodyPr>
            <a:normAutofit/>
          </a:bodyPr>
          <a:lstStyle/>
          <a:p>
            <a:r>
              <a:rPr lang="en-US" sz="1800" dirty="0"/>
              <a:t>Underlined : Primary</a:t>
            </a:r>
          </a:p>
          <a:p>
            <a:r>
              <a:rPr lang="en-US" sz="1800" dirty="0"/>
              <a:t> Attribute</a:t>
            </a:r>
            <a:br>
              <a:rPr lang="en-US" sz="1800" dirty="0"/>
            </a:br>
            <a:r>
              <a:rPr lang="en-US" sz="1800" dirty="0"/>
              <a:t>1) Italics: foreign/ reference keys</a:t>
            </a:r>
          </a:p>
          <a:p>
            <a:pPr marL="0" indent="0">
              <a:buNone/>
            </a:pPr>
            <a:r>
              <a:rPr lang="en-US" sz="1800" dirty="0"/>
              <a:t>    2) 1:1 green</a:t>
            </a:r>
            <a:br>
              <a:rPr lang="en-US" sz="1800" dirty="0"/>
            </a:br>
            <a:r>
              <a:rPr lang="en-US" sz="1800" dirty="0"/>
              <a:t>    3) 1:N blue</a:t>
            </a:r>
            <a:br>
              <a:rPr lang="en-US" sz="1800" dirty="0"/>
            </a:br>
            <a:r>
              <a:rPr lang="en-US" sz="1800" dirty="0"/>
              <a:t>    4) N:M Red</a:t>
            </a:r>
          </a:p>
          <a:p>
            <a:pPr marL="0" indent="0">
              <a:buNone/>
            </a:pPr>
            <a:endParaRPr lang="en-US" sz="1700" dirty="0"/>
          </a:p>
        </p:txBody>
      </p:sp>
      <p:pic>
        <p:nvPicPr>
          <p:cNvPr id="5" name="Content Placeholder 4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2535030E-2080-48B8-8F77-6A0D6B9571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4463" y="630936"/>
            <a:ext cx="5909186" cy="5495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818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26908CC-6AC4-4222-8250-B90B6072E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F606D8-696E-4B76-BB10-43672AA147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2751" y="302429"/>
            <a:ext cx="11550506" cy="605392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Content Placeholder 4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1DAF57B9-EA76-40C7-93ED-7605B1B33F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11911"/>
          <a:stretch/>
        </p:blipFill>
        <p:spPr>
          <a:xfrm>
            <a:off x="352751" y="302429"/>
            <a:ext cx="11550506" cy="605392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3ABF1881-5AFD-48F9-979A-19EE2FE30A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278608" y="2735029"/>
            <a:ext cx="148286" cy="1188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19344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20">
            <a:extLst>
              <a:ext uri="{FF2B5EF4-FFF2-40B4-BE49-F238E27FC236}">
                <a16:creationId xmlns:a16="http://schemas.microsoft.com/office/drawing/2014/main" id="{4E2ED6F9-63C3-4A8D-9BB4-1EA62533B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3" name="Rectangle 22">
            <a:extLst>
              <a:ext uri="{FF2B5EF4-FFF2-40B4-BE49-F238E27FC236}">
                <a16:creationId xmlns:a16="http://schemas.microsoft.com/office/drawing/2014/main" id="{6D72081E-AD41-4FBB-B02B-698A68DBCA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4218905"/>
            <a:ext cx="11167447" cy="208931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Content Placeholder 4" descr="A screenshot of text&#10;&#10;Description automatically generated">
            <a:extLst>
              <a:ext uri="{FF2B5EF4-FFF2-40B4-BE49-F238E27FC236}">
                <a16:creationId xmlns:a16="http://schemas.microsoft.com/office/drawing/2014/main" id="{84C7AC97-E569-4844-97B7-E7C2943C01A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96" b="3196"/>
          <a:stretch/>
        </p:blipFill>
        <p:spPr>
          <a:xfrm>
            <a:off x="0" y="1251334"/>
            <a:ext cx="12191980" cy="3994473"/>
          </a:xfrm>
          <a:prstGeom prst="rect">
            <a:avLst/>
          </a:prstGeom>
        </p:spPr>
      </p:pic>
      <p:sp>
        <p:nvSpPr>
          <p:cNvPr id="34" name="Rectangle 24">
            <a:extLst>
              <a:ext uri="{FF2B5EF4-FFF2-40B4-BE49-F238E27FC236}">
                <a16:creationId xmlns:a16="http://schemas.microsoft.com/office/drawing/2014/main" id="{716248AD-805F-41BF-9B57-FC53E5B32F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4911519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Rectangle 26">
            <a:extLst>
              <a:ext uri="{FF2B5EF4-FFF2-40B4-BE49-F238E27FC236}">
                <a16:creationId xmlns:a16="http://schemas.microsoft.com/office/drawing/2014/main" id="{1F82758F-B2B3-4F0A-BB90-4BFFEDD16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8113" y="5258990"/>
            <a:ext cx="146304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6103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7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4" name="Freeform: Shape 9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5" name="Freeform: Shape 11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F931E0-61E4-4D22-BE4B-481CB6797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IN"/>
              <a:t>References</a:t>
            </a:r>
            <a:endParaRPr lang="en-US" dirty="0"/>
          </a:p>
        </p:txBody>
      </p:sp>
      <p:sp>
        <p:nvSpPr>
          <p:cNvPr id="36" name="Rectangle 13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1AF3A223-BAAC-46FE-8918-BF3E2A6F71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4149" y="932688"/>
            <a:ext cx="5916603" cy="4992624"/>
          </a:xfrm>
        </p:spPr>
        <p:txBody>
          <a:bodyPr anchor="ctr">
            <a:normAutofit/>
          </a:bodyPr>
          <a:lstStyle/>
          <a:p>
            <a:r>
              <a:rPr lang="en-IN" sz="2000" dirty="0"/>
              <a:t>[1] </a:t>
            </a:r>
            <a:r>
              <a:rPr lang="en-IN" sz="2000" dirty="0">
                <a:hlinkClick r:id="rId2"/>
              </a:rPr>
              <a:t>https://www.youtube.com/watch?v=IgyNp7AGmkU&amp;feature=share</a:t>
            </a:r>
            <a:endParaRPr lang="en-IN" sz="2000" dirty="0"/>
          </a:p>
          <a:p>
            <a:r>
              <a:rPr lang="en-IN" sz="2000" dirty="0"/>
              <a:t>[2] </a:t>
            </a:r>
            <a:r>
              <a:rPr lang="en-US" sz="2000" dirty="0" err="1"/>
              <a:t>Elmasri</a:t>
            </a:r>
            <a:r>
              <a:rPr lang="en-US" sz="2000" dirty="0"/>
              <a:t> and </a:t>
            </a:r>
            <a:r>
              <a:rPr lang="en-US" sz="2000" dirty="0" err="1"/>
              <a:t>Navathe</a:t>
            </a:r>
            <a:r>
              <a:rPr lang="en-US" sz="2000" dirty="0"/>
              <a:t>. Fundamentals of Database Systems. </a:t>
            </a:r>
            <a:r>
              <a:rPr lang="en-US" sz="2000"/>
              <a:t>7th ed., Pearson, 2016.</a:t>
            </a:r>
          </a:p>
        </p:txBody>
      </p:sp>
    </p:spTree>
    <p:extLst>
      <p:ext uri="{BB962C8B-B14F-4D97-AF65-F5344CB8AC3E}">
        <p14:creationId xmlns:p14="http://schemas.microsoft.com/office/powerpoint/2010/main" val="3542892895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148</Words>
  <Application>Microsoft Office PowerPoint</Application>
  <PresentationFormat>Widescreen</PresentationFormat>
  <Paragraphs>13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Avenir Next LT Pro</vt:lpstr>
      <vt:lpstr>Calibri</vt:lpstr>
      <vt:lpstr>Calibri Light</vt:lpstr>
      <vt:lpstr>Tw Cen MT</vt:lpstr>
      <vt:lpstr>AccentBoxVTI</vt:lpstr>
      <vt:lpstr>Office Theme</vt:lpstr>
      <vt:lpstr>CSE3330 Spring 2020 Project 2: Online Return Induced Trash [1]  by Shameen Shetty, Bigyan Adhikari, Pawan Adhikari, Andrew Chanthamany</vt:lpstr>
      <vt:lpstr>ER  Schema Diagram</vt:lpstr>
      <vt:lpstr>Relational Schema</vt:lpstr>
      <vt:lpstr>PowerPoint Presentation</vt:lpstr>
      <vt:lpstr>PowerPoint Presentation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CSE3330 Spring 2020 Project 2: Online Return Induced Trash [1]  by Shameen Shetty, Bigyan Adhikari, Pawan Adhikari, Andrew Chanthamany</dc:title>
  <dc:creator>Shetty, Shameen</dc:creator>
  <cp:lastModifiedBy>Shetty, Shameen</cp:lastModifiedBy>
  <cp:revision>1</cp:revision>
  <dcterms:created xsi:type="dcterms:W3CDTF">2020-03-01T23:04:06Z</dcterms:created>
  <dcterms:modified xsi:type="dcterms:W3CDTF">2020-03-01T23:04:16Z</dcterms:modified>
</cp:coreProperties>
</file>