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365" cy="685736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en-US" altLang="zh-CN" sz="1200"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6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61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8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6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5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4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1pPr>
    </p:titleStyle>
    <p:bodyStyle>
      <a:lvl1pPr marL="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1pPr>
      <a:lvl2pPr marL="4572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2pPr>
      <a:lvl3pPr marL="914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3pPr>
      <a:lvl4pPr marL="13716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4pPr>
      <a:lvl5pPr marL="18288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5pPr>
      <a:lvl6pPr marL="22860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6pPr>
      <a:lvl7pPr marL="27432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7pPr>
      <a:lvl8pPr marL="3200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8pPr>
      <a:lvl9pPr marL="3200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/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/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SimSun" panose="02010600030101010101" pitchFamily="2" charset="-122"/>
                <a:cs typeface="Trebuchet MS" panose="020B0603020202020204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44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46" name="矩形"/>
          <p:cNvSpPr/>
          <p:nvPr/>
        </p:nvSpPr>
        <p:spPr>
          <a:xfrm>
            <a:off x="1524000" y="3245073"/>
            <a:ext cx="8610600" cy="1568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NAME: Mohammed Shameer.  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312211396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8" name="矩形"/>
          <p:cNvSpPr/>
          <p:nvPr/>
        </p:nvSpPr>
        <p:spPr>
          <a:xfrm>
            <a:off x="739774" y="291147"/>
            <a:ext cx="3303904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9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0" name="矩形"/>
          <p:cNvSpPr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91440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762000" y="457200"/>
            <a:ext cx="3505199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65" name="矩形"/>
          <p:cNvSpPr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68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6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50278"/>
            <a:ext cx="8483600" cy="49593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71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71600" y="1295399"/>
            <a:ext cx="7262950" cy="54196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"/>
          <p:cNvSpPr/>
          <p:nvPr/>
        </p:nvSpPr>
        <p:spPr>
          <a:xfrm>
            <a:off x="755332" y="1295399"/>
            <a:ext cx="7626668" cy="52629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Trebuchet MS" panose="020B0603020202020204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Trebuchet MS" panose="020B0603020202020204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grpSp>
        <p:nvGrpSpPr>
          <p:cNvPr id="7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7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80" name="矩形"/>
          <p:cNvSpPr/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5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6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2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3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94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5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6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99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98" name="图片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2" name="矩形"/>
          <p:cNvSpPr/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5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>
            <a:off x="609600" y="304800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08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0" name="矩形"/>
          <p:cNvSpPr/>
          <p:nvPr/>
        </p:nvSpPr>
        <p:spPr>
          <a:xfrm>
            <a:off x="753090" y="1402128"/>
            <a:ext cx="7086600" cy="5158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2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3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5" name="曲线"/>
          <p:cNvSpPr/>
          <p:nvPr/>
        </p:nvSpPr>
        <p:spPr>
          <a:xfrm>
            <a:off x="8501062" y="505777"/>
            <a:ext cx="314324" cy="3238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381000" y="328612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17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9" name="矩形"/>
          <p:cNvSpPr/>
          <p:nvPr/>
        </p:nvSpPr>
        <p:spPr>
          <a:xfrm>
            <a:off x="381000" y="1232464"/>
            <a:ext cx="8610600" cy="4634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Calibri" panose="020F0502020204030204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Calibri" panose="020F0502020204030204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Calibri" panose="020F0502020204030204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SimSun" panose="02010600030101010101" pitchFamily="2" charset="-122"/>
                <a:cs typeface="Calibri" panose="020F0502020204030204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>
            <a:off x="152400" y="212315"/>
            <a:ext cx="501459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21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grpSp>
        <p:nvGrpSpPr>
          <p:cNvPr id="125" name="组合"/>
          <p:cNvGrpSpPr/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/>
            <p:nvPr/>
          </p:nvSpPr>
          <p:spPr>
            <a:xfrm>
              <a:off x="8229600" y="7000555"/>
              <a:ext cx="153127" cy="1622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4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6384" y="3276600"/>
              <a:ext cx="2337200" cy="29203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6" name="矩形"/>
          <p:cNvSpPr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27" name="矩形"/>
          <p:cNvSpPr/>
          <p:nvPr/>
        </p:nvSpPr>
        <p:spPr>
          <a:xfrm>
            <a:off x="2659697" y="961982"/>
            <a:ext cx="2979103" cy="5232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SimSun" panose="02010600030101010101" pitchFamily="2" charset="-122"/>
                <a:cs typeface="Calibri" panose="020F0502020204030204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71750"/>
            <a:ext cx="2695574" cy="3248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304800" y="1096088"/>
            <a:ext cx="9763125" cy="5753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32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34" name="矩形"/>
          <p:cNvSpPr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 defTabSz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36" name="矩形"/>
          <p:cNvSpPr/>
          <p:nvPr/>
        </p:nvSpPr>
        <p:spPr>
          <a:xfrm>
            <a:off x="1295399" y="2097351"/>
            <a:ext cx="6104020" cy="35394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38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3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4" name="矩形"/>
          <p:cNvSpPr/>
          <p:nvPr/>
        </p:nvSpPr>
        <p:spPr>
          <a:xfrm>
            <a:off x="2667000" y="2389116"/>
            <a:ext cx="6019799" cy="31085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4336</Words>
  <Application>WPS Presentation</Application>
  <PresentationFormat/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Droid Sans</vt:lpstr>
      <vt:lpstr>AMGDT</vt:lpstr>
      <vt:lpstr>Trebuchet MS</vt:lpstr>
      <vt:lpstr>Calibri</vt:lpstr>
      <vt:lpstr>等线</vt:lpstr>
      <vt:lpstr>Times New Roman</vt:lpstr>
      <vt:lpstr>Roboto</vt:lpstr>
      <vt:lpstr>Sitka Heading Semibold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Sushmitha s</cp:lastModifiedBy>
  <cp:revision>24</cp:revision>
  <dcterms:created xsi:type="dcterms:W3CDTF">2024-03-29T15:07:00Z</dcterms:created>
  <dcterms:modified xsi:type="dcterms:W3CDTF">2024-09-22T11:13:59Z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2024-03-20T21:30:00Z</vt:filetime>
  </property>
  <property fmtid="{D5CDD505-2E9C-101B-9397-08002B2CF9AE}" pid="3" name="LastSaved">
    <vt:filetime>2024-03-28T21:30:00Z</vt:filetime>
  </property>
  <property fmtid="{D5CDD505-2E9C-101B-9397-08002B2CF9AE}" pid="4" name="ICV">
    <vt:lpwstr>65B17F91CFCB4D03AE17274F37E8B5B2_12</vt:lpwstr>
  </property>
  <property fmtid="{D5CDD505-2E9C-101B-9397-08002B2CF9AE}" pid="5" name="KSOProductBuildVer">
    <vt:lpwstr>1033-12.2.0.18283</vt:lpwstr>
  </property>
</Properties>
</file>