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75" r:id="rId5"/>
    <p:sldId id="259" r:id="rId6"/>
    <p:sldId id="260" r:id="rId7"/>
    <p:sldId id="274" r:id="rId8"/>
    <p:sldId id="261" r:id="rId9"/>
    <p:sldId id="262" r:id="rId10"/>
    <p:sldId id="263" r:id="rId11"/>
    <p:sldId id="276" r:id="rId12"/>
    <p:sldId id="264" r:id="rId13"/>
    <p:sldId id="265" r:id="rId14"/>
    <p:sldId id="271" r:id="rId15"/>
    <p:sldId id="267" r:id="rId16"/>
    <p:sldId id="268" r:id="rId17"/>
    <p:sldId id="269" r:id="rId18"/>
    <p:sldId id="270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22B991C-C7DD-47BF-90AB-CFF2CC523B3B}">
          <p14:sldIdLst>
            <p14:sldId id="256"/>
            <p14:sldId id="257"/>
            <p14:sldId id="258"/>
            <p14:sldId id="275"/>
            <p14:sldId id="259"/>
            <p14:sldId id="260"/>
            <p14:sldId id="274"/>
            <p14:sldId id="261"/>
            <p14:sldId id="262"/>
            <p14:sldId id="263"/>
            <p14:sldId id="276"/>
            <p14:sldId id="264"/>
            <p14:sldId id="265"/>
            <p14:sldId id="271"/>
            <p14:sldId id="267"/>
            <p14:sldId id="268"/>
            <p14:sldId id="269"/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614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02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051C0-52B0-4E3C-A780-E78E876D14C3}" type="datetimeFigureOut">
              <a:rPr lang="en-GB" smtClean="0"/>
              <a:t>16/07/2021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3BFF9-1136-4B78-B127-DDF6896F1CF2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0786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051C0-52B0-4E3C-A780-E78E876D14C3}" type="datetimeFigureOut">
              <a:rPr lang="en-GB" smtClean="0"/>
              <a:t>16/07/2021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3BFF9-1136-4B78-B127-DDF6896F1C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4395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051C0-52B0-4E3C-A780-E78E876D14C3}" type="datetimeFigureOut">
              <a:rPr lang="en-GB" smtClean="0"/>
              <a:t>16/07/2021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3BFF9-1136-4B78-B127-DDF6896F1C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616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051C0-52B0-4E3C-A780-E78E876D14C3}" type="datetimeFigureOut">
              <a:rPr lang="en-GB" smtClean="0"/>
              <a:t>16/07/2021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3BFF9-1136-4B78-B127-DDF6896F1C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9181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051C0-52B0-4E3C-A780-E78E876D14C3}" type="datetimeFigureOut">
              <a:rPr lang="en-GB" smtClean="0"/>
              <a:t>16/07/2021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3BFF9-1136-4B78-B127-DDF6896F1CF2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506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051C0-52B0-4E3C-A780-E78E876D14C3}" type="datetimeFigureOut">
              <a:rPr lang="en-GB" smtClean="0"/>
              <a:t>16/07/2021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3BFF9-1136-4B78-B127-DDF6896F1C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3786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051C0-52B0-4E3C-A780-E78E876D14C3}" type="datetimeFigureOut">
              <a:rPr lang="en-GB" smtClean="0"/>
              <a:t>16/07/2021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3BFF9-1136-4B78-B127-DDF6896F1C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099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051C0-52B0-4E3C-A780-E78E876D14C3}" type="datetimeFigureOut">
              <a:rPr lang="en-GB" smtClean="0"/>
              <a:t>16/07/2021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3BFF9-1136-4B78-B127-DDF6896F1C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3241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051C0-52B0-4E3C-A780-E78E876D14C3}" type="datetimeFigureOut">
              <a:rPr lang="en-GB" smtClean="0"/>
              <a:t>16/07/2021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3BFF9-1136-4B78-B127-DDF6896F1C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754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7E051C0-52B0-4E3C-A780-E78E876D14C3}" type="datetimeFigureOut">
              <a:rPr lang="en-GB" smtClean="0"/>
              <a:t>16/07/2021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23BFF9-1136-4B78-B127-DDF6896F1C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9115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051C0-52B0-4E3C-A780-E78E876D14C3}" type="datetimeFigureOut">
              <a:rPr lang="en-GB" smtClean="0"/>
              <a:t>16/07/2021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3BFF9-1136-4B78-B127-DDF6896F1C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6222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7E051C0-52B0-4E3C-A780-E78E876D14C3}" type="datetimeFigureOut">
              <a:rPr lang="en-GB" smtClean="0"/>
              <a:t>16/07/2021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723BFF9-1136-4B78-B127-DDF6896F1CF2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3794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30F19-5BE1-4E50-A135-35ABB2E855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6000" dirty="0"/>
              <a:t>QA Cinema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AE0E02-5E96-408D-BAD0-C44FFCC28E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By Shameer Dar, Haaris Moghal, Oliver </a:t>
            </a:r>
            <a:r>
              <a:rPr lang="en-GB" dirty="0" err="1"/>
              <a:t>dillon</a:t>
            </a:r>
            <a:r>
              <a:rPr lang="en-GB" dirty="0"/>
              <a:t> and Andrew McCall</a:t>
            </a:r>
          </a:p>
        </p:txBody>
      </p:sp>
    </p:spTree>
    <p:extLst>
      <p:ext uri="{BB962C8B-B14F-4D97-AF65-F5344CB8AC3E}">
        <p14:creationId xmlns:p14="http://schemas.microsoft.com/office/powerpoint/2010/main" val="40257910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5DCCB-3E99-4565-B61A-EB7E4DC76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Demonstration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DD8C7-A8A9-4917-B0D2-354AAFF64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Demonstration of the project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5D14184-5025-426D-907E-DF01D3E982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247" y="2531609"/>
            <a:ext cx="3562350" cy="9620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6C237E1-25B8-4F47-8DBB-4DC2F8E213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9751" y="2533650"/>
            <a:ext cx="3533775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5363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3490037-E992-49A9-8B9A-ED9FE21D21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1875"/>
            <a:ext cx="12192000" cy="586574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7F2C5BB-A1C1-47A3-A021-F8B942BFC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059" y="192152"/>
            <a:ext cx="10058400" cy="1450757"/>
          </a:xfrm>
        </p:spPr>
        <p:txBody>
          <a:bodyPr/>
          <a:lstStyle/>
          <a:p>
            <a:r>
              <a:rPr lang="en-GB" dirty="0"/>
              <a:t>Component Hierarchy</a:t>
            </a:r>
          </a:p>
        </p:txBody>
      </p:sp>
    </p:spTree>
    <p:extLst>
      <p:ext uri="{BB962C8B-B14F-4D97-AF65-F5344CB8AC3E}">
        <p14:creationId xmlns:p14="http://schemas.microsoft.com/office/powerpoint/2010/main" val="28231955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413B5-AEFF-415D-AD90-0093D44B0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ERD – Entity Relationship Diagram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AE66BB0-FCB7-4F4E-861B-8D4C6ADAAB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7247" y="1923334"/>
            <a:ext cx="6860796" cy="4030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98880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36C11-CFDC-46D1-9F7E-8E0A2D07F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Jira – Kanban Board Week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1F0AA2-1FD7-4B5F-8377-22E186531F00}"/>
              </a:ext>
            </a:extLst>
          </p:cNvPr>
          <p:cNvSpPr txBox="1"/>
          <p:nvPr/>
        </p:nvSpPr>
        <p:spPr>
          <a:xfrm>
            <a:off x="6905170" y="5308870"/>
            <a:ext cx="3194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Example of one the user stories.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5291C0B-2533-4DB9-BA98-B147EAC988C1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4"/>
          <a:stretch/>
        </p:blipFill>
        <p:spPr bwMode="auto">
          <a:xfrm>
            <a:off x="1157679" y="1961874"/>
            <a:ext cx="5607691" cy="3828963"/>
          </a:xfrm>
          <a:prstGeom prst="rect">
            <a:avLst/>
          </a:prstGeom>
          <a:ln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68D003D-3320-4E68-B0C6-BD69371C65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8639" y="2105637"/>
            <a:ext cx="4840447" cy="327170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14308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36C11-CFDC-46D1-9F7E-8E0A2D07F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Jira – Kanban Board Week 2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B238A1C-0539-4A12-8CF1-52BD0DD6D748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-801" b="17021"/>
          <a:stretch/>
        </p:blipFill>
        <p:spPr bwMode="auto">
          <a:xfrm>
            <a:off x="2449584" y="1944370"/>
            <a:ext cx="5979865" cy="420620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9420393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2700B-AAFC-414F-BC7A-B955A5449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Sprint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F7BDE2-E56D-41F7-9238-17991B48E6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Managed to complete the main functionality required according the deliverables:</a:t>
            </a:r>
          </a:p>
          <a:p>
            <a:pPr lvl="1"/>
            <a:r>
              <a:rPr lang="en-GB" dirty="0"/>
              <a:t>CRUD functionality on the Back-end</a:t>
            </a:r>
          </a:p>
          <a:p>
            <a:pPr lvl="1"/>
            <a:r>
              <a:rPr lang="en-GB" dirty="0"/>
              <a:t>Testing &gt;80%</a:t>
            </a:r>
          </a:p>
          <a:p>
            <a:pPr marL="201168" lvl="1" indent="0">
              <a:buNone/>
            </a:pPr>
            <a:endParaRPr lang="en-GB" dirty="0"/>
          </a:p>
          <a:p>
            <a:r>
              <a:rPr lang="en-GB" dirty="0"/>
              <a:t>What got left behind: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All MVP has been met, nothing was left behind.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489452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33E72-9E55-4534-BD6C-C7EB3C8F5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Sprint retrospective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0653DE-457B-45A4-AF1A-2AB0F5E5F2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What went well?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All the user requirements were completed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Version Control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Good initial understanding of testing (JEST, Chai, Mocha)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Good use of resources, understanding the strengths and weaknesses of each developer.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Improvements?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More continuous testing, test after completing the component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Realistic backlogs</a:t>
            </a:r>
          </a:p>
        </p:txBody>
      </p:sp>
    </p:spTree>
    <p:extLst>
      <p:ext uri="{BB962C8B-B14F-4D97-AF65-F5344CB8AC3E}">
        <p14:creationId xmlns:p14="http://schemas.microsoft.com/office/powerpoint/2010/main" val="23456406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97500-8609-4468-999A-5A7FA38B0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5769B9-9355-4B01-9E9A-12CEDD6CCC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This sprint has improved our knowledge:</a:t>
            </a:r>
          </a:p>
          <a:p>
            <a:pPr lvl="1"/>
            <a:r>
              <a:rPr lang="en-GB" dirty="0"/>
              <a:t>Front end calls to backend</a:t>
            </a:r>
          </a:p>
          <a:p>
            <a:pPr lvl="1"/>
            <a:r>
              <a:rPr lang="en-GB" dirty="0"/>
              <a:t>Testing : Mocha, Chai, JEST</a:t>
            </a:r>
          </a:p>
          <a:p>
            <a:r>
              <a:rPr lang="en-GB" dirty="0"/>
              <a:t>MVP met:</a:t>
            </a:r>
          </a:p>
          <a:p>
            <a:pPr lvl="1"/>
            <a:r>
              <a:rPr lang="en-GB" dirty="0"/>
              <a:t>Crud functionality</a:t>
            </a:r>
          </a:p>
          <a:p>
            <a:pPr lvl="1"/>
            <a:r>
              <a:rPr lang="en-GB" dirty="0"/>
              <a:t>Testing</a:t>
            </a:r>
          </a:p>
          <a:p>
            <a:pPr lvl="1"/>
            <a:r>
              <a:rPr lang="en-GB" dirty="0"/>
              <a:t>Using a database</a:t>
            </a:r>
          </a:p>
          <a:p>
            <a:pPr lvl="1"/>
            <a:endParaRPr lang="en-GB" dirty="0"/>
          </a:p>
          <a:p>
            <a:r>
              <a:rPr lang="en-GB" dirty="0"/>
              <a:t>Improvements?</a:t>
            </a:r>
          </a:p>
          <a:p>
            <a:pPr lvl="1"/>
            <a:r>
              <a:rPr lang="en-GB" dirty="0"/>
              <a:t>More realistic goals of each sprints</a:t>
            </a:r>
          </a:p>
          <a:p>
            <a:pPr lvl="1"/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156395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EC82D-6A38-41F8-A6FD-D23AEA925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9019" y="2243740"/>
            <a:ext cx="6233962" cy="1450757"/>
          </a:xfrm>
        </p:spPr>
        <p:txBody>
          <a:bodyPr/>
          <a:lstStyle/>
          <a:p>
            <a:r>
              <a:rPr lang="en-GB" dirty="0"/>
              <a:t>Thank you for listening!</a:t>
            </a:r>
          </a:p>
        </p:txBody>
      </p:sp>
    </p:spTree>
    <p:extLst>
      <p:ext uri="{BB962C8B-B14F-4D97-AF65-F5344CB8AC3E}">
        <p14:creationId xmlns:p14="http://schemas.microsoft.com/office/powerpoint/2010/main" val="3675669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058FE-3E3B-4FA0-AA22-4642CAACA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B5CDC9-72B1-4828-8AB9-239F9CA452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41985"/>
            <a:ext cx="10058400" cy="4330477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Created a Full stack MERN application, with utilization of supporting tools and methodologies, covered during training.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Create a web application following the Enterprise Architecture Model, using:</a:t>
            </a:r>
            <a:endParaRPr lang="en-GB" dirty="0">
              <a:solidFill>
                <a:schemeClr val="tx1"/>
              </a:solidFill>
              <a:effectLst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ts val="795"/>
              </a:spcBef>
              <a:buFont typeface="Symbol" panose="05050102010706020507" pitchFamily="18" charset="2"/>
              <a:buChar char=""/>
              <a:tabLst>
                <a:tab pos="546100" algn="l"/>
              </a:tabLst>
            </a:pPr>
            <a:r>
              <a:rPr lang="en-GB" sz="1800" dirty="0">
                <a:solidFill>
                  <a:srgbClr val="000000"/>
                </a:solidFill>
                <a:ea typeface="Calibri" panose="020F0502020204030204" pitchFamily="34" charset="0"/>
                <a:cs typeface="Segoe UI" panose="020B0502040204020203" pitchFamily="34" charset="0"/>
              </a:rPr>
              <a:t>Presentation layer - </a:t>
            </a:r>
            <a:r>
              <a:rPr lang="en-GB" sz="18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Segoe UI" panose="020B0502040204020203" pitchFamily="34" charset="0"/>
              </a:rPr>
              <a:t>A front-end written using React</a:t>
            </a:r>
          </a:p>
          <a:p>
            <a:pPr marL="342900" lvl="0" indent="-342900">
              <a:spcBef>
                <a:spcPts val="795"/>
              </a:spcBef>
              <a:buFont typeface="Symbol" panose="05050102010706020507" pitchFamily="18" charset="2"/>
              <a:buChar char=""/>
              <a:tabLst>
                <a:tab pos="546100" algn="l"/>
              </a:tabLst>
            </a:pPr>
            <a:r>
              <a:rPr lang="en-GB" sz="18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Segoe UI" panose="020B0502040204020203" pitchFamily="34" charset="0"/>
              </a:rPr>
              <a:t>Business Layer - An </a:t>
            </a:r>
            <a:r>
              <a:rPr lang="en-GB" sz="1800" dirty="0" err="1">
                <a:solidFill>
                  <a:srgbClr val="000000"/>
                </a:solidFill>
                <a:effectLst/>
                <a:ea typeface="Calibri" panose="020F0502020204030204" pitchFamily="34" charset="0"/>
                <a:cs typeface="Segoe UI" panose="020B0502040204020203" pitchFamily="34" charset="0"/>
              </a:rPr>
              <a:t>expressJS</a:t>
            </a:r>
            <a:r>
              <a:rPr lang="en-GB" sz="18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Segoe UI" panose="020B0502040204020203" pitchFamily="34" charset="0"/>
              </a:rPr>
              <a:t> API</a:t>
            </a:r>
          </a:p>
          <a:p>
            <a:pPr marL="342900" lvl="0" indent="-342900">
              <a:spcBef>
                <a:spcPts val="795"/>
              </a:spcBef>
              <a:buFont typeface="Symbol" panose="05050102010706020507" pitchFamily="18" charset="2"/>
              <a:buChar char=""/>
              <a:tabLst>
                <a:tab pos="546100" algn="l"/>
              </a:tabLst>
            </a:pPr>
            <a:r>
              <a:rPr lang="en-GB" sz="18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Segoe UI" panose="020B0502040204020203" pitchFamily="34" charset="0"/>
              </a:rPr>
              <a:t>Data Layer – A Mongo database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33558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C88C4-E852-4952-AD21-D973BB8B7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83D5B-7945-4354-8C0B-4D4627B70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87679"/>
            <a:ext cx="10058400" cy="4023360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 Project objective:</a:t>
            </a:r>
          </a:p>
          <a:p>
            <a:pPr lvl="2"/>
            <a:r>
              <a:rPr lang="en-GB" sz="16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Segoe UI" panose="020B0502040204020203" pitchFamily="34" charset="0"/>
              </a:rPr>
              <a:t>To create a functional </a:t>
            </a:r>
            <a:r>
              <a:rPr lang="en-GB" sz="1600" dirty="0">
                <a:solidFill>
                  <a:schemeClr val="tx1"/>
                </a:solidFill>
                <a:ea typeface="Calibri" panose="020F0502020204030204" pitchFamily="34" charset="0"/>
                <a:cs typeface="Segoe UI" panose="020B0502040204020203" pitchFamily="34" charset="0"/>
              </a:rPr>
              <a:t>Full Stack MERN</a:t>
            </a:r>
            <a:r>
              <a:rPr lang="en-GB" sz="16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Segoe UI" panose="020B0502040204020203" pitchFamily="34" charset="0"/>
              </a:rPr>
              <a:t> application</a:t>
            </a:r>
          </a:p>
          <a:p>
            <a:pPr lvl="2"/>
            <a:r>
              <a:rPr lang="en-GB" sz="1600" dirty="0">
                <a:solidFill>
                  <a:schemeClr val="tx1"/>
                </a:solidFill>
                <a:ea typeface="Calibri" panose="020F0502020204030204" pitchFamily="34" charset="0"/>
                <a:cs typeface="Segoe UI" panose="020B0502040204020203" pitchFamily="34" charset="0"/>
              </a:rPr>
              <a:t>Focused on the MVP (Minimum Viable Product)</a:t>
            </a:r>
          </a:p>
          <a:p>
            <a:r>
              <a:rPr lang="en-GB" dirty="0">
                <a:solidFill>
                  <a:schemeClr val="tx1"/>
                </a:solidFill>
              </a:rPr>
              <a:t>Project breakdown: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Calibri"/>
            </a:endParaRPr>
          </a:p>
          <a:p>
            <a:pPr lvl="1"/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Calibri"/>
              </a:rPr>
              <a:t>Project Management platform – Jira-Kanban Board</a:t>
            </a:r>
            <a:endParaRPr lang="en-GB" sz="1600" dirty="0">
              <a:solidFill>
                <a:schemeClr val="tx1"/>
              </a:solidFill>
            </a:endParaRPr>
          </a:p>
          <a:p>
            <a:pPr lvl="1"/>
            <a:r>
              <a:rPr lang="en-GB" sz="1600" dirty="0">
                <a:solidFill>
                  <a:schemeClr val="tx1"/>
                </a:solidFill>
              </a:rPr>
              <a:t>Key deliverables were split into user stories. </a:t>
            </a:r>
          </a:p>
          <a:p>
            <a:pPr lvl="1"/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Calibri"/>
              </a:rPr>
              <a:t>Component Hierarchy and ERD diagrams</a:t>
            </a:r>
            <a:endParaRPr lang="en-GB" sz="1600" dirty="0">
              <a:solidFill>
                <a:schemeClr val="tx1"/>
              </a:solidFill>
            </a:endParaRPr>
          </a:p>
          <a:p>
            <a:pPr lvl="1"/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Calibri"/>
              </a:rPr>
              <a:t>CRUD back-end </a:t>
            </a:r>
          </a:p>
          <a:p>
            <a:pPr lvl="1"/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Calibri"/>
              </a:rPr>
              <a:t>Fully integrated front end </a:t>
            </a:r>
          </a:p>
          <a:p>
            <a:pPr lvl="1"/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Calibri"/>
              </a:rPr>
              <a:t>Testing : JEST, Chai and Mocha</a:t>
            </a:r>
          </a:p>
          <a:p>
            <a:pPr lvl="1"/>
            <a:r>
              <a:rPr lang="en-GB" sz="1600" dirty="0">
                <a:solidFill>
                  <a:schemeClr val="tx1"/>
                </a:solidFill>
                <a:cs typeface="Calibri"/>
              </a:rPr>
              <a:t>Styling 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Calibri"/>
            </a:endParaRPr>
          </a:p>
          <a:p>
            <a:pPr lvl="1"/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Calibri"/>
              </a:rPr>
              <a:t>Git management </a:t>
            </a:r>
          </a:p>
          <a:p>
            <a:pPr lvl="1"/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Calibri"/>
            </a:endParaRPr>
          </a:p>
          <a:p>
            <a:pPr lvl="1"/>
            <a:endParaRPr lang="en-GB" dirty="0">
              <a:solidFill>
                <a:schemeClr val="tx1"/>
              </a:solidFill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Calibri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Calibri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Calibri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Calibri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GB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2658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F8F27-B908-4FAF-B3CD-F0C0F5AFE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Team Roles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87C8E8-8243-40B0-8671-04409853A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u="sng" dirty="0"/>
              <a:t>Scrum Master: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Oliver Dillon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u="sng" dirty="0"/>
              <a:t>Product Owner: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Shameer Dar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u="sng" dirty="0"/>
              <a:t>Development Team: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Frontend Developers – Shameer Dar &amp; Haaris Moghal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Backend Developers – Oliver Dillon &amp; Andrew McCall</a:t>
            </a:r>
          </a:p>
        </p:txBody>
      </p:sp>
    </p:spTree>
    <p:extLst>
      <p:ext uri="{BB962C8B-B14F-4D97-AF65-F5344CB8AC3E}">
        <p14:creationId xmlns:p14="http://schemas.microsoft.com/office/powerpoint/2010/main" val="3563023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68953-C224-4EE2-A7EA-4E75FB905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Consultant Journey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D8F09-5D37-4E18-BF8B-21BDFB284D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404040"/>
                </a:solidFill>
                <a:effectLst/>
                <a:ea typeface="Calibri" panose="020F0502020204030204" pitchFamily="34" charset="0"/>
                <a:cs typeface="Segoe UI" panose="020B0502040204020203" pitchFamily="34" charset="0"/>
              </a:rPr>
              <a:t>Version Control </a:t>
            </a:r>
            <a:r>
              <a:rPr lang="en-GB" dirty="0" err="1">
                <a:solidFill>
                  <a:srgbClr val="404040"/>
                </a:solidFill>
                <a:effectLst/>
                <a:ea typeface="Calibri" panose="020F0502020204030204" pitchFamily="34" charset="0"/>
                <a:cs typeface="Segoe UI" panose="020B0502040204020203" pitchFamily="34" charset="0"/>
              </a:rPr>
              <a:t>System:Git</a:t>
            </a:r>
            <a:r>
              <a:rPr lang="en-GB" dirty="0">
                <a:solidFill>
                  <a:srgbClr val="404040"/>
                </a:solidFill>
                <a:effectLst/>
                <a:ea typeface="Calibri" panose="020F0502020204030204" pitchFamily="34" charset="0"/>
                <a:cs typeface="Segoe UI" panose="020B0502040204020203" pitchFamily="34" charset="0"/>
              </a:rPr>
              <a:t>, </a:t>
            </a:r>
            <a:r>
              <a:rPr lang="en-GB" dirty="0" err="1">
                <a:solidFill>
                  <a:srgbClr val="404040"/>
                </a:solidFill>
                <a:effectLst/>
                <a:ea typeface="Calibri" panose="020F0502020204030204" pitchFamily="34" charset="0"/>
                <a:cs typeface="Segoe UI" panose="020B0502040204020203" pitchFamily="34" charset="0"/>
              </a:rPr>
              <a:t>Github</a:t>
            </a:r>
            <a:r>
              <a:rPr lang="en-GB" dirty="0">
                <a:solidFill>
                  <a:srgbClr val="404040"/>
                </a:solidFill>
                <a:ea typeface="Calibri" panose="020F0502020204030204" pitchFamily="34" charset="0"/>
                <a:cs typeface="Segoe UI" panose="020B0502040204020203" pitchFamily="34" charset="0"/>
              </a:rPr>
              <a:t>.</a:t>
            </a:r>
            <a:endParaRPr lang="en-GB" dirty="0">
              <a:solidFill>
                <a:srgbClr val="404040"/>
              </a:solidFill>
              <a:effectLst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MERN Stack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Testing –Mocha, Chai and JEST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Project Management platform – Jira/Kanban board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Postman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92333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9CB5E-5C1F-446A-A483-9066AF3DA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Continuous Integration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8616FA-994F-417D-841C-96ADC5F41C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Feature-branch model. (GitKraken)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Regular commits to ensure project safety.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EF49822C-6853-418C-9499-2631F5C986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3314" y="1923792"/>
            <a:ext cx="4052549" cy="429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3643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E5189-ABFC-4ECA-8F2A-714C4B57D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Continuous Integration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4B1020-A86B-4622-9D59-56FD3DACCC91}"/>
              </a:ext>
            </a:extLst>
          </p:cNvPr>
          <p:cNvSpPr txBox="1"/>
          <p:nvPr/>
        </p:nvSpPr>
        <p:spPr>
          <a:xfrm>
            <a:off x="6214418" y="3540554"/>
            <a:ext cx="13309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Added Jira Tags</a:t>
            </a:r>
          </a:p>
          <a:p>
            <a:r>
              <a:rPr lang="en-GB" dirty="0"/>
              <a:t>On relevant </a:t>
            </a:r>
          </a:p>
          <a:p>
            <a:r>
              <a:rPr lang="en-GB" dirty="0"/>
              <a:t>commits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7F1C0AF-5241-414D-9CC8-EA9EED2A2C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508" y="1923792"/>
            <a:ext cx="5446972" cy="4223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E1985F5A-9355-4113-AC8E-BB9E8A5CBB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3314" y="1923792"/>
            <a:ext cx="4052549" cy="429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DC7E3C4-9EE2-4025-A9FF-5069CB50E9B3}"/>
              </a:ext>
            </a:extLst>
          </p:cNvPr>
          <p:cNvSpPr/>
          <p:nvPr/>
        </p:nvSpPr>
        <p:spPr>
          <a:xfrm>
            <a:off x="834887" y="1979875"/>
            <a:ext cx="524786" cy="11131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289528D-B6CA-4B09-9955-2288678F4C74}"/>
              </a:ext>
            </a:extLst>
          </p:cNvPr>
          <p:cNvSpPr/>
          <p:nvPr/>
        </p:nvSpPr>
        <p:spPr>
          <a:xfrm>
            <a:off x="834887" y="3909880"/>
            <a:ext cx="524786" cy="11131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4569715-C857-48DF-B094-3F0DBC224CA2}"/>
              </a:ext>
            </a:extLst>
          </p:cNvPr>
          <p:cNvSpPr/>
          <p:nvPr/>
        </p:nvSpPr>
        <p:spPr>
          <a:xfrm>
            <a:off x="850789" y="5575190"/>
            <a:ext cx="667909" cy="11131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82973E2-44F0-4C98-81E5-27E82B02B744}"/>
              </a:ext>
            </a:extLst>
          </p:cNvPr>
          <p:cNvSpPr/>
          <p:nvPr/>
        </p:nvSpPr>
        <p:spPr>
          <a:xfrm>
            <a:off x="9248691" y="5336650"/>
            <a:ext cx="666585" cy="12589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CF07A6B-5CE8-49C3-B2FA-DB3834934076}"/>
              </a:ext>
            </a:extLst>
          </p:cNvPr>
          <p:cNvSpPr/>
          <p:nvPr/>
        </p:nvSpPr>
        <p:spPr>
          <a:xfrm>
            <a:off x="9248690" y="4986338"/>
            <a:ext cx="666585" cy="12589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6C451C5-BC11-4CF8-A739-5C85243CDFFB}"/>
              </a:ext>
            </a:extLst>
          </p:cNvPr>
          <p:cNvSpPr/>
          <p:nvPr/>
        </p:nvSpPr>
        <p:spPr>
          <a:xfrm>
            <a:off x="9248689" y="4329113"/>
            <a:ext cx="485861" cy="12589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B67D664-DA95-46B5-87F6-C2A5B512B52C}"/>
              </a:ext>
            </a:extLst>
          </p:cNvPr>
          <p:cNvSpPr/>
          <p:nvPr/>
        </p:nvSpPr>
        <p:spPr>
          <a:xfrm>
            <a:off x="9248689" y="3659672"/>
            <a:ext cx="485861" cy="12589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2C08845-722E-4097-A16F-61D948B8F6C0}"/>
              </a:ext>
            </a:extLst>
          </p:cNvPr>
          <p:cNvSpPr/>
          <p:nvPr/>
        </p:nvSpPr>
        <p:spPr>
          <a:xfrm>
            <a:off x="9248689" y="2243842"/>
            <a:ext cx="371562" cy="12589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3270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36E5C-0154-4196-84F6-BAF8E5AD6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Backend Testing – Chai &amp; Mocha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76660A-B559-41A4-80AC-E0A665F18E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Managed to get 89.78% test coverage on the backend.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Chai how the test is run and Mocha was the test environment used.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DAB1958-9FA7-4E84-8DD6-BEFF2C655B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3067620"/>
            <a:ext cx="5102184" cy="2634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1A7F4C02-B14C-4B09-9F79-43341447D9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7074" y="3067620"/>
            <a:ext cx="3537646" cy="2634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03008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20CB7-432D-4A6A-A135-3696AFAD3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Frontend Testing - JEST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D3E27E-903B-4280-8FC4-234629297A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Jest is a JavaScript Testing Framework with a focus on simplicity.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Code Coverage: Generate code coverage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29D8D2C-D4B8-4E4E-BAB2-3C704B0F0E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1503" y="2692866"/>
            <a:ext cx="3827058" cy="3510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C7666241-EDC6-42E0-AA26-A185E29A0F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756288"/>
            <a:ext cx="4220056" cy="3447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664580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658</TotalTime>
  <Words>427</Words>
  <Application>Microsoft Office PowerPoint</Application>
  <PresentationFormat>Widescreen</PresentationFormat>
  <Paragraphs>91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Symbol</vt:lpstr>
      <vt:lpstr>Retrospect</vt:lpstr>
      <vt:lpstr>QA Cinema Project</vt:lpstr>
      <vt:lpstr>Introduction</vt:lpstr>
      <vt:lpstr>Project Approach</vt:lpstr>
      <vt:lpstr>Team Roles</vt:lpstr>
      <vt:lpstr>Consultant Journey</vt:lpstr>
      <vt:lpstr>Continuous Integration</vt:lpstr>
      <vt:lpstr>Continuous Integration</vt:lpstr>
      <vt:lpstr>Backend Testing – Chai &amp; Mocha</vt:lpstr>
      <vt:lpstr>Frontend Testing - JEST</vt:lpstr>
      <vt:lpstr>Demonstration</vt:lpstr>
      <vt:lpstr>Component Hierarchy</vt:lpstr>
      <vt:lpstr>ERD – Entity Relationship Diagram</vt:lpstr>
      <vt:lpstr>Jira – Kanban Board Week 1</vt:lpstr>
      <vt:lpstr>Jira – Kanban Board Week 2</vt:lpstr>
      <vt:lpstr>Sprint review</vt:lpstr>
      <vt:lpstr>Sprint retrospective</vt:lpstr>
      <vt:lpstr>Conclusion</vt:lpstr>
      <vt:lpstr>Thank you for listening!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Hobby Project</dc:title>
  <dc:creator>Haaris Moghal</dc:creator>
  <cp:lastModifiedBy>oliver dillon</cp:lastModifiedBy>
  <cp:revision>35</cp:revision>
  <dcterms:created xsi:type="dcterms:W3CDTF">2021-06-17T18:59:37Z</dcterms:created>
  <dcterms:modified xsi:type="dcterms:W3CDTF">2021-07-16T09:25:49Z</dcterms:modified>
</cp:coreProperties>
</file>