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4" r:id="rId8"/>
    <p:sldId id="261" r:id="rId9"/>
    <p:sldId id="262" r:id="rId10"/>
    <p:sldId id="263" r:id="rId11"/>
    <p:sldId id="276" r:id="rId12"/>
    <p:sldId id="264" r:id="rId13"/>
    <p:sldId id="265" r:id="rId14"/>
    <p:sldId id="27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B991C-C7DD-47BF-90AB-CFF2CC523B3B}">
          <p14:sldIdLst>
            <p14:sldId id="256"/>
            <p14:sldId id="257"/>
            <p14:sldId id="258"/>
            <p14:sldId id="275"/>
            <p14:sldId id="259"/>
            <p14:sldId id="260"/>
            <p14:sldId id="274"/>
            <p14:sldId id="261"/>
            <p14:sldId id="262"/>
            <p14:sldId id="263"/>
            <p14:sldId id="276"/>
            <p14:sldId id="264"/>
            <p14:sldId id="265"/>
            <p14:sldId id="271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8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4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2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051C0-52B0-4E3C-A780-E78E876D14C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23BFF9-1136-4B78-B127-DDF6896F1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F19-5BE1-4E50-A135-35ABB2E85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QA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0E02-5E96-408D-BAD0-C44FFCC2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Shameer Dar, Haaris Moghal, Oliver </a:t>
            </a:r>
            <a:r>
              <a:rPr lang="en-GB" dirty="0" err="1"/>
              <a:t>dillon</a:t>
            </a:r>
            <a:r>
              <a:rPr lang="en-GB" dirty="0"/>
              <a:t> and Andrew McCall</a:t>
            </a:r>
          </a:p>
        </p:txBody>
      </p:sp>
    </p:spTree>
    <p:extLst>
      <p:ext uri="{BB962C8B-B14F-4D97-AF65-F5344CB8AC3E}">
        <p14:creationId xmlns:p14="http://schemas.microsoft.com/office/powerpoint/2010/main" val="402579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DCCB-3E99-4565-B61A-EB7E4DC7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D8C7-A8A9-4917-B0D2-354AAFF6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95953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C5BB-A1C1-47A3-A021-F8B942BF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</p:spTree>
    <p:extLst>
      <p:ext uri="{BB962C8B-B14F-4D97-AF65-F5344CB8AC3E}">
        <p14:creationId xmlns:p14="http://schemas.microsoft.com/office/powerpoint/2010/main" val="282319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13B5-AEFF-415D-AD90-0093D44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E66BB0-FCB7-4F4E-861B-8D4C6ADA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47" y="1923334"/>
            <a:ext cx="6860796" cy="40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F0AA2-1FD7-4B5F-8377-22E186531F00}"/>
              </a:ext>
            </a:extLst>
          </p:cNvPr>
          <p:cNvSpPr txBox="1"/>
          <p:nvPr/>
        </p:nvSpPr>
        <p:spPr>
          <a:xfrm>
            <a:off x="6905170" y="530887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one the user stories.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91C0B-2533-4DB9-BA98-B147EAC988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 bwMode="auto">
          <a:xfrm>
            <a:off x="1157679" y="1961874"/>
            <a:ext cx="5607691" cy="382896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D003D-3320-4E68-B0C6-BD69371C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39" y="2105637"/>
            <a:ext cx="4840447" cy="32717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3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6C11-CFDC-46D1-9F7E-8E0A2D07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– Kanban Board Week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238A1C-0539-4A12-8CF1-52BD0DD6D7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01" b="17021"/>
          <a:stretch/>
        </p:blipFill>
        <p:spPr bwMode="auto">
          <a:xfrm>
            <a:off x="2449584" y="1944370"/>
            <a:ext cx="5979865" cy="4206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20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700B-AAFC-414F-BC7A-B955A54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E2-E56D-41F7-9238-17991B48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Managed to complete the main functionality required according the deliverables:</a:t>
            </a:r>
          </a:p>
          <a:p>
            <a:pPr lvl="1"/>
            <a:r>
              <a:rPr lang="en-GB" dirty="0"/>
              <a:t>CRUD functionality on the Back-end</a:t>
            </a:r>
          </a:p>
          <a:p>
            <a:pPr lvl="1"/>
            <a:r>
              <a:rPr lang="en-GB" dirty="0"/>
              <a:t>Testing &gt;80%</a:t>
            </a:r>
          </a:p>
          <a:p>
            <a:pPr marL="201168" lvl="1" indent="0">
              <a:buNone/>
            </a:pPr>
            <a:endParaRPr lang="en-GB" dirty="0"/>
          </a:p>
          <a:p>
            <a:r>
              <a:rPr lang="en-GB" dirty="0"/>
              <a:t>What got left behind: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MVP has been met, nothing was left behind.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94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3E72-9E55-4534-BD6C-C7EB3C8F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653DE-457B-45A4-AF1A-2AB0F5E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went well?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 the user requirements were 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Good initial understanding of testing (JEST, Chai, Mocha)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Good use of resources, understanding the strengths and weaknesses of each developer.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More continuous testing, test after completing the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Realistic backlogs</a:t>
            </a:r>
          </a:p>
        </p:txBody>
      </p:sp>
    </p:spTree>
    <p:extLst>
      <p:ext uri="{BB962C8B-B14F-4D97-AF65-F5344CB8AC3E}">
        <p14:creationId xmlns:p14="http://schemas.microsoft.com/office/powerpoint/2010/main" val="234564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500-8609-4468-999A-5A7FA38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69B9-9355-4B01-9E9A-12CEDD6C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this </a:t>
            </a:r>
            <a:r>
              <a:rPr lang="en-GB" dirty="0" err="1"/>
              <a:t>Fullstack</a:t>
            </a:r>
            <a:r>
              <a:rPr lang="en-GB" dirty="0"/>
              <a:t> MERN application has improved my knowledge:</a:t>
            </a:r>
          </a:p>
          <a:p>
            <a:pPr lvl="1"/>
            <a:r>
              <a:rPr lang="en-GB" dirty="0"/>
              <a:t>Back</a:t>
            </a:r>
          </a:p>
          <a:p>
            <a:pPr lvl="1"/>
            <a:r>
              <a:rPr lang="en-GB" dirty="0"/>
              <a:t>Testing : Mocha, Chai, JEST</a:t>
            </a:r>
          </a:p>
          <a:p>
            <a:r>
              <a:rPr lang="en-GB" dirty="0"/>
              <a:t>Overall the aims project have been met: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Using a database</a:t>
            </a:r>
          </a:p>
          <a:p>
            <a:pPr lvl="1"/>
            <a:endParaRPr lang="en-GB" dirty="0"/>
          </a:p>
          <a:p>
            <a:r>
              <a:rPr lang="en-GB" dirty="0"/>
              <a:t>Improvements?</a:t>
            </a:r>
          </a:p>
          <a:p>
            <a:pPr lvl="1"/>
            <a:r>
              <a:rPr lang="en-GB" dirty="0"/>
              <a:t>More realistic with setting time frames of each sprints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3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82D-6A38-41F8-A6FD-D23AEA9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19" y="2243740"/>
            <a:ext cx="6233962" cy="1450757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6756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58FE-3E3B-4FA0-AA22-4642CAAC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CDC9-72B1-4828-8AB9-239F9CA4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85"/>
            <a:ext cx="10058400" cy="4330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Created a Full stack MERN application, with utilization of supporting tools and methodologies, covered during training.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Create a full-stack web application following the Enterprise Architecture Model, using:</a:t>
            </a:r>
            <a:endParaRPr lang="en-GB" dirty="0">
              <a:solidFill>
                <a:schemeClr val="tx1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Presentation layer - </a:t>
            </a: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 front-end developed using the language from your Front-End Web Technologies module (React)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Business Layer - An application back-end developed using the language from your Programming Fundamentals module (Node). Express, a web application framework for Node.js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Data Layer -A managed database hosted locally or within the Cloud Provider (e.g. MySQL in GCP, MongoDB a cross-platform document-oriented database program)</a:t>
            </a:r>
          </a:p>
          <a:p>
            <a:pPr marL="342900" lvl="0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5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88C4-E852-4952-AD21-D973BB8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3D5B-7945-4354-8C0B-4D4627B7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679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Project objective: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create a functional </a:t>
            </a: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Full Stack MERN</a:t>
            </a:r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 application</a:t>
            </a:r>
          </a:p>
          <a:p>
            <a:pPr lvl="2"/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Focused on the MVP (Minimum Viable Product)</a:t>
            </a:r>
          </a:p>
          <a:p>
            <a:r>
              <a:rPr lang="en-GB" dirty="0">
                <a:solidFill>
                  <a:schemeClr val="tx1"/>
                </a:solidFill>
              </a:rPr>
              <a:t>Project breakdown: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Project Management platform – Jira-Kanban Board</a:t>
            </a:r>
            <a:endParaRPr lang="en-GB" sz="1600" dirty="0">
              <a:solidFill>
                <a:schemeClr val="tx1"/>
              </a:solidFill>
            </a:endParaRPr>
          </a:p>
          <a:p>
            <a:pPr lvl="1"/>
            <a:r>
              <a:rPr lang="en-GB" sz="1600" dirty="0">
                <a:solidFill>
                  <a:schemeClr val="tx1"/>
                </a:solidFill>
              </a:rPr>
              <a:t>Key deliverables were split into user stories on a Kanban board.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Component Hierarchy and ERD diagrams</a:t>
            </a:r>
            <a:endParaRPr lang="en-GB" sz="1600" dirty="0">
              <a:solidFill>
                <a:schemeClr val="tx1"/>
              </a:solidFill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Back-end application with full CRUD functionality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Fully integrated front end 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Testing : JEST, Chai and Mocha</a:t>
            </a:r>
          </a:p>
          <a:p>
            <a:pPr lvl="1"/>
            <a:r>
              <a:rPr lang="en-GB" sz="1600" dirty="0">
                <a:solidFill>
                  <a:schemeClr val="tx1"/>
                </a:solidFill>
                <a:cs typeface="Calibri"/>
              </a:rPr>
              <a:t>Styling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/>
              </a:rPr>
              <a:t>Git management </a:t>
            </a:r>
          </a:p>
          <a:p>
            <a:pPr lvl="1"/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8F27-B908-4FAF-B3CD-F0C0F5AF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C8E8-8243-40B0-8671-04409853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Scrum Master: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Oliver Dillon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Product Owner: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Shameer Dar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Development Team: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Frontend Developers – Shameer Dar &amp; Haaris Moghal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Developers – Oliver Dillon &amp; Andrew McCall</a:t>
            </a:r>
          </a:p>
        </p:txBody>
      </p:sp>
    </p:spTree>
    <p:extLst>
      <p:ext uri="{BB962C8B-B14F-4D97-AF65-F5344CB8AC3E}">
        <p14:creationId xmlns:p14="http://schemas.microsoft.com/office/powerpoint/2010/main" val="356302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8953-C224-4EE2-A7EA-4E75FB90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8F09-5D37-4E18-BF8B-21BDFB28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Version Control System: Git – Project management.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Pushing and Reverting.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Source Code Management: GitHub. </a:t>
            </a:r>
            <a:r>
              <a:rPr lang="en-GB" dirty="0">
                <a:solidFill>
                  <a:srgbClr val="404040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See the progress of the project coming together.</a:t>
            </a:r>
            <a:endParaRPr lang="en-GB" dirty="0">
              <a:solidFill>
                <a:srgbClr val="404040"/>
              </a:solidFill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 management system – MongoDB, Google Cloud Platform (GCP)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API used–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Frontend framework-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–Mocha, Chai and JEST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 Management platform – Jira/Kanban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Postman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33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B5E-5C1F-446A-A483-9066AF3D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16FA-994F-417D-841C-96ADC5F4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for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a Feature-branch model. (GitKraken)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Regular commits to ensure project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Jira tags on most commits.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6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189-ABFC-4ECA-8F2A-714C4B5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B1020-A86B-4622-9D59-56FD3DACCC91}"/>
              </a:ext>
            </a:extLst>
          </p:cNvPr>
          <p:cNvSpPr txBox="1"/>
          <p:nvPr/>
        </p:nvSpPr>
        <p:spPr>
          <a:xfrm>
            <a:off x="6214418" y="3540554"/>
            <a:ext cx="133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Jira Tags</a:t>
            </a:r>
          </a:p>
          <a:p>
            <a:r>
              <a:rPr lang="en-GB" dirty="0"/>
              <a:t>On relevant </a:t>
            </a:r>
          </a:p>
          <a:p>
            <a:r>
              <a:rPr lang="en-GB" dirty="0"/>
              <a:t>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1C0AF-5241-414D-9CC8-EA9EED2A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" y="1923792"/>
            <a:ext cx="5446972" cy="422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985F5A-9355-4113-AC8E-BB9E8A5C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14" y="1923792"/>
            <a:ext cx="4052549" cy="42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7E3C4-9EE2-4025-A9FF-5069CB50E9B3}"/>
              </a:ext>
            </a:extLst>
          </p:cNvPr>
          <p:cNvSpPr/>
          <p:nvPr/>
        </p:nvSpPr>
        <p:spPr>
          <a:xfrm>
            <a:off x="834887" y="1979875"/>
            <a:ext cx="524786" cy="111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9528D-B6CA-4B09-9955-2288678F4C74}"/>
              </a:ext>
            </a:extLst>
          </p:cNvPr>
          <p:cNvSpPr/>
          <p:nvPr/>
        </p:nvSpPr>
        <p:spPr>
          <a:xfrm>
            <a:off x="834887" y="3909880"/>
            <a:ext cx="524786" cy="111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69715-C857-48DF-B094-3F0DBC224CA2}"/>
              </a:ext>
            </a:extLst>
          </p:cNvPr>
          <p:cNvSpPr/>
          <p:nvPr/>
        </p:nvSpPr>
        <p:spPr>
          <a:xfrm>
            <a:off x="850789" y="5575190"/>
            <a:ext cx="667909" cy="111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973E2-44F0-4C98-81E5-27E82B02B744}"/>
              </a:ext>
            </a:extLst>
          </p:cNvPr>
          <p:cNvSpPr/>
          <p:nvPr/>
        </p:nvSpPr>
        <p:spPr>
          <a:xfrm>
            <a:off x="9248691" y="5336650"/>
            <a:ext cx="666585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07A6B-5CE8-49C3-B2FA-DB3834934076}"/>
              </a:ext>
            </a:extLst>
          </p:cNvPr>
          <p:cNvSpPr/>
          <p:nvPr/>
        </p:nvSpPr>
        <p:spPr>
          <a:xfrm>
            <a:off x="9248690" y="4986338"/>
            <a:ext cx="666585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C451C5-BC11-4CF8-A739-5C85243CDFFB}"/>
              </a:ext>
            </a:extLst>
          </p:cNvPr>
          <p:cNvSpPr/>
          <p:nvPr/>
        </p:nvSpPr>
        <p:spPr>
          <a:xfrm>
            <a:off x="9248689" y="4329113"/>
            <a:ext cx="485861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7D664-DA95-46B5-87F6-C2A5B512B52C}"/>
              </a:ext>
            </a:extLst>
          </p:cNvPr>
          <p:cNvSpPr/>
          <p:nvPr/>
        </p:nvSpPr>
        <p:spPr>
          <a:xfrm>
            <a:off x="9248689" y="3659672"/>
            <a:ext cx="485861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08845-722E-4097-A16F-61D948B8F6C0}"/>
              </a:ext>
            </a:extLst>
          </p:cNvPr>
          <p:cNvSpPr/>
          <p:nvPr/>
        </p:nvSpPr>
        <p:spPr>
          <a:xfrm>
            <a:off x="9248689" y="2243842"/>
            <a:ext cx="371562" cy="1258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6E5C-0154-4196-84F6-BAF8E5AD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Testing – Chai &amp; Mocha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60A-B559-41A4-80AC-E0A665F1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Managed to get 89.78% test coverage on the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Chai how the test is run and Mocha was the test environment used.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B1958-9FA7-4E84-8DD6-BEFF2C65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67620"/>
            <a:ext cx="5102184" cy="2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7F4C02-B14C-4B09-9F79-43341447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74" y="3067620"/>
            <a:ext cx="3537646" cy="2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0CB7-432D-4A6A-A135-3696AFAD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Testing -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E27E-903B-4280-8FC4-23462929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Jest is a JavaScript Testing Framework with a focus on simplicity.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Code Coverage: Generate code coverage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D8D2C-D4B8-4E4E-BAB2-3C704B0F0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3" y="2692866"/>
            <a:ext cx="3827058" cy="35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7666241-EDC6-42E0-AA26-A185E29A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6288"/>
            <a:ext cx="4220056" cy="344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45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605</TotalTime>
  <Words>549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Retrospect</vt:lpstr>
      <vt:lpstr>QA Cinema Project</vt:lpstr>
      <vt:lpstr>Introduction</vt:lpstr>
      <vt:lpstr>Project Approach</vt:lpstr>
      <vt:lpstr>Team Roles</vt:lpstr>
      <vt:lpstr>Consultant Journey</vt:lpstr>
      <vt:lpstr>Continuous Integration</vt:lpstr>
      <vt:lpstr>Continuous Integration</vt:lpstr>
      <vt:lpstr>Backend Testing – Chai &amp; Mocha</vt:lpstr>
      <vt:lpstr>Frontend Testing - JEST</vt:lpstr>
      <vt:lpstr>Demonstration</vt:lpstr>
      <vt:lpstr>Component Hierarchy</vt:lpstr>
      <vt:lpstr>ERD – Entity Relationship Diagram</vt:lpstr>
      <vt:lpstr>Jira – Kanban Board Week 1</vt:lpstr>
      <vt:lpstr>Jira – Kanban Board Week 2</vt:lpstr>
      <vt:lpstr>Sprint review</vt:lpstr>
      <vt:lpstr>Sprint retrospective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</dc:title>
  <dc:creator>Haaris Moghal</dc:creator>
  <cp:lastModifiedBy>Haaris Moghal</cp:lastModifiedBy>
  <cp:revision>34</cp:revision>
  <dcterms:created xsi:type="dcterms:W3CDTF">2021-06-17T18:59:37Z</dcterms:created>
  <dcterms:modified xsi:type="dcterms:W3CDTF">2021-07-15T16:33:56Z</dcterms:modified>
</cp:coreProperties>
</file>