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8"/>
  </p:notesMasterIdLst>
  <p:sldIdLst>
    <p:sldId id="256" r:id="rId2"/>
    <p:sldId id="259" r:id="rId3"/>
    <p:sldId id="261" r:id="rId4"/>
    <p:sldId id="265" r:id="rId5"/>
    <p:sldId id="285" r:id="rId6"/>
    <p:sldId id="284" r:id="rId7"/>
    <p:sldId id="262" r:id="rId8"/>
    <p:sldId id="266" r:id="rId9"/>
    <p:sldId id="286" r:id="rId10"/>
    <p:sldId id="287" r:id="rId11"/>
    <p:sldId id="288" r:id="rId12"/>
    <p:sldId id="260" r:id="rId13"/>
    <p:sldId id="289" r:id="rId14"/>
    <p:sldId id="292" r:id="rId15"/>
    <p:sldId id="293" r:id="rId16"/>
    <p:sldId id="294" r:id="rId17"/>
    <p:sldId id="295" r:id="rId18"/>
    <p:sldId id="296" r:id="rId19"/>
    <p:sldId id="298" r:id="rId20"/>
    <p:sldId id="300" r:id="rId21"/>
    <p:sldId id="299" r:id="rId22"/>
    <p:sldId id="301" r:id="rId23"/>
    <p:sldId id="290" r:id="rId24"/>
    <p:sldId id="264" r:id="rId25"/>
    <p:sldId id="280" r:id="rId26"/>
    <p:sldId id="291" r:id="rId27"/>
  </p:sldIdLst>
  <p:sldSz cx="9144000" cy="5143500" type="screen16x9"/>
  <p:notesSz cx="6858000" cy="9144000"/>
  <p:embeddedFontLst>
    <p:embeddedFont>
      <p:font typeface="Archivo" panose="020B0604020202020204" charset="0"/>
      <p:regular r:id="rId29"/>
      <p:bold r:id="rId30"/>
      <p:italic r:id="rId31"/>
      <p:boldItalic r:id="rId32"/>
    </p:embeddedFont>
    <p:embeddedFont>
      <p:font typeface="Bebas Neue" panose="020B0606020202050201" pitchFamily="34" charset="0"/>
      <p:regular r:id="rId33"/>
    </p:embeddedFont>
    <p:embeddedFont>
      <p:font typeface="Lato" panose="020F0502020204030203" pitchFamily="34" charset="0"/>
      <p:regular r:id="rId34"/>
      <p:bold r:id="rId35"/>
      <p:italic r:id="rId36"/>
      <p:boldItalic r:id="rId37"/>
    </p:embeddedFont>
    <p:embeddedFont>
      <p:font typeface="Manrope"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441EDE-0D2D-4519-A693-69C5C0F58B71}">
  <a:tblStyle styleId="{31441EDE-0D2D-4519-A693-69C5C0F58B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72"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1b7dfebfd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1b7dfebf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ea0acc3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ea0acc3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115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ea0acc3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ea0acc3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143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1a6ace3e9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1a6ace3e9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ea0acc3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ea0acc3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378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ea0acc3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ea0acc3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287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ea0acc3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ea0acc3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04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ea0acc3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ea0acc3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841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ea0acc3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ea0acc3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50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ea0acc3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ea0acc3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168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ea0acc3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ea0acc3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10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ea0acc3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ea0acc3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184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ea0acc3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ea0acc3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9887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ea0acc3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ea0acc3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311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8898af3b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8898af3b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144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8898af3b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8898af3b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1ea0acc3c9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1ea0acc3c9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1b7dfebfd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1b7dfebf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047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05afc42a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105afc42a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18d152111a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18d152111a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18d152111a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18d152111a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033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19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23880fa24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23880fa24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ea0acc3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ea0acc3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ea0acc3c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ea0acc3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1587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710725" y="-3097325"/>
            <a:ext cx="7755900" cy="7755900"/>
          </a:xfrm>
          <a:prstGeom prst="ellipse">
            <a:avLst/>
          </a:prstGeom>
          <a:gradFill>
            <a:gsLst>
              <a:gs pos="0">
                <a:srgbClr val="96F8CC">
                  <a:alpha val="65882"/>
                </a:srgbClr>
              </a:gs>
              <a:gs pos="38000">
                <a:srgbClr val="96F8CC">
                  <a:alpha val="27843"/>
                </a:srgbClr>
              </a:gs>
              <a:gs pos="65000">
                <a:srgbClr val="73BAD8">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420850" y="-3665150"/>
            <a:ext cx="9712200" cy="9712200"/>
          </a:xfrm>
          <a:prstGeom prst="ellipse">
            <a:avLst/>
          </a:prstGeom>
          <a:gradFill>
            <a:gsLst>
              <a:gs pos="0">
                <a:srgbClr val="B782E6">
                  <a:alpha val="67843"/>
                </a:srgbClr>
              </a:gs>
              <a:gs pos="30000">
                <a:srgbClr val="B782E6">
                  <a:alpha val="33333"/>
                </a:srgbClr>
              </a:gs>
              <a:gs pos="67000">
                <a:srgbClr val="73BAD8">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0"/>
            <a:ext cx="9144000" cy="5143500"/>
            <a:chOff x="0" y="0"/>
            <a:chExt cx="9144000" cy="5143500"/>
          </a:xfrm>
        </p:grpSpPr>
        <p:pic>
          <p:nvPicPr>
            <p:cNvPr id="12" name="Google Shape;12;p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3" name="Google Shape;13;p2"/>
            <p:cNvPicPr preferRelativeResize="0"/>
            <p:nvPr/>
          </p:nvPicPr>
          <p:blipFill>
            <a:blip r:embed="rId2">
              <a:alphaModFix/>
            </a:blip>
            <a:stretch>
              <a:fillRect/>
            </a:stretch>
          </p:blipFill>
          <p:spPr>
            <a:xfrm flipH="1">
              <a:off x="0" y="0"/>
              <a:ext cx="9144000" cy="5143500"/>
            </a:xfrm>
            <a:prstGeom prst="rect">
              <a:avLst/>
            </a:prstGeom>
            <a:noFill/>
            <a:ln>
              <a:noFill/>
            </a:ln>
          </p:spPr>
        </p:pic>
      </p:grpSp>
      <p:sp>
        <p:nvSpPr>
          <p:cNvPr id="14" name="Google Shape;14;p2"/>
          <p:cNvSpPr txBox="1">
            <a:spLocks noGrp="1"/>
          </p:cNvSpPr>
          <p:nvPr>
            <p:ph type="ctrTitle"/>
          </p:nvPr>
        </p:nvSpPr>
        <p:spPr>
          <a:xfrm>
            <a:off x="715100" y="757325"/>
            <a:ext cx="5539800" cy="22005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5857600" y="3779675"/>
            <a:ext cx="2135400" cy="664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4"/>
        <p:cNvGrpSpPr/>
        <p:nvPr/>
      </p:nvGrpSpPr>
      <p:grpSpPr>
        <a:xfrm>
          <a:off x="0" y="0"/>
          <a:ext cx="0" cy="0"/>
          <a:chOff x="0" y="0"/>
          <a:chExt cx="0" cy="0"/>
        </a:xfrm>
      </p:grpSpPr>
      <p:sp>
        <p:nvSpPr>
          <p:cNvPr id="215" name="Google Shape;215;p24"/>
          <p:cNvSpPr/>
          <p:nvPr/>
        </p:nvSpPr>
        <p:spPr>
          <a:xfrm flipH="1">
            <a:off x="5101538" y="-3097325"/>
            <a:ext cx="7755900" cy="7755900"/>
          </a:xfrm>
          <a:prstGeom prst="ellipse">
            <a:avLst/>
          </a:prstGeom>
          <a:gradFill>
            <a:gsLst>
              <a:gs pos="0">
                <a:srgbClr val="96F8CC">
                  <a:alpha val="65882"/>
                </a:srgbClr>
              </a:gs>
              <a:gs pos="38000">
                <a:srgbClr val="96F8CC">
                  <a:alpha val="27843"/>
                </a:srgbClr>
              </a:gs>
              <a:gs pos="65000">
                <a:srgbClr val="73BAD8">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flipH="1">
            <a:off x="-5561437" y="-3665150"/>
            <a:ext cx="9712200" cy="9712200"/>
          </a:xfrm>
          <a:prstGeom prst="ellipse">
            <a:avLst/>
          </a:prstGeom>
          <a:gradFill>
            <a:gsLst>
              <a:gs pos="0">
                <a:srgbClr val="B782E6">
                  <a:alpha val="67843"/>
                </a:srgbClr>
              </a:gs>
              <a:gs pos="30000">
                <a:srgbClr val="B782E6">
                  <a:alpha val="33333"/>
                </a:srgbClr>
              </a:gs>
              <a:gs pos="67000">
                <a:srgbClr val="73BAD8">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24"/>
          <p:cNvGrpSpPr/>
          <p:nvPr/>
        </p:nvGrpSpPr>
        <p:grpSpPr>
          <a:xfrm>
            <a:off x="0" y="0"/>
            <a:ext cx="9144000" cy="5143500"/>
            <a:chOff x="0" y="0"/>
            <a:chExt cx="9144000" cy="5143500"/>
          </a:xfrm>
        </p:grpSpPr>
        <p:pic>
          <p:nvPicPr>
            <p:cNvPr id="218" name="Google Shape;218;p24"/>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19" name="Google Shape;219;p24"/>
            <p:cNvPicPr preferRelativeResize="0"/>
            <p:nvPr/>
          </p:nvPicPr>
          <p:blipFill>
            <a:blip r:embed="rId2">
              <a:alphaModFix/>
            </a:blip>
            <a:stretch>
              <a:fillRect/>
            </a:stretch>
          </p:blipFill>
          <p:spPr>
            <a:xfrm flipH="1">
              <a:off x="0" y="0"/>
              <a:ext cx="9144000" cy="5143500"/>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0"/>
        <p:cNvGrpSpPr/>
        <p:nvPr/>
      </p:nvGrpSpPr>
      <p:grpSpPr>
        <a:xfrm>
          <a:off x="0" y="0"/>
          <a:ext cx="0" cy="0"/>
          <a:chOff x="0" y="0"/>
          <a:chExt cx="0" cy="0"/>
        </a:xfrm>
      </p:grpSpPr>
      <p:sp>
        <p:nvSpPr>
          <p:cNvPr id="221" name="Google Shape;221;p25"/>
          <p:cNvSpPr/>
          <p:nvPr/>
        </p:nvSpPr>
        <p:spPr>
          <a:xfrm>
            <a:off x="-4362550" y="-4306400"/>
            <a:ext cx="7755900" cy="7755900"/>
          </a:xfrm>
          <a:prstGeom prst="ellipse">
            <a:avLst/>
          </a:prstGeom>
          <a:gradFill>
            <a:gsLst>
              <a:gs pos="0">
                <a:srgbClr val="FFB6B2">
                  <a:alpha val="65882"/>
                </a:srgbClr>
              </a:gs>
              <a:gs pos="38000">
                <a:srgbClr val="FFB6B2">
                  <a:alpha val="37254"/>
                </a:srgbClr>
              </a:gs>
              <a:gs pos="65000">
                <a:srgbClr val="D40D64">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25"/>
          <p:cNvGrpSpPr/>
          <p:nvPr/>
        </p:nvGrpSpPr>
        <p:grpSpPr>
          <a:xfrm>
            <a:off x="0" y="0"/>
            <a:ext cx="9144000" cy="5143500"/>
            <a:chOff x="0" y="0"/>
            <a:chExt cx="9144000" cy="5143500"/>
          </a:xfrm>
        </p:grpSpPr>
        <p:pic>
          <p:nvPicPr>
            <p:cNvPr id="223" name="Google Shape;223;p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24" name="Google Shape;224;p25"/>
            <p:cNvPicPr preferRelativeResize="0"/>
            <p:nvPr/>
          </p:nvPicPr>
          <p:blipFill>
            <a:blip r:embed="rId2">
              <a:alphaModFix/>
            </a:blip>
            <a:stretch>
              <a:fillRect/>
            </a:stretch>
          </p:blipFill>
          <p:spPr>
            <a:xfrm flipH="1">
              <a:off x="0" y="0"/>
              <a:ext cx="9144000" cy="5143500"/>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6"/>
        <p:cNvGrpSpPr/>
        <p:nvPr/>
      </p:nvGrpSpPr>
      <p:grpSpPr>
        <a:xfrm>
          <a:off x="0" y="0"/>
          <a:ext cx="0" cy="0"/>
          <a:chOff x="0" y="0"/>
          <a:chExt cx="0" cy="0"/>
        </a:xfrm>
      </p:grpSpPr>
      <p:sp>
        <p:nvSpPr>
          <p:cNvPr id="17" name="Google Shape;17;p3"/>
          <p:cNvSpPr/>
          <p:nvPr/>
        </p:nvSpPr>
        <p:spPr>
          <a:xfrm flipH="1">
            <a:off x="-858075" y="-2101675"/>
            <a:ext cx="7755900" cy="7755900"/>
          </a:xfrm>
          <a:prstGeom prst="ellipse">
            <a:avLst/>
          </a:prstGeom>
          <a:gradFill>
            <a:gsLst>
              <a:gs pos="0">
                <a:srgbClr val="96F8CC">
                  <a:alpha val="65882"/>
                </a:srgbClr>
              </a:gs>
              <a:gs pos="38000">
                <a:srgbClr val="96F8CC">
                  <a:alpha val="27843"/>
                </a:srgbClr>
              </a:gs>
              <a:gs pos="65000">
                <a:srgbClr val="73BAD8">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flipH="1">
            <a:off x="-5911100" y="-4350950"/>
            <a:ext cx="9712200" cy="9712200"/>
          </a:xfrm>
          <a:prstGeom prst="ellipse">
            <a:avLst/>
          </a:prstGeom>
          <a:gradFill>
            <a:gsLst>
              <a:gs pos="0">
                <a:srgbClr val="B782E6">
                  <a:alpha val="67843"/>
                </a:srgbClr>
              </a:gs>
              <a:gs pos="30000">
                <a:srgbClr val="B782E6">
                  <a:alpha val="33333"/>
                </a:srgbClr>
              </a:gs>
              <a:gs pos="67000">
                <a:srgbClr val="73BAD8">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rot="10800000" flipH="1">
            <a:off x="0" y="0"/>
            <a:ext cx="9144000" cy="5143500"/>
            <a:chOff x="0" y="0"/>
            <a:chExt cx="9144000" cy="5143500"/>
          </a:xfrm>
        </p:grpSpPr>
        <p:pic>
          <p:nvPicPr>
            <p:cNvPr id="20" name="Google Shape;20;p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1" name="Google Shape;21;p3"/>
            <p:cNvPicPr preferRelativeResize="0"/>
            <p:nvPr/>
          </p:nvPicPr>
          <p:blipFill>
            <a:blip r:embed="rId2">
              <a:alphaModFix/>
            </a:blip>
            <a:stretch>
              <a:fillRect/>
            </a:stretch>
          </p:blipFill>
          <p:spPr>
            <a:xfrm flipH="1">
              <a:off x="0" y="0"/>
              <a:ext cx="9144000" cy="5143500"/>
            </a:xfrm>
            <a:prstGeom prst="rect">
              <a:avLst/>
            </a:prstGeom>
            <a:noFill/>
            <a:ln>
              <a:noFill/>
            </a:ln>
          </p:spPr>
        </p:pic>
      </p:grpSp>
      <p:sp>
        <p:nvSpPr>
          <p:cNvPr id="22" name="Google Shape;22;p3"/>
          <p:cNvSpPr txBox="1">
            <a:spLocks noGrp="1"/>
          </p:cNvSpPr>
          <p:nvPr>
            <p:ph type="title" hasCustomPrompt="1"/>
          </p:nvPr>
        </p:nvSpPr>
        <p:spPr>
          <a:xfrm>
            <a:off x="715100" y="933500"/>
            <a:ext cx="2571000" cy="77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ctrTitle" idx="2"/>
          </p:nvPr>
        </p:nvSpPr>
        <p:spPr>
          <a:xfrm>
            <a:off x="715100" y="1890311"/>
            <a:ext cx="5395200" cy="8376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191919"/>
              </a:buClr>
              <a:buSzPts val="5200"/>
              <a:buNone/>
              <a:defRPr sz="5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24" name="Google Shape;24;p3"/>
          <p:cNvSpPr txBox="1">
            <a:spLocks noGrp="1"/>
          </p:cNvSpPr>
          <p:nvPr>
            <p:ph type="subTitle" idx="1"/>
          </p:nvPr>
        </p:nvSpPr>
        <p:spPr>
          <a:xfrm>
            <a:off x="5857775" y="3559000"/>
            <a:ext cx="2571000" cy="65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5666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a:off x="-4362550" y="-4306400"/>
            <a:ext cx="7755900" cy="7755900"/>
          </a:xfrm>
          <a:prstGeom prst="ellipse">
            <a:avLst/>
          </a:prstGeom>
          <a:gradFill>
            <a:gsLst>
              <a:gs pos="0">
                <a:srgbClr val="FFB6B2">
                  <a:alpha val="65882"/>
                </a:srgbClr>
              </a:gs>
              <a:gs pos="38000">
                <a:srgbClr val="FFB6B2">
                  <a:alpha val="37254"/>
                </a:srgbClr>
              </a:gs>
              <a:gs pos="65000">
                <a:srgbClr val="D40D64">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5"/>
          <p:cNvGrpSpPr/>
          <p:nvPr/>
        </p:nvGrpSpPr>
        <p:grpSpPr>
          <a:xfrm>
            <a:off x="0" y="0"/>
            <a:ext cx="9144000" cy="5143500"/>
            <a:chOff x="0" y="0"/>
            <a:chExt cx="9144000" cy="5143500"/>
          </a:xfrm>
        </p:grpSpPr>
        <p:pic>
          <p:nvPicPr>
            <p:cNvPr id="35" name="Google Shape;35;p5"/>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36" name="Google Shape;36;p5"/>
            <p:cNvPicPr preferRelativeResize="0"/>
            <p:nvPr/>
          </p:nvPicPr>
          <p:blipFill>
            <a:blip r:embed="rId2">
              <a:alphaModFix/>
            </a:blip>
            <a:stretch>
              <a:fillRect/>
            </a:stretch>
          </p:blipFill>
          <p:spPr>
            <a:xfrm flipH="1">
              <a:off x="0" y="0"/>
              <a:ext cx="9144000" cy="5143500"/>
            </a:xfrm>
            <a:prstGeom prst="rect">
              <a:avLst/>
            </a:prstGeom>
            <a:noFill/>
            <a:ln>
              <a:noFill/>
            </a:ln>
          </p:spPr>
        </p:pic>
      </p:grpSp>
      <p:sp>
        <p:nvSpPr>
          <p:cNvPr id="37" name="Google Shape;37;p5"/>
          <p:cNvSpPr txBox="1">
            <a:spLocks noGrp="1"/>
          </p:cNvSpPr>
          <p:nvPr>
            <p:ph type="ctrTitle"/>
          </p:nvPr>
        </p:nvSpPr>
        <p:spPr>
          <a:xfrm>
            <a:off x="715100" y="392774"/>
            <a:ext cx="7713900" cy="4662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191919"/>
              </a:buClr>
              <a:buSzPts val="3500"/>
              <a:buNone/>
              <a:defRPr/>
            </a:lvl1pPr>
            <a:lvl2pPr lvl="1" algn="ctr" rtl="0">
              <a:lnSpc>
                <a:spcPct val="90000"/>
              </a:lnSpc>
              <a:spcBef>
                <a:spcPts val="0"/>
              </a:spcBef>
              <a:spcAft>
                <a:spcPts val="0"/>
              </a:spcAft>
              <a:buClr>
                <a:srgbClr val="191919"/>
              </a:buClr>
              <a:buSzPts val="3500"/>
              <a:buNone/>
              <a:defRPr>
                <a:solidFill>
                  <a:srgbClr val="191919"/>
                </a:solidFill>
              </a:defRPr>
            </a:lvl2pPr>
            <a:lvl3pPr lvl="2" algn="ctr" rtl="0">
              <a:lnSpc>
                <a:spcPct val="90000"/>
              </a:lnSpc>
              <a:spcBef>
                <a:spcPts val="0"/>
              </a:spcBef>
              <a:spcAft>
                <a:spcPts val="0"/>
              </a:spcAft>
              <a:buClr>
                <a:srgbClr val="191919"/>
              </a:buClr>
              <a:buSzPts val="3500"/>
              <a:buNone/>
              <a:defRPr>
                <a:solidFill>
                  <a:srgbClr val="191919"/>
                </a:solidFill>
              </a:defRPr>
            </a:lvl3pPr>
            <a:lvl4pPr lvl="3" algn="ctr" rtl="0">
              <a:lnSpc>
                <a:spcPct val="90000"/>
              </a:lnSpc>
              <a:spcBef>
                <a:spcPts val="0"/>
              </a:spcBef>
              <a:spcAft>
                <a:spcPts val="0"/>
              </a:spcAft>
              <a:buClr>
                <a:srgbClr val="191919"/>
              </a:buClr>
              <a:buSzPts val="3500"/>
              <a:buNone/>
              <a:defRPr>
                <a:solidFill>
                  <a:srgbClr val="191919"/>
                </a:solidFill>
              </a:defRPr>
            </a:lvl4pPr>
            <a:lvl5pPr lvl="4" algn="ctr" rtl="0">
              <a:lnSpc>
                <a:spcPct val="90000"/>
              </a:lnSpc>
              <a:spcBef>
                <a:spcPts val="0"/>
              </a:spcBef>
              <a:spcAft>
                <a:spcPts val="0"/>
              </a:spcAft>
              <a:buClr>
                <a:srgbClr val="191919"/>
              </a:buClr>
              <a:buSzPts val="3500"/>
              <a:buNone/>
              <a:defRPr>
                <a:solidFill>
                  <a:srgbClr val="191919"/>
                </a:solidFill>
              </a:defRPr>
            </a:lvl5pPr>
            <a:lvl6pPr lvl="5" algn="ctr" rtl="0">
              <a:lnSpc>
                <a:spcPct val="90000"/>
              </a:lnSpc>
              <a:spcBef>
                <a:spcPts val="0"/>
              </a:spcBef>
              <a:spcAft>
                <a:spcPts val="0"/>
              </a:spcAft>
              <a:buClr>
                <a:srgbClr val="191919"/>
              </a:buClr>
              <a:buSzPts val="3500"/>
              <a:buNone/>
              <a:defRPr>
                <a:solidFill>
                  <a:srgbClr val="191919"/>
                </a:solidFill>
              </a:defRPr>
            </a:lvl6pPr>
            <a:lvl7pPr lvl="6" algn="ctr" rtl="0">
              <a:lnSpc>
                <a:spcPct val="90000"/>
              </a:lnSpc>
              <a:spcBef>
                <a:spcPts val="0"/>
              </a:spcBef>
              <a:spcAft>
                <a:spcPts val="0"/>
              </a:spcAft>
              <a:buClr>
                <a:srgbClr val="191919"/>
              </a:buClr>
              <a:buSzPts val="3500"/>
              <a:buNone/>
              <a:defRPr>
                <a:solidFill>
                  <a:srgbClr val="191919"/>
                </a:solidFill>
              </a:defRPr>
            </a:lvl7pPr>
            <a:lvl8pPr lvl="7" algn="ctr" rtl="0">
              <a:lnSpc>
                <a:spcPct val="90000"/>
              </a:lnSpc>
              <a:spcBef>
                <a:spcPts val="0"/>
              </a:spcBef>
              <a:spcAft>
                <a:spcPts val="0"/>
              </a:spcAft>
              <a:buClr>
                <a:srgbClr val="191919"/>
              </a:buClr>
              <a:buSzPts val="3500"/>
              <a:buNone/>
              <a:defRPr>
                <a:solidFill>
                  <a:srgbClr val="191919"/>
                </a:solidFill>
              </a:defRPr>
            </a:lvl8pPr>
            <a:lvl9pPr lvl="8" algn="ctr" rtl="0">
              <a:lnSpc>
                <a:spcPct val="90000"/>
              </a:lnSpc>
              <a:spcBef>
                <a:spcPts val="0"/>
              </a:spcBef>
              <a:spcAft>
                <a:spcPts val="0"/>
              </a:spcAft>
              <a:buClr>
                <a:srgbClr val="191919"/>
              </a:buClr>
              <a:buSzPts val="3500"/>
              <a:buNone/>
              <a:defRPr>
                <a:solidFill>
                  <a:srgbClr val="191919"/>
                </a:solidFill>
              </a:defRPr>
            </a:lvl9pPr>
          </a:lstStyle>
          <a:p>
            <a:endParaRPr/>
          </a:p>
        </p:txBody>
      </p:sp>
      <p:sp>
        <p:nvSpPr>
          <p:cNvPr id="38" name="Google Shape;38;p5"/>
          <p:cNvSpPr txBox="1">
            <a:spLocks noGrp="1"/>
          </p:cNvSpPr>
          <p:nvPr>
            <p:ph type="subTitle" idx="1"/>
          </p:nvPr>
        </p:nvSpPr>
        <p:spPr>
          <a:xfrm>
            <a:off x="715100" y="3175551"/>
            <a:ext cx="2286300" cy="123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 name="Google Shape;39;p5"/>
          <p:cNvSpPr txBox="1">
            <a:spLocks noGrp="1"/>
          </p:cNvSpPr>
          <p:nvPr>
            <p:ph type="subTitle" idx="2"/>
          </p:nvPr>
        </p:nvSpPr>
        <p:spPr>
          <a:xfrm>
            <a:off x="715105" y="2773950"/>
            <a:ext cx="22863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 name="Google Shape;40;p5"/>
          <p:cNvSpPr txBox="1">
            <a:spLocks noGrp="1"/>
          </p:cNvSpPr>
          <p:nvPr>
            <p:ph type="subTitle" idx="3"/>
          </p:nvPr>
        </p:nvSpPr>
        <p:spPr>
          <a:xfrm>
            <a:off x="4572000" y="3175550"/>
            <a:ext cx="2286300" cy="123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5"/>
          <p:cNvSpPr txBox="1">
            <a:spLocks noGrp="1"/>
          </p:cNvSpPr>
          <p:nvPr>
            <p:ph type="subTitle" idx="4"/>
          </p:nvPr>
        </p:nvSpPr>
        <p:spPr>
          <a:xfrm>
            <a:off x="4572005" y="2773950"/>
            <a:ext cx="22863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p7"/>
          <p:cNvSpPr/>
          <p:nvPr/>
        </p:nvSpPr>
        <p:spPr>
          <a:xfrm>
            <a:off x="5174375" y="-3613600"/>
            <a:ext cx="7755900" cy="7755900"/>
          </a:xfrm>
          <a:prstGeom prst="ellipse">
            <a:avLst/>
          </a:prstGeom>
          <a:gradFill>
            <a:gsLst>
              <a:gs pos="0">
                <a:srgbClr val="ADE7FF">
                  <a:alpha val="71764"/>
                </a:srgbClr>
              </a:gs>
              <a:gs pos="38000">
                <a:srgbClr val="ADE7FF">
                  <a:alpha val="27058"/>
                </a:srgbClr>
              </a:gs>
              <a:gs pos="65000">
                <a:srgbClr val="D40D64">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2688575" y="-5869900"/>
            <a:ext cx="7755900" cy="7755900"/>
          </a:xfrm>
          <a:prstGeom prst="ellipse">
            <a:avLst/>
          </a:prstGeom>
          <a:gradFill>
            <a:gsLst>
              <a:gs pos="0">
                <a:srgbClr val="96F8CC">
                  <a:alpha val="65882"/>
                </a:srgbClr>
              </a:gs>
              <a:gs pos="38000">
                <a:srgbClr val="96F8CC">
                  <a:alpha val="27843"/>
                </a:srgbClr>
              </a:gs>
              <a:gs pos="65000">
                <a:srgbClr val="73BAD8">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7"/>
          <p:cNvGrpSpPr/>
          <p:nvPr/>
        </p:nvGrpSpPr>
        <p:grpSpPr>
          <a:xfrm rot="10800000">
            <a:off x="0" y="0"/>
            <a:ext cx="9144000" cy="5143500"/>
            <a:chOff x="0" y="0"/>
            <a:chExt cx="9144000" cy="5143500"/>
          </a:xfrm>
        </p:grpSpPr>
        <p:pic>
          <p:nvPicPr>
            <p:cNvPr id="52" name="Google Shape;52;p7"/>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53" name="Google Shape;53;p7"/>
            <p:cNvPicPr preferRelativeResize="0"/>
            <p:nvPr/>
          </p:nvPicPr>
          <p:blipFill>
            <a:blip r:embed="rId2">
              <a:alphaModFix/>
            </a:blip>
            <a:stretch>
              <a:fillRect/>
            </a:stretch>
          </p:blipFill>
          <p:spPr>
            <a:xfrm flipH="1">
              <a:off x="0" y="0"/>
              <a:ext cx="9144000" cy="5143500"/>
            </a:xfrm>
            <a:prstGeom prst="rect">
              <a:avLst/>
            </a:prstGeom>
            <a:noFill/>
            <a:ln>
              <a:noFill/>
            </a:ln>
          </p:spPr>
        </p:pic>
      </p:grpSp>
      <p:sp>
        <p:nvSpPr>
          <p:cNvPr id="54" name="Google Shape;54;p7"/>
          <p:cNvSpPr txBox="1">
            <a:spLocks noGrp="1"/>
          </p:cNvSpPr>
          <p:nvPr>
            <p:ph type="ctrTitle"/>
          </p:nvPr>
        </p:nvSpPr>
        <p:spPr>
          <a:xfrm>
            <a:off x="715100" y="392699"/>
            <a:ext cx="7713900" cy="4662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191919"/>
              </a:buClr>
              <a:buSzPts val="3500"/>
              <a:buNone/>
              <a:defRPr/>
            </a:lvl1pPr>
            <a:lvl2pPr lvl="1" algn="ctr" rtl="0">
              <a:lnSpc>
                <a:spcPct val="90000"/>
              </a:lnSpc>
              <a:spcBef>
                <a:spcPts val="0"/>
              </a:spcBef>
              <a:spcAft>
                <a:spcPts val="0"/>
              </a:spcAft>
              <a:buClr>
                <a:srgbClr val="191919"/>
              </a:buClr>
              <a:buSzPts val="3500"/>
              <a:buNone/>
              <a:defRPr>
                <a:solidFill>
                  <a:srgbClr val="191919"/>
                </a:solidFill>
              </a:defRPr>
            </a:lvl2pPr>
            <a:lvl3pPr lvl="2" algn="ctr" rtl="0">
              <a:lnSpc>
                <a:spcPct val="90000"/>
              </a:lnSpc>
              <a:spcBef>
                <a:spcPts val="0"/>
              </a:spcBef>
              <a:spcAft>
                <a:spcPts val="0"/>
              </a:spcAft>
              <a:buClr>
                <a:srgbClr val="191919"/>
              </a:buClr>
              <a:buSzPts val="3500"/>
              <a:buNone/>
              <a:defRPr>
                <a:solidFill>
                  <a:srgbClr val="191919"/>
                </a:solidFill>
              </a:defRPr>
            </a:lvl3pPr>
            <a:lvl4pPr lvl="3" algn="ctr" rtl="0">
              <a:lnSpc>
                <a:spcPct val="90000"/>
              </a:lnSpc>
              <a:spcBef>
                <a:spcPts val="0"/>
              </a:spcBef>
              <a:spcAft>
                <a:spcPts val="0"/>
              </a:spcAft>
              <a:buClr>
                <a:srgbClr val="191919"/>
              </a:buClr>
              <a:buSzPts val="3500"/>
              <a:buNone/>
              <a:defRPr>
                <a:solidFill>
                  <a:srgbClr val="191919"/>
                </a:solidFill>
              </a:defRPr>
            </a:lvl4pPr>
            <a:lvl5pPr lvl="4" algn="ctr" rtl="0">
              <a:lnSpc>
                <a:spcPct val="90000"/>
              </a:lnSpc>
              <a:spcBef>
                <a:spcPts val="0"/>
              </a:spcBef>
              <a:spcAft>
                <a:spcPts val="0"/>
              </a:spcAft>
              <a:buClr>
                <a:srgbClr val="191919"/>
              </a:buClr>
              <a:buSzPts val="3500"/>
              <a:buNone/>
              <a:defRPr>
                <a:solidFill>
                  <a:srgbClr val="191919"/>
                </a:solidFill>
              </a:defRPr>
            </a:lvl5pPr>
            <a:lvl6pPr lvl="5" algn="ctr" rtl="0">
              <a:lnSpc>
                <a:spcPct val="90000"/>
              </a:lnSpc>
              <a:spcBef>
                <a:spcPts val="0"/>
              </a:spcBef>
              <a:spcAft>
                <a:spcPts val="0"/>
              </a:spcAft>
              <a:buClr>
                <a:srgbClr val="191919"/>
              </a:buClr>
              <a:buSzPts val="3500"/>
              <a:buNone/>
              <a:defRPr>
                <a:solidFill>
                  <a:srgbClr val="191919"/>
                </a:solidFill>
              </a:defRPr>
            </a:lvl6pPr>
            <a:lvl7pPr lvl="6" algn="ctr" rtl="0">
              <a:lnSpc>
                <a:spcPct val="90000"/>
              </a:lnSpc>
              <a:spcBef>
                <a:spcPts val="0"/>
              </a:spcBef>
              <a:spcAft>
                <a:spcPts val="0"/>
              </a:spcAft>
              <a:buClr>
                <a:srgbClr val="191919"/>
              </a:buClr>
              <a:buSzPts val="3500"/>
              <a:buNone/>
              <a:defRPr>
                <a:solidFill>
                  <a:srgbClr val="191919"/>
                </a:solidFill>
              </a:defRPr>
            </a:lvl7pPr>
            <a:lvl8pPr lvl="7" algn="ctr" rtl="0">
              <a:lnSpc>
                <a:spcPct val="90000"/>
              </a:lnSpc>
              <a:spcBef>
                <a:spcPts val="0"/>
              </a:spcBef>
              <a:spcAft>
                <a:spcPts val="0"/>
              </a:spcAft>
              <a:buClr>
                <a:srgbClr val="191919"/>
              </a:buClr>
              <a:buSzPts val="3500"/>
              <a:buNone/>
              <a:defRPr>
                <a:solidFill>
                  <a:srgbClr val="191919"/>
                </a:solidFill>
              </a:defRPr>
            </a:lvl8pPr>
            <a:lvl9pPr lvl="8" algn="ctr" rtl="0">
              <a:lnSpc>
                <a:spcPct val="90000"/>
              </a:lnSpc>
              <a:spcBef>
                <a:spcPts val="0"/>
              </a:spcBef>
              <a:spcAft>
                <a:spcPts val="0"/>
              </a:spcAft>
              <a:buClr>
                <a:srgbClr val="191919"/>
              </a:buClr>
              <a:buSzPts val="3500"/>
              <a:buNone/>
              <a:defRPr>
                <a:solidFill>
                  <a:srgbClr val="191919"/>
                </a:solidFill>
              </a:defRPr>
            </a:lvl9pPr>
          </a:lstStyle>
          <a:p>
            <a:endParaRPr/>
          </a:p>
        </p:txBody>
      </p:sp>
      <p:sp>
        <p:nvSpPr>
          <p:cNvPr id="55" name="Google Shape;55;p7"/>
          <p:cNvSpPr txBox="1">
            <a:spLocks noGrp="1"/>
          </p:cNvSpPr>
          <p:nvPr>
            <p:ph type="body" idx="1"/>
          </p:nvPr>
        </p:nvSpPr>
        <p:spPr>
          <a:xfrm>
            <a:off x="720000" y="1711100"/>
            <a:ext cx="6423300" cy="2897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p:nvPr/>
        </p:nvSpPr>
        <p:spPr>
          <a:xfrm>
            <a:off x="5201075" y="-4563075"/>
            <a:ext cx="8911500" cy="8911500"/>
          </a:xfrm>
          <a:prstGeom prst="ellipse">
            <a:avLst/>
          </a:prstGeom>
          <a:gradFill>
            <a:gsLst>
              <a:gs pos="0">
                <a:srgbClr val="FFB6B2">
                  <a:alpha val="65882"/>
                </a:srgbClr>
              </a:gs>
              <a:gs pos="30000">
                <a:srgbClr val="FFB6B2">
                  <a:alpha val="37254"/>
                </a:srgbClr>
              </a:gs>
              <a:gs pos="63000">
                <a:srgbClr val="D40D64">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2277100" y="2280500"/>
            <a:ext cx="7755900" cy="7755900"/>
          </a:xfrm>
          <a:prstGeom prst="ellipse">
            <a:avLst/>
          </a:prstGeom>
          <a:gradFill>
            <a:gsLst>
              <a:gs pos="0">
                <a:srgbClr val="ADE7FF">
                  <a:alpha val="71764"/>
                </a:srgbClr>
              </a:gs>
              <a:gs pos="38000">
                <a:srgbClr val="ADE7FF">
                  <a:alpha val="27058"/>
                </a:srgbClr>
              </a:gs>
              <a:gs pos="65000">
                <a:srgbClr val="D40D64">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5471325" y="619725"/>
            <a:ext cx="7755900" cy="7755900"/>
          </a:xfrm>
          <a:prstGeom prst="ellipse">
            <a:avLst/>
          </a:prstGeom>
          <a:gradFill>
            <a:gsLst>
              <a:gs pos="0">
                <a:srgbClr val="96F8CC">
                  <a:alpha val="65882"/>
                </a:srgbClr>
              </a:gs>
              <a:gs pos="31000">
                <a:srgbClr val="96F8CC">
                  <a:alpha val="27843"/>
                </a:srgbClr>
              </a:gs>
              <a:gs pos="61000">
                <a:srgbClr val="73BAD8">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0" y="0"/>
            <a:ext cx="9144000" cy="5143500"/>
            <a:chOff x="0" y="0"/>
            <a:chExt cx="9144000" cy="5143500"/>
          </a:xfrm>
        </p:grpSpPr>
        <p:pic>
          <p:nvPicPr>
            <p:cNvPr id="68" name="Google Shape;68;p9"/>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69" name="Google Shape;69;p9"/>
            <p:cNvPicPr preferRelativeResize="0"/>
            <p:nvPr/>
          </p:nvPicPr>
          <p:blipFill>
            <a:blip r:embed="rId2">
              <a:alphaModFix/>
            </a:blip>
            <a:stretch>
              <a:fillRect/>
            </a:stretch>
          </p:blipFill>
          <p:spPr>
            <a:xfrm flipH="1">
              <a:off x="0" y="0"/>
              <a:ext cx="9144000" cy="5143500"/>
            </a:xfrm>
            <a:prstGeom prst="rect">
              <a:avLst/>
            </a:prstGeom>
            <a:noFill/>
            <a:ln>
              <a:noFill/>
            </a:ln>
          </p:spPr>
        </p:pic>
      </p:grpSp>
      <p:sp>
        <p:nvSpPr>
          <p:cNvPr id="70" name="Google Shape;70;p9"/>
          <p:cNvSpPr txBox="1">
            <a:spLocks noGrp="1"/>
          </p:cNvSpPr>
          <p:nvPr>
            <p:ph type="ctrTitle"/>
          </p:nvPr>
        </p:nvSpPr>
        <p:spPr>
          <a:xfrm>
            <a:off x="715100" y="1168450"/>
            <a:ext cx="6428100" cy="8376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Clr>
                <a:srgbClr val="191919"/>
              </a:buClr>
              <a:buSzPts val="5200"/>
              <a:buNone/>
              <a:defRPr sz="5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71" name="Google Shape;71;p9"/>
          <p:cNvSpPr txBox="1">
            <a:spLocks noGrp="1"/>
          </p:cNvSpPr>
          <p:nvPr>
            <p:ph type="subTitle" idx="1"/>
          </p:nvPr>
        </p:nvSpPr>
        <p:spPr>
          <a:xfrm>
            <a:off x="3286525" y="2837139"/>
            <a:ext cx="4763700" cy="113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9"/>
        <p:cNvGrpSpPr/>
        <p:nvPr/>
      </p:nvGrpSpPr>
      <p:grpSpPr>
        <a:xfrm>
          <a:off x="0" y="0"/>
          <a:ext cx="0" cy="0"/>
          <a:chOff x="0" y="0"/>
          <a:chExt cx="0" cy="0"/>
        </a:xfrm>
      </p:grpSpPr>
      <p:sp>
        <p:nvSpPr>
          <p:cNvPr id="120" name="Google Shape;120;p16"/>
          <p:cNvSpPr/>
          <p:nvPr/>
        </p:nvSpPr>
        <p:spPr>
          <a:xfrm>
            <a:off x="5174375" y="-2425325"/>
            <a:ext cx="7755900" cy="7755900"/>
          </a:xfrm>
          <a:prstGeom prst="ellipse">
            <a:avLst/>
          </a:prstGeom>
          <a:gradFill>
            <a:gsLst>
              <a:gs pos="0">
                <a:srgbClr val="ADE7FF">
                  <a:alpha val="71764"/>
                </a:srgbClr>
              </a:gs>
              <a:gs pos="38000">
                <a:srgbClr val="ADE7FF">
                  <a:alpha val="27058"/>
                </a:srgbClr>
              </a:gs>
              <a:gs pos="65000">
                <a:srgbClr val="D40D64">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2688575" y="-4681625"/>
            <a:ext cx="7755900" cy="7755900"/>
          </a:xfrm>
          <a:prstGeom prst="ellipse">
            <a:avLst/>
          </a:prstGeom>
          <a:gradFill>
            <a:gsLst>
              <a:gs pos="0">
                <a:srgbClr val="96F8CC">
                  <a:alpha val="65882"/>
                </a:srgbClr>
              </a:gs>
              <a:gs pos="38000">
                <a:srgbClr val="96F8CC">
                  <a:alpha val="27843"/>
                </a:srgbClr>
              </a:gs>
              <a:gs pos="65000">
                <a:srgbClr val="73BAD8">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16"/>
          <p:cNvGrpSpPr/>
          <p:nvPr/>
        </p:nvGrpSpPr>
        <p:grpSpPr>
          <a:xfrm>
            <a:off x="0" y="0"/>
            <a:ext cx="9144000" cy="5143500"/>
            <a:chOff x="0" y="0"/>
            <a:chExt cx="9144000" cy="5143500"/>
          </a:xfrm>
        </p:grpSpPr>
        <p:pic>
          <p:nvPicPr>
            <p:cNvPr id="123" name="Google Shape;123;p16"/>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24" name="Google Shape;124;p16"/>
            <p:cNvPicPr preferRelativeResize="0"/>
            <p:nvPr/>
          </p:nvPicPr>
          <p:blipFill>
            <a:blip r:embed="rId2">
              <a:alphaModFix/>
            </a:blip>
            <a:stretch>
              <a:fillRect/>
            </a:stretch>
          </p:blipFill>
          <p:spPr>
            <a:xfrm flipH="1">
              <a:off x="0" y="0"/>
              <a:ext cx="9144000" cy="5143500"/>
            </a:xfrm>
            <a:prstGeom prst="rect">
              <a:avLst/>
            </a:prstGeom>
            <a:noFill/>
            <a:ln>
              <a:noFill/>
            </a:ln>
          </p:spPr>
        </p:pic>
      </p:grpSp>
      <p:sp>
        <p:nvSpPr>
          <p:cNvPr id="125" name="Google Shape;125;p16"/>
          <p:cNvSpPr txBox="1">
            <a:spLocks noGrp="1"/>
          </p:cNvSpPr>
          <p:nvPr>
            <p:ph type="ctrTitle"/>
          </p:nvPr>
        </p:nvSpPr>
        <p:spPr>
          <a:xfrm>
            <a:off x="715100" y="392699"/>
            <a:ext cx="7713900" cy="4662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191919"/>
              </a:buClr>
              <a:buSzPts val="3500"/>
              <a:buNone/>
              <a:defRPr/>
            </a:lvl1pPr>
            <a:lvl2pPr lvl="1" algn="ctr" rtl="0">
              <a:lnSpc>
                <a:spcPct val="90000"/>
              </a:lnSpc>
              <a:spcBef>
                <a:spcPts val="0"/>
              </a:spcBef>
              <a:spcAft>
                <a:spcPts val="0"/>
              </a:spcAft>
              <a:buClr>
                <a:srgbClr val="191919"/>
              </a:buClr>
              <a:buSzPts val="3500"/>
              <a:buNone/>
              <a:defRPr>
                <a:solidFill>
                  <a:srgbClr val="191919"/>
                </a:solidFill>
              </a:defRPr>
            </a:lvl2pPr>
            <a:lvl3pPr lvl="2" algn="ctr" rtl="0">
              <a:lnSpc>
                <a:spcPct val="90000"/>
              </a:lnSpc>
              <a:spcBef>
                <a:spcPts val="0"/>
              </a:spcBef>
              <a:spcAft>
                <a:spcPts val="0"/>
              </a:spcAft>
              <a:buClr>
                <a:srgbClr val="191919"/>
              </a:buClr>
              <a:buSzPts val="3500"/>
              <a:buNone/>
              <a:defRPr>
                <a:solidFill>
                  <a:srgbClr val="191919"/>
                </a:solidFill>
              </a:defRPr>
            </a:lvl3pPr>
            <a:lvl4pPr lvl="3" algn="ctr" rtl="0">
              <a:lnSpc>
                <a:spcPct val="90000"/>
              </a:lnSpc>
              <a:spcBef>
                <a:spcPts val="0"/>
              </a:spcBef>
              <a:spcAft>
                <a:spcPts val="0"/>
              </a:spcAft>
              <a:buClr>
                <a:srgbClr val="191919"/>
              </a:buClr>
              <a:buSzPts val="3500"/>
              <a:buNone/>
              <a:defRPr>
                <a:solidFill>
                  <a:srgbClr val="191919"/>
                </a:solidFill>
              </a:defRPr>
            </a:lvl4pPr>
            <a:lvl5pPr lvl="4" algn="ctr" rtl="0">
              <a:lnSpc>
                <a:spcPct val="90000"/>
              </a:lnSpc>
              <a:spcBef>
                <a:spcPts val="0"/>
              </a:spcBef>
              <a:spcAft>
                <a:spcPts val="0"/>
              </a:spcAft>
              <a:buClr>
                <a:srgbClr val="191919"/>
              </a:buClr>
              <a:buSzPts val="3500"/>
              <a:buNone/>
              <a:defRPr>
                <a:solidFill>
                  <a:srgbClr val="191919"/>
                </a:solidFill>
              </a:defRPr>
            </a:lvl5pPr>
            <a:lvl6pPr lvl="5" algn="ctr" rtl="0">
              <a:lnSpc>
                <a:spcPct val="90000"/>
              </a:lnSpc>
              <a:spcBef>
                <a:spcPts val="0"/>
              </a:spcBef>
              <a:spcAft>
                <a:spcPts val="0"/>
              </a:spcAft>
              <a:buClr>
                <a:srgbClr val="191919"/>
              </a:buClr>
              <a:buSzPts val="3500"/>
              <a:buNone/>
              <a:defRPr>
                <a:solidFill>
                  <a:srgbClr val="191919"/>
                </a:solidFill>
              </a:defRPr>
            </a:lvl6pPr>
            <a:lvl7pPr lvl="6" algn="ctr" rtl="0">
              <a:lnSpc>
                <a:spcPct val="90000"/>
              </a:lnSpc>
              <a:spcBef>
                <a:spcPts val="0"/>
              </a:spcBef>
              <a:spcAft>
                <a:spcPts val="0"/>
              </a:spcAft>
              <a:buClr>
                <a:srgbClr val="191919"/>
              </a:buClr>
              <a:buSzPts val="3500"/>
              <a:buNone/>
              <a:defRPr>
                <a:solidFill>
                  <a:srgbClr val="191919"/>
                </a:solidFill>
              </a:defRPr>
            </a:lvl7pPr>
            <a:lvl8pPr lvl="7" algn="ctr" rtl="0">
              <a:lnSpc>
                <a:spcPct val="90000"/>
              </a:lnSpc>
              <a:spcBef>
                <a:spcPts val="0"/>
              </a:spcBef>
              <a:spcAft>
                <a:spcPts val="0"/>
              </a:spcAft>
              <a:buClr>
                <a:srgbClr val="191919"/>
              </a:buClr>
              <a:buSzPts val="3500"/>
              <a:buNone/>
              <a:defRPr>
                <a:solidFill>
                  <a:srgbClr val="191919"/>
                </a:solidFill>
              </a:defRPr>
            </a:lvl8pPr>
            <a:lvl9pPr lvl="8" algn="ctr" rtl="0">
              <a:lnSpc>
                <a:spcPct val="90000"/>
              </a:lnSpc>
              <a:spcBef>
                <a:spcPts val="0"/>
              </a:spcBef>
              <a:spcAft>
                <a:spcPts val="0"/>
              </a:spcAft>
              <a:buClr>
                <a:srgbClr val="191919"/>
              </a:buClr>
              <a:buSzPts val="3500"/>
              <a:buNone/>
              <a:defRPr>
                <a:solidFill>
                  <a:srgbClr val="191919"/>
                </a:solidFill>
              </a:defRPr>
            </a:lvl9pPr>
          </a:lstStyle>
          <a:p>
            <a:endParaRPr/>
          </a:p>
        </p:txBody>
      </p:sp>
      <p:sp>
        <p:nvSpPr>
          <p:cNvPr id="126" name="Google Shape;126;p16"/>
          <p:cNvSpPr>
            <a:spLocks noGrp="1"/>
          </p:cNvSpPr>
          <p:nvPr>
            <p:ph type="pic" idx="2"/>
          </p:nvPr>
        </p:nvSpPr>
        <p:spPr>
          <a:xfrm rot="176126">
            <a:off x="4580867" y="1561786"/>
            <a:ext cx="3784366" cy="2960679"/>
          </a:xfrm>
          <a:prstGeom prst="roundRect">
            <a:avLst>
              <a:gd name="adj" fmla="val 4385"/>
            </a:avLst>
          </a:prstGeom>
          <a:noFill/>
          <a:ln w="19050" cap="flat" cmpd="sng">
            <a:solidFill>
              <a:schemeClr val="dk1"/>
            </a:solidFill>
            <a:prstDash val="solid"/>
            <a:round/>
            <a:headEnd type="none" w="sm" len="sm"/>
            <a:tailEnd type="none" w="sm" len="sm"/>
          </a:ln>
        </p:spPr>
      </p:sp>
      <p:sp>
        <p:nvSpPr>
          <p:cNvPr id="127" name="Google Shape;127;p16"/>
          <p:cNvSpPr txBox="1">
            <a:spLocks noGrp="1"/>
          </p:cNvSpPr>
          <p:nvPr>
            <p:ph type="subTitle" idx="1"/>
          </p:nvPr>
        </p:nvSpPr>
        <p:spPr>
          <a:xfrm>
            <a:off x="715100" y="2083800"/>
            <a:ext cx="2861400" cy="212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48"/>
        <p:cNvGrpSpPr/>
        <p:nvPr/>
      </p:nvGrpSpPr>
      <p:grpSpPr>
        <a:xfrm>
          <a:off x="0" y="0"/>
          <a:ext cx="0" cy="0"/>
          <a:chOff x="0" y="0"/>
          <a:chExt cx="0" cy="0"/>
        </a:xfrm>
      </p:grpSpPr>
      <p:sp>
        <p:nvSpPr>
          <p:cNvPr id="149" name="Google Shape;149;p19"/>
          <p:cNvSpPr/>
          <p:nvPr/>
        </p:nvSpPr>
        <p:spPr>
          <a:xfrm rot="10800000">
            <a:off x="-5807525" y="-319812"/>
            <a:ext cx="7755900" cy="7755900"/>
          </a:xfrm>
          <a:prstGeom prst="ellipse">
            <a:avLst/>
          </a:prstGeom>
          <a:gradFill>
            <a:gsLst>
              <a:gs pos="0">
                <a:srgbClr val="ADE7FF">
                  <a:alpha val="71764"/>
                </a:srgbClr>
              </a:gs>
              <a:gs pos="38000">
                <a:srgbClr val="ADE7FF">
                  <a:alpha val="27058"/>
                </a:srgbClr>
              </a:gs>
              <a:gs pos="65000">
                <a:srgbClr val="D40D64">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rot="10800000">
            <a:off x="-3411600" y="1307613"/>
            <a:ext cx="7755900" cy="7755900"/>
          </a:xfrm>
          <a:prstGeom prst="ellipse">
            <a:avLst/>
          </a:prstGeom>
          <a:gradFill>
            <a:gsLst>
              <a:gs pos="0">
                <a:srgbClr val="FFB6B2">
                  <a:alpha val="65882"/>
                </a:srgbClr>
              </a:gs>
              <a:gs pos="30000">
                <a:srgbClr val="FFB6B2">
                  <a:alpha val="37254"/>
                </a:srgbClr>
              </a:gs>
              <a:gs pos="63000">
                <a:srgbClr val="D40D64">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9"/>
          <p:cNvGrpSpPr/>
          <p:nvPr/>
        </p:nvGrpSpPr>
        <p:grpSpPr>
          <a:xfrm flipH="1">
            <a:off x="0" y="0"/>
            <a:ext cx="9144000" cy="5143500"/>
            <a:chOff x="0" y="0"/>
            <a:chExt cx="9144000" cy="5143500"/>
          </a:xfrm>
        </p:grpSpPr>
        <p:pic>
          <p:nvPicPr>
            <p:cNvPr id="152" name="Google Shape;152;p19"/>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53" name="Google Shape;153;p19"/>
            <p:cNvPicPr preferRelativeResize="0"/>
            <p:nvPr/>
          </p:nvPicPr>
          <p:blipFill>
            <a:blip r:embed="rId2">
              <a:alphaModFix/>
            </a:blip>
            <a:stretch>
              <a:fillRect/>
            </a:stretch>
          </p:blipFill>
          <p:spPr>
            <a:xfrm flipH="1">
              <a:off x="0" y="0"/>
              <a:ext cx="9144000" cy="5143500"/>
            </a:xfrm>
            <a:prstGeom prst="rect">
              <a:avLst/>
            </a:prstGeom>
            <a:noFill/>
            <a:ln>
              <a:noFill/>
            </a:ln>
          </p:spPr>
        </p:pic>
      </p:grpSp>
      <p:sp>
        <p:nvSpPr>
          <p:cNvPr id="154" name="Google Shape;154;p19"/>
          <p:cNvSpPr txBox="1">
            <a:spLocks noGrp="1"/>
          </p:cNvSpPr>
          <p:nvPr>
            <p:ph type="ctrTitle"/>
          </p:nvPr>
        </p:nvSpPr>
        <p:spPr>
          <a:xfrm>
            <a:off x="715100" y="392774"/>
            <a:ext cx="7713900" cy="4662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191919"/>
              </a:buClr>
              <a:buSzPts val="3500"/>
              <a:buNone/>
              <a:defRPr/>
            </a:lvl1pPr>
            <a:lvl2pPr lvl="1" algn="ctr" rtl="0">
              <a:lnSpc>
                <a:spcPct val="90000"/>
              </a:lnSpc>
              <a:spcBef>
                <a:spcPts val="0"/>
              </a:spcBef>
              <a:spcAft>
                <a:spcPts val="0"/>
              </a:spcAft>
              <a:buClr>
                <a:srgbClr val="191919"/>
              </a:buClr>
              <a:buSzPts val="3500"/>
              <a:buNone/>
              <a:defRPr>
                <a:solidFill>
                  <a:srgbClr val="191919"/>
                </a:solidFill>
              </a:defRPr>
            </a:lvl2pPr>
            <a:lvl3pPr lvl="2" algn="ctr" rtl="0">
              <a:lnSpc>
                <a:spcPct val="90000"/>
              </a:lnSpc>
              <a:spcBef>
                <a:spcPts val="0"/>
              </a:spcBef>
              <a:spcAft>
                <a:spcPts val="0"/>
              </a:spcAft>
              <a:buClr>
                <a:srgbClr val="191919"/>
              </a:buClr>
              <a:buSzPts val="3500"/>
              <a:buNone/>
              <a:defRPr>
                <a:solidFill>
                  <a:srgbClr val="191919"/>
                </a:solidFill>
              </a:defRPr>
            </a:lvl3pPr>
            <a:lvl4pPr lvl="3" algn="ctr" rtl="0">
              <a:lnSpc>
                <a:spcPct val="90000"/>
              </a:lnSpc>
              <a:spcBef>
                <a:spcPts val="0"/>
              </a:spcBef>
              <a:spcAft>
                <a:spcPts val="0"/>
              </a:spcAft>
              <a:buClr>
                <a:srgbClr val="191919"/>
              </a:buClr>
              <a:buSzPts val="3500"/>
              <a:buNone/>
              <a:defRPr>
                <a:solidFill>
                  <a:srgbClr val="191919"/>
                </a:solidFill>
              </a:defRPr>
            </a:lvl4pPr>
            <a:lvl5pPr lvl="4" algn="ctr" rtl="0">
              <a:lnSpc>
                <a:spcPct val="90000"/>
              </a:lnSpc>
              <a:spcBef>
                <a:spcPts val="0"/>
              </a:spcBef>
              <a:spcAft>
                <a:spcPts val="0"/>
              </a:spcAft>
              <a:buClr>
                <a:srgbClr val="191919"/>
              </a:buClr>
              <a:buSzPts val="3500"/>
              <a:buNone/>
              <a:defRPr>
                <a:solidFill>
                  <a:srgbClr val="191919"/>
                </a:solidFill>
              </a:defRPr>
            </a:lvl5pPr>
            <a:lvl6pPr lvl="5" algn="ctr" rtl="0">
              <a:lnSpc>
                <a:spcPct val="90000"/>
              </a:lnSpc>
              <a:spcBef>
                <a:spcPts val="0"/>
              </a:spcBef>
              <a:spcAft>
                <a:spcPts val="0"/>
              </a:spcAft>
              <a:buClr>
                <a:srgbClr val="191919"/>
              </a:buClr>
              <a:buSzPts val="3500"/>
              <a:buNone/>
              <a:defRPr>
                <a:solidFill>
                  <a:srgbClr val="191919"/>
                </a:solidFill>
              </a:defRPr>
            </a:lvl6pPr>
            <a:lvl7pPr lvl="6" algn="ctr" rtl="0">
              <a:lnSpc>
                <a:spcPct val="90000"/>
              </a:lnSpc>
              <a:spcBef>
                <a:spcPts val="0"/>
              </a:spcBef>
              <a:spcAft>
                <a:spcPts val="0"/>
              </a:spcAft>
              <a:buClr>
                <a:srgbClr val="191919"/>
              </a:buClr>
              <a:buSzPts val="3500"/>
              <a:buNone/>
              <a:defRPr>
                <a:solidFill>
                  <a:srgbClr val="191919"/>
                </a:solidFill>
              </a:defRPr>
            </a:lvl7pPr>
            <a:lvl8pPr lvl="7" algn="ctr" rtl="0">
              <a:lnSpc>
                <a:spcPct val="90000"/>
              </a:lnSpc>
              <a:spcBef>
                <a:spcPts val="0"/>
              </a:spcBef>
              <a:spcAft>
                <a:spcPts val="0"/>
              </a:spcAft>
              <a:buClr>
                <a:srgbClr val="191919"/>
              </a:buClr>
              <a:buSzPts val="3500"/>
              <a:buNone/>
              <a:defRPr>
                <a:solidFill>
                  <a:srgbClr val="191919"/>
                </a:solidFill>
              </a:defRPr>
            </a:lvl8pPr>
            <a:lvl9pPr lvl="8" algn="ctr" rtl="0">
              <a:lnSpc>
                <a:spcPct val="90000"/>
              </a:lnSpc>
              <a:spcBef>
                <a:spcPts val="0"/>
              </a:spcBef>
              <a:spcAft>
                <a:spcPts val="0"/>
              </a:spcAft>
              <a:buClr>
                <a:srgbClr val="191919"/>
              </a:buClr>
              <a:buSzPts val="3500"/>
              <a:buNone/>
              <a:defRPr>
                <a:solidFill>
                  <a:srgbClr val="191919"/>
                </a:solidFill>
              </a:defRPr>
            </a:lvl9pPr>
          </a:lstStyle>
          <a:p>
            <a:endParaRPr/>
          </a:p>
        </p:txBody>
      </p:sp>
      <p:sp>
        <p:nvSpPr>
          <p:cNvPr id="155" name="Google Shape;155;p19"/>
          <p:cNvSpPr txBox="1">
            <a:spLocks noGrp="1"/>
          </p:cNvSpPr>
          <p:nvPr>
            <p:ph type="subTitle" idx="1"/>
          </p:nvPr>
        </p:nvSpPr>
        <p:spPr>
          <a:xfrm>
            <a:off x="715100" y="2555592"/>
            <a:ext cx="1977600" cy="1641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19"/>
          <p:cNvSpPr txBox="1">
            <a:spLocks noGrp="1"/>
          </p:cNvSpPr>
          <p:nvPr>
            <p:ph type="subTitle" idx="2"/>
          </p:nvPr>
        </p:nvSpPr>
        <p:spPr>
          <a:xfrm>
            <a:off x="715105" y="4138744"/>
            <a:ext cx="19776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b="1">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7" name="Google Shape;157;p19"/>
          <p:cNvSpPr txBox="1">
            <a:spLocks noGrp="1"/>
          </p:cNvSpPr>
          <p:nvPr>
            <p:ph type="subTitle" idx="3"/>
          </p:nvPr>
        </p:nvSpPr>
        <p:spPr>
          <a:xfrm>
            <a:off x="3286525" y="2555592"/>
            <a:ext cx="1977600" cy="1641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19"/>
          <p:cNvSpPr txBox="1">
            <a:spLocks noGrp="1"/>
          </p:cNvSpPr>
          <p:nvPr>
            <p:ph type="subTitle" idx="4"/>
          </p:nvPr>
        </p:nvSpPr>
        <p:spPr>
          <a:xfrm>
            <a:off x="3286530" y="4138744"/>
            <a:ext cx="19776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b="1">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9" name="Google Shape;159;p19"/>
          <p:cNvSpPr txBox="1">
            <a:spLocks noGrp="1"/>
          </p:cNvSpPr>
          <p:nvPr>
            <p:ph type="subTitle" idx="5"/>
          </p:nvPr>
        </p:nvSpPr>
        <p:spPr>
          <a:xfrm>
            <a:off x="5857950" y="2555592"/>
            <a:ext cx="1977600" cy="1641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19"/>
          <p:cNvSpPr txBox="1">
            <a:spLocks noGrp="1"/>
          </p:cNvSpPr>
          <p:nvPr>
            <p:ph type="subTitle" idx="6"/>
          </p:nvPr>
        </p:nvSpPr>
        <p:spPr>
          <a:xfrm>
            <a:off x="5857955" y="4138743"/>
            <a:ext cx="19776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b="1">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61"/>
        <p:cNvGrpSpPr/>
        <p:nvPr/>
      </p:nvGrpSpPr>
      <p:grpSpPr>
        <a:xfrm>
          <a:off x="0" y="0"/>
          <a:ext cx="0" cy="0"/>
          <a:chOff x="0" y="0"/>
          <a:chExt cx="0" cy="0"/>
        </a:xfrm>
      </p:grpSpPr>
      <p:sp>
        <p:nvSpPr>
          <p:cNvPr id="162" name="Google Shape;162;p20"/>
          <p:cNvSpPr/>
          <p:nvPr/>
        </p:nvSpPr>
        <p:spPr>
          <a:xfrm>
            <a:off x="3191775" y="-4018900"/>
            <a:ext cx="7755900" cy="7755900"/>
          </a:xfrm>
          <a:prstGeom prst="ellipse">
            <a:avLst/>
          </a:prstGeom>
          <a:gradFill>
            <a:gsLst>
              <a:gs pos="0">
                <a:srgbClr val="96F8CC">
                  <a:alpha val="65882"/>
                </a:srgbClr>
              </a:gs>
              <a:gs pos="38000">
                <a:srgbClr val="96F8CC">
                  <a:alpha val="27843"/>
                </a:srgbClr>
              </a:gs>
              <a:gs pos="65000">
                <a:srgbClr val="73BAD8">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20"/>
          <p:cNvGrpSpPr/>
          <p:nvPr/>
        </p:nvGrpSpPr>
        <p:grpSpPr>
          <a:xfrm rot="10800000">
            <a:off x="0" y="0"/>
            <a:ext cx="9144000" cy="5143500"/>
            <a:chOff x="0" y="0"/>
            <a:chExt cx="9144000" cy="5143500"/>
          </a:xfrm>
        </p:grpSpPr>
        <p:pic>
          <p:nvPicPr>
            <p:cNvPr id="164" name="Google Shape;164;p20"/>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65" name="Google Shape;165;p20"/>
            <p:cNvPicPr preferRelativeResize="0"/>
            <p:nvPr/>
          </p:nvPicPr>
          <p:blipFill>
            <a:blip r:embed="rId2">
              <a:alphaModFix/>
            </a:blip>
            <a:stretch>
              <a:fillRect/>
            </a:stretch>
          </p:blipFill>
          <p:spPr>
            <a:xfrm flipH="1">
              <a:off x="0" y="0"/>
              <a:ext cx="9144000" cy="5143500"/>
            </a:xfrm>
            <a:prstGeom prst="rect">
              <a:avLst/>
            </a:prstGeom>
            <a:noFill/>
            <a:ln>
              <a:noFill/>
            </a:ln>
          </p:spPr>
        </p:pic>
      </p:grpSp>
      <p:sp>
        <p:nvSpPr>
          <p:cNvPr id="166" name="Google Shape;166;p20"/>
          <p:cNvSpPr txBox="1">
            <a:spLocks noGrp="1"/>
          </p:cNvSpPr>
          <p:nvPr>
            <p:ph type="ctrTitle"/>
          </p:nvPr>
        </p:nvSpPr>
        <p:spPr>
          <a:xfrm>
            <a:off x="715100" y="392699"/>
            <a:ext cx="7713900" cy="4662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191919"/>
              </a:buClr>
              <a:buSzPts val="3500"/>
              <a:buNone/>
              <a:defRPr/>
            </a:lvl1pPr>
            <a:lvl2pPr lvl="1" algn="ctr" rtl="0">
              <a:lnSpc>
                <a:spcPct val="90000"/>
              </a:lnSpc>
              <a:spcBef>
                <a:spcPts val="0"/>
              </a:spcBef>
              <a:spcAft>
                <a:spcPts val="0"/>
              </a:spcAft>
              <a:buClr>
                <a:srgbClr val="191919"/>
              </a:buClr>
              <a:buSzPts val="3500"/>
              <a:buNone/>
              <a:defRPr>
                <a:solidFill>
                  <a:srgbClr val="191919"/>
                </a:solidFill>
              </a:defRPr>
            </a:lvl2pPr>
            <a:lvl3pPr lvl="2" algn="ctr" rtl="0">
              <a:lnSpc>
                <a:spcPct val="90000"/>
              </a:lnSpc>
              <a:spcBef>
                <a:spcPts val="0"/>
              </a:spcBef>
              <a:spcAft>
                <a:spcPts val="0"/>
              </a:spcAft>
              <a:buClr>
                <a:srgbClr val="191919"/>
              </a:buClr>
              <a:buSzPts val="3500"/>
              <a:buNone/>
              <a:defRPr>
                <a:solidFill>
                  <a:srgbClr val="191919"/>
                </a:solidFill>
              </a:defRPr>
            </a:lvl3pPr>
            <a:lvl4pPr lvl="3" algn="ctr" rtl="0">
              <a:lnSpc>
                <a:spcPct val="90000"/>
              </a:lnSpc>
              <a:spcBef>
                <a:spcPts val="0"/>
              </a:spcBef>
              <a:spcAft>
                <a:spcPts val="0"/>
              </a:spcAft>
              <a:buClr>
                <a:srgbClr val="191919"/>
              </a:buClr>
              <a:buSzPts val="3500"/>
              <a:buNone/>
              <a:defRPr>
                <a:solidFill>
                  <a:srgbClr val="191919"/>
                </a:solidFill>
              </a:defRPr>
            </a:lvl4pPr>
            <a:lvl5pPr lvl="4" algn="ctr" rtl="0">
              <a:lnSpc>
                <a:spcPct val="90000"/>
              </a:lnSpc>
              <a:spcBef>
                <a:spcPts val="0"/>
              </a:spcBef>
              <a:spcAft>
                <a:spcPts val="0"/>
              </a:spcAft>
              <a:buClr>
                <a:srgbClr val="191919"/>
              </a:buClr>
              <a:buSzPts val="3500"/>
              <a:buNone/>
              <a:defRPr>
                <a:solidFill>
                  <a:srgbClr val="191919"/>
                </a:solidFill>
              </a:defRPr>
            </a:lvl5pPr>
            <a:lvl6pPr lvl="5" algn="ctr" rtl="0">
              <a:lnSpc>
                <a:spcPct val="90000"/>
              </a:lnSpc>
              <a:spcBef>
                <a:spcPts val="0"/>
              </a:spcBef>
              <a:spcAft>
                <a:spcPts val="0"/>
              </a:spcAft>
              <a:buClr>
                <a:srgbClr val="191919"/>
              </a:buClr>
              <a:buSzPts val="3500"/>
              <a:buNone/>
              <a:defRPr>
                <a:solidFill>
                  <a:srgbClr val="191919"/>
                </a:solidFill>
              </a:defRPr>
            </a:lvl6pPr>
            <a:lvl7pPr lvl="6" algn="ctr" rtl="0">
              <a:lnSpc>
                <a:spcPct val="90000"/>
              </a:lnSpc>
              <a:spcBef>
                <a:spcPts val="0"/>
              </a:spcBef>
              <a:spcAft>
                <a:spcPts val="0"/>
              </a:spcAft>
              <a:buClr>
                <a:srgbClr val="191919"/>
              </a:buClr>
              <a:buSzPts val="3500"/>
              <a:buNone/>
              <a:defRPr>
                <a:solidFill>
                  <a:srgbClr val="191919"/>
                </a:solidFill>
              </a:defRPr>
            </a:lvl7pPr>
            <a:lvl8pPr lvl="7" algn="ctr" rtl="0">
              <a:lnSpc>
                <a:spcPct val="90000"/>
              </a:lnSpc>
              <a:spcBef>
                <a:spcPts val="0"/>
              </a:spcBef>
              <a:spcAft>
                <a:spcPts val="0"/>
              </a:spcAft>
              <a:buClr>
                <a:srgbClr val="191919"/>
              </a:buClr>
              <a:buSzPts val="3500"/>
              <a:buNone/>
              <a:defRPr>
                <a:solidFill>
                  <a:srgbClr val="191919"/>
                </a:solidFill>
              </a:defRPr>
            </a:lvl8pPr>
            <a:lvl9pPr lvl="8" algn="ctr" rtl="0">
              <a:lnSpc>
                <a:spcPct val="90000"/>
              </a:lnSpc>
              <a:spcBef>
                <a:spcPts val="0"/>
              </a:spcBef>
              <a:spcAft>
                <a:spcPts val="0"/>
              </a:spcAft>
              <a:buClr>
                <a:srgbClr val="191919"/>
              </a:buClr>
              <a:buSzPts val="3500"/>
              <a:buNone/>
              <a:defRPr>
                <a:solidFill>
                  <a:srgbClr val="191919"/>
                </a:solidFill>
              </a:defRPr>
            </a:lvl9pPr>
          </a:lstStyle>
          <a:p>
            <a:endParaRPr/>
          </a:p>
        </p:txBody>
      </p:sp>
      <p:sp>
        <p:nvSpPr>
          <p:cNvPr id="167" name="Google Shape;167;p20"/>
          <p:cNvSpPr txBox="1">
            <a:spLocks noGrp="1"/>
          </p:cNvSpPr>
          <p:nvPr>
            <p:ph type="subTitle" idx="1"/>
          </p:nvPr>
        </p:nvSpPr>
        <p:spPr>
          <a:xfrm>
            <a:off x="1059811" y="3660801"/>
            <a:ext cx="1639200" cy="79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0"/>
          <p:cNvSpPr txBox="1">
            <a:spLocks noGrp="1"/>
          </p:cNvSpPr>
          <p:nvPr>
            <p:ph type="subTitle" idx="2"/>
          </p:nvPr>
        </p:nvSpPr>
        <p:spPr>
          <a:xfrm>
            <a:off x="1059815" y="3259202"/>
            <a:ext cx="16392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9" name="Google Shape;169;p20"/>
          <p:cNvSpPr txBox="1">
            <a:spLocks noGrp="1"/>
          </p:cNvSpPr>
          <p:nvPr>
            <p:ph type="subTitle" idx="3"/>
          </p:nvPr>
        </p:nvSpPr>
        <p:spPr>
          <a:xfrm>
            <a:off x="6444986" y="3660800"/>
            <a:ext cx="1639200" cy="79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20"/>
          <p:cNvSpPr txBox="1">
            <a:spLocks noGrp="1"/>
          </p:cNvSpPr>
          <p:nvPr>
            <p:ph type="subTitle" idx="4"/>
          </p:nvPr>
        </p:nvSpPr>
        <p:spPr>
          <a:xfrm>
            <a:off x="6444989" y="3259202"/>
            <a:ext cx="1639200" cy="4662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200" b="1">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1" name="Google Shape;171;p20"/>
          <p:cNvSpPr txBox="1">
            <a:spLocks noGrp="1"/>
          </p:cNvSpPr>
          <p:nvPr>
            <p:ph type="subTitle" idx="5"/>
          </p:nvPr>
        </p:nvSpPr>
        <p:spPr>
          <a:xfrm>
            <a:off x="1059811" y="2093451"/>
            <a:ext cx="1639200" cy="79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20"/>
          <p:cNvSpPr txBox="1">
            <a:spLocks noGrp="1"/>
          </p:cNvSpPr>
          <p:nvPr>
            <p:ph type="subTitle" idx="6"/>
          </p:nvPr>
        </p:nvSpPr>
        <p:spPr>
          <a:xfrm>
            <a:off x="1059815" y="1691850"/>
            <a:ext cx="16392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3" name="Google Shape;173;p20"/>
          <p:cNvSpPr txBox="1">
            <a:spLocks noGrp="1"/>
          </p:cNvSpPr>
          <p:nvPr>
            <p:ph type="subTitle" idx="7"/>
          </p:nvPr>
        </p:nvSpPr>
        <p:spPr>
          <a:xfrm>
            <a:off x="6444986" y="2093451"/>
            <a:ext cx="1639200" cy="79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0"/>
          <p:cNvSpPr txBox="1">
            <a:spLocks noGrp="1"/>
          </p:cNvSpPr>
          <p:nvPr>
            <p:ph type="subTitle" idx="8"/>
          </p:nvPr>
        </p:nvSpPr>
        <p:spPr>
          <a:xfrm>
            <a:off x="6444989" y="1691850"/>
            <a:ext cx="1639200" cy="4662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200" b="1">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5"/>
        <p:cNvGrpSpPr/>
        <p:nvPr/>
      </p:nvGrpSpPr>
      <p:grpSpPr>
        <a:xfrm>
          <a:off x="0" y="0"/>
          <a:ext cx="0" cy="0"/>
          <a:chOff x="0" y="0"/>
          <a:chExt cx="0" cy="0"/>
        </a:xfrm>
      </p:grpSpPr>
      <p:sp>
        <p:nvSpPr>
          <p:cNvPr id="176" name="Google Shape;176;p21"/>
          <p:cNvSpPr/>
          <p:nvPr/>
        </p:nvSpPr>
        <p:spPr>
          <a:xfrm>
            <a:off x="5174375" y="-3613600"/>
            <a:ext cx="7755900" cy="7755900"/>
          </a:xfrm>
          <a:prstGeom prst="ellipse">
            <a:avLst/>
          </a:prstGeom>
          <a:gradFill>
            <a:gsLst>
              <a:gs pos="0">
                <a:srgbClr val="FFB6B2">
                  <a:alpha val="65882"/>
                </a:srgbClr>
              </a:gs>
              <a:gs pos="30000">
                <a:srgbClr val="FFB6B2">
                  <a:alpha val="37254"/>
                </a:srgbClr>
              </a:gs>
              <a:gs pos="63000">
                <a:srgbClr val="D40D64">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2688575" y="-5869900"/>
            <a:ext cx="7755900" cy="7755900"/>
          </a:xfrm>
          <a:prstGeom prst="ellipse">
            <a:avLst/>
          </a:prstGeom>
          <a:gradFill>
            <a:gsLst>
              <a:gs pos="0">
                <a:srgbClr val="96F8CC">
                  <a:alpha val="65882"/>
                </a:srgbClr>
              </a:gs>
              <a:gs pos="38000">
                <a:srgbClr val="96F8CC">
                  <a:alpha val="27843"/>
                </a:srgbClr>
              </a:gs>
              <a:gs pos="65000">
                <a:srgbClr val="73BAD8">
                  <a:alpha val="0"/>
                </a:srgbClr>
              </a:gs>
              <a:gs pos="100000">
                <a:srgbClr val="D40D64">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21"/>
          <p:cNvGrpSpPr/>
          <p:nvPr/>
        </p:nvGrpSpPr>
        <p:grpSpPr>
          <a:xfrm flipH="1">
            <a:off x="0" y="0"/>
            <a:ext cx="9144000" cy="5143500"/>
            <a:chOff x="0" y="0"/>
            <a:chExt cx="9144000" cy="5143500"/>
          </a:xfrm>
        </p:grpSpPr>
        <p:pic>
          <p:nvPicPr>
            <p:cNvPr id="179" name="Google Shape;179;p21"/>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80" name="Google Shape;180;p21"/>
            <p:cNvPicPr preferRelativeResize="0"/>
            <p:nvPr/>
          </p:nvPicPr>
          <p:blipFill>
            <a:blip r:embed="rId2">
              <a:alphaModFix/>
            </a:blip>
            <a:stretch>
              <a:fillRect/>
            </a:stretch>
          </p:blipFill>
          <p:spPr>
            <a:xfrm flipH="1">
              <a:off x="0" y="0"/>
              <a:ext cx="9144000" cy="5143500"/>
            </a:xfrm>
            <a:prstGeom prst="rect">
              <a:avLst/>
            </a:prstGeom>
            <a:noFill/>
            <a:ln>
              <a:noFill/>
            </a:ln>
          </p:spPr>
        </p:pic>
      </p:grpSp>
      <p:sp>
        <p:nvSpPr>
          <p:cNvPr id="181" name="Google Shape;181;p21"/>
          <p:cNvSpPr txBox="1">
            <a:spLocks noGrp="1"/>
          </p:cNvSpPr>
          <p:nvPr>
            <p:ph type="ctrTitle"/>
          </p:nvPr>
        </p:nvSpPr>
        <p:spPr>
          <a:xfrm>
            <a:off x="715100" y="392774"/>
            <a:ext cx="7713900" cy="4662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191919"/>
              </a:buClr>
              <a:buSzPts val="3500"/>
              <a:buNone/>
              <a:defRPr/>
            </a:lvl1pPr>
            <a:lvl2pPr lvl="1" algn="ctr" rtl="0">
              <a:lnSpc>
                <a:spcPct val="90000"/>
              </a:lnSpc>
              <a:spcBef>
                <a:spcPts val="0"/>
              </a:spcBef>
              <a:spcAft>
                <a:spcPts val="0"/>
              </a:spcAft>
              <a:buClr>
                <a:srgbClr val="191919"/>
              </a:buClr>
              <a:buSzPts val="3500"/>
              <a:buNone/>
              <a:defRPr>
                <a:solidFill>
                  <a:srgbClr val="191919"/>
                </a:solidFill>
              </a:defRPr>
            </a:lvl2pPr>
            <a:lvl3pPr lvl="2" algn="ctr" rtl="0">
              <a:lnSpc>
                <a:spcPct val="90000"/>
              </a:lnSpc>
              <a:spcBef>
                <a:spcPts val="0"/>
              </a:spcBef>
              <a:spcAft>
                <a:spcPts val="0"/>
              </a:spcAft>
              <a:buClr>
                <a:srgbClr val="191919"/>
              </a:buClr>
              <a:buSzPts val="3500"/>
              <a:buNone/>
              <a:defRPr>
                <a:solidFill>
                  <a:srgbClr val="191919"/>
                </a:solidFill>
              </a:defRPr>
            </a:lvl3pPr>
            <a:lvl4pPr lvl="3" algn="ctr" rtl="0">
              <a:lnSpc>
                <a:spcPct val="90000"/>
              </a:lnSpc>
              <a:spcBef>
                <a:spcPts val="0"/>
              </a:spcBef>
              <a:spcAft>
                <a:spcPts val="0"/>
              </a:spcAft>
              <a:buClr>
                <a:srgbClr val="191919"/>
              </a:buClr>
              <a:buSzPts val="3500"/>
              <a:buNone/>
              <a:defRPr>
                <a:solidFill>
                  <a:srgbClr val="191919"/>
                </a:solidFill>
              </a:defRPr>
            </a:lvl4pPr>
            <a:lvl5pPr lvl="4" algn="ctr" rtl="0">
              <a:lnSpc>
                <a:spcPct val="90000"/>
              </a:lnSpc>
              <a:spcBef>
                <a:spcPts val="0"/>
              </a:spcBef>
              <a:spcAft>
                <a:spcPts val="0"/>
              </a:spcAft>
              <a:buClr>
                <a:srgbClr val="191919"/>
              </a:buClr>
              <a:buSzPts val="3500"/>
              <a:buNone/>
              <a:defRPr>
                <a:solidFill>
                  <a:srgbClr val="191919"/>
                </a:solidFill>
              </a:defRPr>
            </a:lvl5pPr>
            <a:lvl6pPr lvl="5" algn="ctr" rtl="0">
              <a:lnSpc>
                <a:spcPct val="90000"/>
              </a:lnSpc>
              <a:spcBef>
                <a:spcPts val="0"/>
              </a:spcBef>
              <a:spcAft>
                <a:spcPts val="0"/>
              </a:spcAft>
              <a:buClr>
                <a:srgbClr val="191919"/>
              </a:buClr>
              <a:buSzPts val="3500"/>
              <a:buNone/>
              <a:defRPr>
                <a:solidFill>
                  <a:srgbClr val="191919"/>
                </a:solidFill>
              </a:defRPr>
            </a:lvl6pPr>
            <a:lvl7pPr lvl="6" algn="ctr" rtl="0">
              <a:lnSpc>
                <a:spcPct val="90000"/>
              </a:lnSpc>
              <a:spcBef>
                <a:spcPts val="0"/>
              </a:spcBef>
              <a:spcAft>
                <a:spcPts val="0"/>
              </a:spcAft>
              <a:buClr>
                <a:srgbClr val="191919"/>
              </a:buClr>
              <a:buSzPts val="3500"/>
              <a:buNone/>
              <a:defRPr>
                <a:solidFill>
                  <a:srgbClr val="191919"/>
                </a:solidFill>
              </a:defRPr>
            </a:lvl7pPr>
            <a:lvl8pPr lvl="7" algn="ctr" rtl="0">
              <a:lnSpc>
                <a:spcPct val="90000"/>
              </a:lnSpc>
              <a:spcBef>
                <a:spcPts val="0"/>
              </a:spcBef>
              <a:spcAft>
                <a:spcPts val="0"/>
              </a:spcAft>
              <a:buClr>
                <a:srgbClr val="191919"/>
              </a:buClr>
              <a:buSzPts val="3500"/>
              <a:buNone/>
              <a:defRPr>
                <a:solidFill>
                  <a:srgbClr val="191919"/>
                </a:solidFill>
              </a:defRPr>
            </a:lvl8pPr>
            <a:lvl9pPr lvl="8" algn="ctr" rtl="0">
              <a:lnSpc>
                <a:spcPct val="90000"/>
              </a:lnSpc>
              <a:spcBef>
                <a:spcPts val="0"/>
              </a:spcBef>
              <a:spcAft>
                <a:spcPts val="0"/>
              </a:spcAft>
              <a:buClr>
                <a:srgbClr val="191919"/>
              </a:buClr>
              <a:buSzPts val="3500"/>
              <a:buNone/>
              <a:defRPr>
                <a:solidFill>
                  <a:srgbClr val="191919"/>
                </a:solidFill>
              </a:defRPr>
            </a:lvl9pPr>
          </a:lstStyle>
          <a:p>
            <a:endParaRPr/>
          </a:p>
        </p:txBody>
      </p:sp>
      <p:sp>
        <p:nvSpPr>
          <p:cNvPr id="182" name="Google Shape;182;p21"/>
          <p:cNvSpPr txBox="1">
            <a:spLocks noGrp="1"/>
          </p:cNvSpPr>
          <p:nvPr>
            <p:ph type="subTitle" idx="1"/>
          </p:nvPr>
        </p:nvSpPr>
        <p:spPr>
          <a:xfrm>
            <a:off x="715100" y="3737001"/>
            <a:ext cx="1639200" cy="79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1"/>
          <p:cNvSpPr txBox="1">
            <a:spLocks noGrp="1"/>
          </p:cNvSpPr>
          <p:nvPr>
            <p:ph type="subTitle" idx="2"/>
          </p:nvPr>
        </p:nvSpPr>
        <p:spPr>
          <a:xfrm>
            <a:off x="715104" y="3335402"/>
            <a:ext cx="16392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4" name="Google Shape;184;p21"/>
          <p:cNvSpPr txBox="1">
            <a:spLocks noGrp="1"/>
          </p:cNvSpPr>
          <p:nvPr>
            <p:ph type="subTitle" idx="3"/>
          </p:nvPr>
        </p:nvSpPr>
        <p:spPr>
          <a:xfrm>
            <a:off x="3286524" y="3737000"/>
            <a:ext cx="1639200" cy="79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1"/>
          <p:cNvSpPr txBox="1">
            <a:spLocks noGrp="1"/>
          </p:cNvSpPr>
          <p:nvPr>
            <p:ph type="subTitle" idx="4"/>
          </p:nvPr>
        </p:nvSpPr>
        <p:spPr>
          <a:xfrm>
            <a:off x="3286528" y="3335402"/>
            <a:ext cx="16392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6" name="Google Shape;186;p21"/>
          <p:cNvSpPr txBox="1">
            <a:spLocks noGrp="1"/>
          </p:cNvSpPr>
          <p:nvPr>
            <p:ph type="subTitle" idx="5"/>
          </p:nvPr>
        </p:nvSpPr>
        <p:spPr>
          <a:xfrm>
            <a:off x="5857950" y="3737000"/>
            <a:ext cx="1639200" cy="79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21"/>
          <p:cNvSpPr txBox="1">
            <a:spLocks noGrp="1"/>
          </p:cNvSpPr>
          <p:nvPr>
            <p:ph type="subTitle" idx="6"/>
          </p:nvPr>
        </p:nvSpPr>
        <p:spPr>
          <a:xfrm>
            <a:off x="5857953" y="3335402"/>
            <a:ext cx="16392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8" name="Google Shape;188;p21"/>
          <p:cNvSpPr txBox="1">
            <a:spLocks noGrp="1"/>
          </p:cNvSpPr>
          <p:nvPr>
            <p:ph type="subTitle" idx="7"/>
          </p:nvPr>
        </p:nvSpPr>
        <p:spPr>
          <a:xfrm>
            <a:off x="715100" y="2169651"/>
            <a:ext cx="1639200" cy="79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21"/>
          <p:cNvSpPr txBox="1">
            <a:spLocks noGrp="1"/>
          </p:cNvSpPr>
          <p:nvPr>
            <p:ph type="subTitle" idx="8"/>
          </p:nvPr>
        </p:nvSpPr>
        <p:spPr>
          <a:xfrm>
            <a:off x="715104" y="1768050"/>
            <a:ext cx="16392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0" name="Google Shape;190;p21"/>
          <p:cNvSpPr txBox="1">
            <a:spLocks noGrp="1"/>
          </p:cNvSpPr>
          <p:nvPr>
            <p:ph type="subTitle" idx="9"/>
          </p:nvPr>
        </p:nvSpPr>
        <p:spPr>
          <a:xfrm>
            <a:off x="3286524" y="2169651"/>
            <a:ext cx="1639200" cy="79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1"/>
          <p:cNvSpPr txBox="1">
            <a:spLocks noGrp="1"/>
          </p:cNvSpPr>
          <p:nvPr>
            <p:ph type="subTitle" idx="13"/>
          </p:nvPr>
        </p:nvSpPr>
        <p:spPr>
          <a:xfrm>
            <a:off x="3286528" y="1768050"/>
            <a:ext cx="16392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2" name="Google Shape;192;p21"/>
          <p:cNvSpPr txBox="1">
            <a:spLocks noGrp="1"/>
          </p:cNvSpPr>
          <p:nvPr>
            <p:ph type="subTitle" idx="14"/>
          </p:nvPr>
        </p:nvSpPr>
        <p:spPr>
          <a:xfrm>
            <a:off x="5857950" y="2169651"/>
            <a:ext cx="1639200" cy="79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1"/>
          <p:cNvSpPr txBox="1">
            <a:spLocks noGrp="1"/>
          </p:cNvSpPr>
          <p:nvPr>
            <p:ph type="subTitle" idx="15"/>
          </p:nvPr>
        </p:nvSpPr>
        <p:spPr>
          <a:xfrm>
            <a:off x="5857953" y="1768050"/>
            <a:ext cx="16392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latin typeface="Manrope"/>
                <a:ea typeface="Manrope"/>
                <a:cs typeface="Manrope"/>
                <a:sym typeface="Manrop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1pPr>
            <a:lvl2pPr lvl="1"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2pPr>
            <a:lvl3pPr lvl="2"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3pPr>
            <a:lvl4pPr lvl="3"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4pPr>
            <a:lvl5pPr lvl="4"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5pPr>
            <a:lvl6pPr lvl="5"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6pPr>
            <a:lvl7pPr lvl="6"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7pPr>
            <a:lvl8pPr lvl="7"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8pPr>
            <a:lvl9pPr lvl="8"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8" r:id="rId5"/>
    <p:sldLayoutId id="2147483662" r:id="rId6"/>
    <p:sldLayoutId id="2147483665" r:id="rId7"/>
    <p:sldLayoutId id="2147483666" r:id="rId8"/>
    <p:sldLayoutId id="2147483667" r:id="rId9"/>
    <p:sldLayoutId id="2147483670" r:id="rId10"/>
    <p:sldLayoutId id="2147483671"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9"/>
          <p:cNvSpPr txBox="1">
            <a:spLocks noGrp="1"/>
          </p:cNvSpPr>
          <p:nvPr>
            <p:ph type="ctrTitle"/>
          </p:nvPr>
        </p:nvSpPr>
        <p:spPr>
          <a:xfrm>
            <a:off x="715100" y="837877"/>
            <a:ext cx="5539800" cy="220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CareerConnect</a:t>
            </a:r>
            <a:br>
              <a:rPr lang="en" sz="4800" dirty="0"/>
            </a:br>
            <a:r>
              <a:rPr lang="en" sz="4800" dirty="0"/>
              <a:t>Narowal</a:t>
            </a:r>
            <a:endParaRPr sz="4800" dirty="0"/>
          </a:p>
        </p:txBody>
      </p:sp>
      <p:sp>
        <p:nvSpPr>
          <p:cNvPr id="236" name="Google Shape;236;p29"/>
          <p:cNvSpPr txBox="1">
            <a:spLocks noGrp="1"/>
          </p:cNvSpPr>
          <p:nvPr>
            <p:ph type="subTitle" idx="1"/>
          </p:nvPr>
        </p:nvSpPr>
        <p:spPr>
          <a:xfrm>
            <a:off x="715100" y="3743054"/>
            <a:ext cx="3283916" cy="9332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Umair Aslam 20-UON-0573</a:t>
            </a:r>
          </a:p>
          <a:p>
            <a:pPr marL="0" indent="0"/>
            <a:r>
              <a:rPr lang="en-US" sz="1400" dirty="0"/>
              <a:t>Muhammad Shameer 20-UON-083</a:t>
            </a:r>
            <a:endParaRPr lang="en" sz="1400" dirty="0"/>
          </a:p>
          <a:p>
            <a:pPr marL="0" lvl="0" indent="0" algn="l" rtl="0">
              <a:spcBef>
                <a:spcPts val="0"/>
              </a:spcBef>
              <a:spcAft>
                <a:spcPts val="0"/>
              </a:spcAft>
              <a:buNone/>
            </a:pPr>
            <a:r>
              <a:rPr lang="en" sz="1400" dirty="0"/>
              <a:t>Muhammad Hussain 20-UON-0594</a:t>
            </a:r>
          </a:p>
        </p:txBody>
      </p:sp>
      <p:cxnSp>
        <p:nvCxnSpPr>
          <p:cNvPr id="237" name="Google Shape;237;p29"/>
          <p:cNvCxnSpPr/>
          <p:nvPr/>
        </p:nvCxnSpPr>
        <p:spPr>
          <a:xfrm>
            <a:off x="837900" y="3205373"/>
            <a:ext cx="562500" cy="0"/>
          </a:xfrm>
          <a:prstGeom prst="straightConnector1">
            <a:avLst/>
          </a:prstGeom>
          <a:noFill/>
          <a:ln w="19050" cap="flat" cmpd="sng">
            <a:solidFill>
              <a:schemeClr val="dk1"/>
            </a:solidFill>
            <a:prstDash val="solid"/>
            <a:round/>
            <a:headEnd type="none" w="med" len="med"/>
            <a:tailEnd type="none" w="med" len="med"/>
          </a:ln>
        </p:spPr>
      </p:cxnSp>
      <p:sp>
        <p:nvSpPr>
          <p:cNvPr id="238" name="Google Shape;238;p29"/>
          <p:cNvSpPr/>
          <p:nvPr/>
        </p:nvSpPr>
        <p:spPr>
          <a:xfrm rot="-4216438">
            <a:off x="4130033" y="3773337"/>
            <a:ext cx="705232" cy="1225675"/>
          </a:xfrm>
          <a:custGeom>
            <a:avLst/>
            <a:gdLst/>
            <a:ahLst/>
            <a:cxnLst/>
            <a:rect l="l" t="t" r="r" b="b"/>
            <a:pathLst>
              <a:path w="20807" h="36162" extrusionOk="0">
                <a:moveTo>
                  <a:pt x="12485" y="9204"/>
                </a:moveTo>
                <a:cubicBezTo>
                  <a:pt x="13272" y="9204"/>
                  <a:pt x="14053" y="9297"/>
                  <a:pt x="14802" y="9490"/>
                </a:cubicBezTo>
                <a:cubicBezTo>
                  <a:pt x="15302" y="9590"/>
                  <a:pt x="15769" y="9790"/>
                  <a:pt x="16236" y="10023"/>
                </a:cubicBezTo>
                <a:cubicBezTo>
                  <a:pt x="17704" y="10924"/>
                  <a:pt x="17871" y="12158"/>
                  <a:pt x="16670" y="13759"/>
                </a:cubicBezTo>
                <a:cubicBezTo>
                  <a:pt x="16216" y="14087"/>
                  <a:pt x="15553" y="14186"/>
                  <a:pt x="14939" y="14186"/>
                </a:cubicBezTo>
                <a:cubicBezTo>
                  <a:pt x="14741" y="14186"/>
                  <a:pt x="14548" y="14176"/>
                  <a:pt x="14368" y="14160"/>
                </a:cubicBezTo>
                <a:cubicBezTo>
                  <a:pt x="12767" y="14060"/>
                  <a:pt x="10999" y="13459"/>
                  <a:pt x="9698" y="12592"/>
                </a:cubicBezTo>
                <a:cubicBezTo>
                  <a:pt x="8831" y="12025"/>
                  <a:pt x="8097" y="11258"/>
                  <a:pt x="7630" y="10390"/>
                </a:cubicBezTo>
                <a:cubicBezTo>
                  <a:pt x="9125" y="9620"/>
                  <a:pt x="10820" y="9204"/>
                  <a:pt x="12485" y="9204"/>
                </a:cubicBezTo>
                <a:close/>
                <a:moveTo>
                  <a:pt x="10275" y="18914"/>
                </a:moveTo>
                <a:cubicBezTo>
                  <a:pt x="10482" y="18914"/>
                  <a:pt x="10690" y="18930"/>
                  <a:pt x="10899" y="18963"/>
                </a:cubicBezTo>
                <a:cubicBezTo>
                  <a:pt x="13635" y="19430"/>
                  <a:pt x="13535" y="22366"/>
                  <a:pt x="11533" y="23533"/>
                </a:cubicBezTo>
                <a:cubicBezTo>
                  <a:pt x="10766" y="24000"/>
                  <a:pt x="9832" y="24167"/>
                  <a:pt x="8965" y="24167"/>
                </a:cubicBezTo>
                <a:cubicBezTo>
                  <a:pt x="7430" y="24100"/>
                  <a:pt x="5996" y="23400"/>
                  <a:pt x="4928" y="22366"/>
                </a:cubicBezTo>
                <a:cubicBezTo>
                  <a:pt x="6263" y="20516"/>
                  <a:pt x="8204" y="18914"/>
                  <a:pt x="10275" y="18914"/>
                </a:cubicBezTo>
                <a:close/>
                <a:moveTo>
                  <a:pt x="19030" y="1"/>
                </a:moveTo>
                <a:cubicBezTo>
                  <a:pt x="15500" y="1"/>
                  <a:pt x="11997" y="1277"/>
                  <a:pt x="9231" y="3519"/>
                </a:cubicBezTo>
                <a:cubicBezTo>
                  <a:pt x="7063" y="5287"/>
                  <a:pt x="5896" y="7722"/>
                  <a:pt x="6830" y="10157"/>
                </a:cubicBezTo>
                <a:cubicBezTo>
                  <a:pt x="3227" y="12292"/>
                  <a:pt x="926" y="16261"/>
                  <a:pt x="2860" y="20631"/>
                </a:cubicBezTo>
                <a:cubicBezTo>
                  <a:pt x="3127" y="21265"/>
                  <a:pt x="3527" y="21865"/>
                  <a:pt x="3994" y="22399"/>
                </a:cubicBezTo>
                <a:cubicBezTo>
                  <a:pt x="3928" y="22466"/>
                  <a:pt x="3894" y="22532"/>
                  <a:pt x="3861" y="22599"/>
                </a:cubicBezTo>
                <a:cubicBezTo>
                  <a:pt x="1526" y="26168"/>
                  <a:pt x="1659" y="30505"/>
                  <a:pt x="3094" y="34374"/>
                </a:cubicBezTo>
                <a:cubicBezTo>
                  <a:pt x="2260" y="33740"/>
                  <a:pt x="1459" y="33140"/>
                  <a:pt x="625" y="32506"/>
                </a:cubicBezTo>
                <a:cubicBezTo>
                  <a:pt x="565" y="32458"/>
                  <a:pt x="504" y="32437"/>
                  <a:pt x="447" y="32437"/>
                </a:cubicBezTo>
                <a:cubicBezTo>
                  <a:pt x="189" y="32437"/>
                  <a:pt x="1" y="32861"/>
                  <a:pt x="192" y="33107"/>
                </a:cubicBezTo>
                <a:cubicBezTo>
                  <a:pt x="731" y="33804"/>
                  <a:pt x="2145" y="36161"/>
                  <a:pt x="3315" y="36161"/>
                </a:cubicBezTo>
                <a:cubicBezTo>
                  <a:pt x="3375" y="36161"/>
                  <a:pt x="3435" y="36155"/>
                  <a:pt x="3494" y="36142"/>
                </a:cubicBezTo>
                <a:cubicBezTo>
                  <a:pt x="4628" y="35909"/>
                  <a:pt x="5495" y="33307"/>
                  <a:pt x="5996" y="32439"/>
                </a:cubicBezTo>
                <a:cubicBezTo>
                  <a:pt x="6181" y="32162"/>
                  <a:pt x="5917" y="31885"/>
                  <a:pt x="5660" y="31885"/>
                </a:cubicBezTo>
                <a:cubicBezTo>
                  <a:pt x="5546" y="31885"/>
                  <a:pt x="5434" y="31939"/>
                  <a:pt x="5362" y="32073"/>
                </a:cubicBezTo>
                <a:cubicBezTo>
                  <a:pt x="5062" y="32573"/>
                  <a:pt x="4528" y="33907"/>
                  <a:pt x="3961" y="34641"/>
                </a:cubicBezTo>
                <a:cubicBezTo>
                  <a:pt x="2693" y="31606"/>
                  <a:pt x="2260" y="28170"/>
                  <a:pt x="3427" y="25034"/>
                </a:cubicBezTo>
                <a:cubicBezTo>
                  <a:pt x="3694" y="24367"/>
                  <a:pt x="4061" y="23666"/>
                  <a:pt x="4495" y="22933"/>
                </a:cubicBezTo>
                <a:cubicBezTo>
                  <a:pt x="5760" y="24122"/>
                  <a:pt x="7429" y="24870"/>
                  <a:pt x="9123" y="24870"/>
                </a:cubicBezTo>
                <a:cubicBezTo>
                  <a:pt x="9661" y="24870"/>
                  <a:pt x="10202" y="24795"/>
                  <a:pt x="10733" y="24634"/>
                </a:cubicBezTo>
                <a:cubicBezTo>
                  <a:pt x="13101" y="23933"/>
                  <a:pt x="15202" y="20664"/>
                  <a:pt x="12667" y="18796"/>
                </a:cubicBezTo>
                <a:cubicBezTo>
                  <a:pt x="12019" y="18318"/>
                  <a:pt x="11307" y="18116"/>
                  <a:pt x="10576" y="18116"/>
                </a:cubicBezTo>
                <a:cubicBezTo>
                  <a:pt x="8295" y="18116"/>
                  <a:pt x="5817" y="20081"/>
                  <a:pt x="4428" y="21798"/>
                </a:cubicBezTo>
                <a:cubicBezTo>
                  <a:pt x="2126" y="18996"/>
                  <a:pt x="2727" y="14760"/>
                  <a:pt x="5162" y="12192"/>
                </a:cubicBezTo>
                <a:cubicBezTo>
                  <a:pt x="5729" y="11625"/>
                  <a:pt x="6363" y="11124"/>
                  <a:pt x="7097" y="10691"/>
                </a:cubicBezTo>
                <a:cubicBezTo>
                  <a:pt x="7263" y="11057"/>
                  <a:pt x="7530" y="11424"/>
                  <a:pt x="7830" y="11791"/>
                </a:cubicBezTo>
                <a:cubicBezTo>
                  <a:pt x="9177" y="13412"/>
                  <a:pt x="12125" y="14939"/>
                  <a:pt x="14657" y="14939"/>
                </a:cubicBezTo>
                <a:cubicBezTo>
                  <a:pt x="15513" y="14939"/>
                  <a:pt x="16321" y="14764"/>
                  <a:pt x="17004" y="14360"/>
                </a:cubicBezTo>
                <a:cubicBezTo>
                  <a:pt x="19772" y="12692"/>
                  <a:pt x="17571" y="9590"/>
                  <a:pt x="15302" y="8889"/>
                </a:cubicBezTo>
                <a:cubicBezTo>
                  <a:pt x="14455" y="8636"/>
                  <a:pt x="13571" y="8517"/>
                  <a:pt x="12680" y="8517"/>
                </a:cubicBezTo>
                <a:cubicBezTo>
                  <a:pt x="10870" y="8517"/>
                  <a:pt x="9028" y="9007"/>
                  <a:pt x="7397" y="9857"/>
                </a:cubicBezTo>
                <a:cubicBezTo>
                  <a:pt x="7030" y="8823"/>
                  <a:pt x="6963" y="7722"/>
                  <a:pt x="7430" y="6588"/>
                </a:cubicBezTo>
                <a:cubicBezTo>
                  <a:pt x="8097" y="4986"/>
                  <a:pt x="9765" y="3719"/>
                  <a:pt x="11200" y="2818"/>
                </a:cubicBezTo>
                <a:cubicBezTo>
                  <a:pt x="13939" y="1130"/>
                  <a:pt x="16953" y="445"/>
                  <a:pt x="20124" y="445"/>
                </a:cubicBezTo>
                <a:cubicBezTo>
                  <a:pt x="20273" y="445"/>
                  <a:pt x="20423" y="447"/>
                  <a:pt x="20573" y="450"/>
                </a:cubicBezTo>
                <a:cubicBezTo>
                  <a:pt x="20806" y="450"/>
                  <a:pt x="20773" y="116"/>
                  <a:pt x="20573" y="83"/>
                </a:cubicBezTo>
                <a:cubicBezTo>
                  <a:pt x="20060" y="28"/>
                  <a:pt x="19545" y="1"/>
                  <a:pt x="19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29"/>
          <p:cNvSpPr/>
          <p:nvPr/>
        </p:nvSpPr>
        <p:spPr>
          <a:xfrm rot="-2570312">
            <a:off x="7951914" y="1081153"/>
            <a:ext cx="1134842" cy="1552835"/>
          </a:xfrm>
          <a:custGeom>
            <a:avLst/>
            <a:gdLst/>
            <a:ahLst/>
            <a:cxnLst/>
            <a:rect l="l" t="t" r="r" b="b"/>
            <a:pathLst>
              <a:path w="37950" h="51928" extrusionOk="0">
                <a:moveTo>
                  <a:pt x="22215" y="0"/>
                </a:moveTo>
                <a:cubicBezTo>
                  <a:pt x="21381" y="0"/>
                  <a:pt x="20586" y="52"/>
                  <a:pt x="19854" y="152"/>
                </a:cubicBezTo>
                <a:cubicBezTo>
                  <a:pt x="11683" y="1279"/>
                  <a:pt x="3413" y="7570"/>
                  <a:pt x="3237" y="16367"/>
                </a:cubicBezTo>
                <a:cubicBezTo>
                  <a:pt x="3237" y="16493"/>
                  <a:pt x="3331" y="16555"/>
                  <a:pt x="3425" y="16555"/>
                </a:cubicBezTo>
                <a:cubicBezTo>
                  <a:pt x="3519" y="16555"/>
                  <a:pt x="3613" y="16493"/>
                  <a:pt x="3613" y="16367"/>
                </a:cubicBezTo>
                <a:cubicBezTo>
                  <a:pt x="4114" y="7645"/>
                  <a:pt x="12410" y="1530"/>
                  <a:pt x="20631" y="728"/>
                </a:cubicBezTo>
                <a:cubicBezTo>
                  <a:pt x="21306" y="660"/>
                  <a:pt x="21994" y="624"/>
                  <a:pt x="22687" y="624"/>
                </a:cubicBezTo>
                <a:cubicBezTo>
                  <a:pt x="26577" y="624"/>
                  <a:pt x="30634" y="1743"/>
                  <a:pt x="33463" y="4487"/>
                </a:cubicBezTo>
                <a:cubicBezTo>
                  <a:pt x="37949" y="8823"/>
                  <a:pt x="35092" y="14513"/>
                  <a:pt x="31308" y="18172"/>
                </a:cubicBezTo>
                <a:cubicBezTo>
                  <a:pt x="24541" y="24688"/>
                  <a:pt x="15142" y="26117"/>
                  <a:pt x="6671" y="29300"/>
                </a:cubicBezTo>
                <a:cubicBezTo>
                  <a:pt x="4039" y="30277"/>
                  <a:pt x="1157" y="32107"/>
                  <a:pt x="1157" y="35239"/>
                </a:cubicBezTo>
                <a:cubicBezTo>
                  <a:pt x="1132" y="38523"/>
                  <a:pt x="4340" y="39375"/>
                  <a:pt x="7022" y="39525"/>
                </a:cubicBezTo>
                <a:cubicBezTo>
                  <a:pt x="7554" y="39551"/>
                  <a:pt x="8088" y="39564"/>
                  <a:pt x="8622" y="39564"/>
                </a:cubicBezTo>
                <a:cubicBezTo>
                  <a:pt x="10652" y="39564"/>
                  <a:pt x="12687" y="39376"/>
                  <a:pt x="14691" y="38999"/>
                </a:cubicBezTo>
                <a:cubicBezTo>
                  <a:pt x="17373" y="38498"/>
                  <a:pt x="19979" y="37570"/>
                  <a:pt x="22711" y="37320"/>
                </a:cubicBezTo>
                <a:cubicBezTo>
                  <a:pt x="23154" y="37279"/>
                  <a:pt x="23590" y="37256"/>
                  <a:pt x="24016" y="37256"/>
                </a:cubicBezTo>
                <a:cubicBezTo>
                  <a:pt x="26962" y="37256"/>
                  <a:pt x="29407" y="38327"/>
                  <a:pt x="30130" y="41656"/>
                </a:cubicBezTo>
                <a:cubicBezTo>
                  <a:pt x="30731" y="44387"/>
                  <a:pt x="30881" y="47194"/>
                  <a:pt x="30781" y="50001"/>
                </a:cubicBezTo>
                <a:cubicBezTo>
                  <a:pt x="30180" y="49400"/>
                  <a:pt x="29603" y="48824"/>
                  <a:pt x="29002" y="48222"/>
                </a:cubicBezTo>
                <a:cubicBezTo>
                  <a:pt x="28928" y="48148"/>
                  <a:pt x="28843" y="48117"/>
                  <a:pt x="28761" y="48117"/>
                </a:cubicBezTo>
                <a:cubicBezTo>
                  <a:pt x="28481" y="48117"/>
                  <a:pt x="28224" y="48477"/>
                  <a:pt x="28475" y="48748"/>
                </a:cubicBezTo>
                <a:lnTo>
                  <a:pt x="30831" y="51179"/>
                </a:lnTo>
                <a:cubicBezTo>
                  <a:pt x="30881" y="51230"/>
                  <a:pt x="30932" y="51255"/>
                  <a:pt x="31007" y="51255"/>
                </a:cubicBezTo>
                <a:lnTo>
                  <a:pt x="31558" y="51831"/>
                </a:lnTo>
                <a:cubicBezTo>
                  <a:pt x="31623" y="51896"/>
                  <a:pt x="31719" y="51928"/>
                  <a:pt x="31817" y="51928"/>
                </a:cubicBezTo>
                <a:cubicBezTo>
                  <a:pt x="31946" y="51928"/>
                  <a:pt x="32077" y="51870"/>
                  <a:pt x="32135" y="51756"/>
                </a:cubicBezTo>
                <a:cubicBezTo>
                  <a:pt x="32937" y="50202"/>
                  <a:pt x="33714" y="48623"/>
                  <a:pt x="34516" y="47069"/>
                </a:cubicBezTo>
                <a:cubicBezTo>
                  <a:pt x="34671" y="46776"/>
                  <a:pt x="34410" y="46506"/>
                  <a:pt x="34159" y="46506"/>
                </a:cubicBezTo>
                <a:cubicBezTo>
                  <a:pt x="34045" y="46506"/>
                  <a:pt x="33934" y="46561"/>
                  <a:pt x="33864" y="46693"/>
                </a:cubicBezTo>
                <a:cubicBezTo>
                  <a:pt x="33162" y="48097"/>
                  <a:pt x="32435" y="49525"/>
                  <a:pt x="31734" y="50929"/>
                </a:cubicBezTo>
                <a:cubicBezTo>
                  <a:pt x="31633" y="50854"/>
                  <a:pt x="31558" y="50778"/>
                  <a:pt x="31483" y="50703"/>
                </a:cubicBezTo>
                <a:cubicBezTo>
                  <a:pt x="31583" y="48372"/>
                  <a:pt x="31533" y="46092"/>
                  <a:pt x="31232" y="43786"/>
                </a:cubicBezTo>
                <a:cubicBezTo>
                  <a:pt x="30957" y="41706"/>
                  <a:pt x="30706" y="39199"/>
                  <a:pt x="28901" y="37821"/>
                </a:cubicBezTo>
                <a:cubicBezTo>
                  <a:pt x="27554" y="36810"/>
                  <a:pt x="25944" y="36461"/>
                  <a:pt x="24266" y="36461"/>
                </a:cubicBezTo>
                <a:cubicBezTo>
                  <a:pt x="21824" y="36461"/>
                  <a:pt x="19236" y="37201"/>
                  <a:pt x="17097" y="37721"/>
                </a:cubicBezTo>
                <a:cubicBezTo>
                  <a:pt x="15741" y="38046"/>
                  <a:pt x="12005" y="38696"/>
                  <a:pt x="8554" y="38696"/>
                </a:cubicBezTo>
                <a:cubicBezTo>
                  <a:pt x="4032" y="38696"/>
                  <a:pt x="1" y="37580"/>
                  <a:pt x="2460" y="33159"/>
                </a:cubicBezTo>
                <a:cubicBezTo>
                  <a:pt x="3864" y="30678"/>
                  <a:pt x="7047" y="29901"/>
                  <a:pt x="9553" y="29099"/>
                </a:cubicBezTo>
                <a:cubicBezTo>
                  <a:pt x="12235" y="28247"/>
                  <a:pt x="14942" y="27445"/>
                  <a:pt x="17598" y="26543"/>
                </a:cubicBezTo>
                <a:cubicBezTo>
                  <a:pt x="21809" y="25089"/>
                  <a:pt x="25969" y="23335"/>
                  <a:pt x="29528" y="20628"/>
                </a:cubicBezTo>
                <a:cubicBezTo>
                  <a:pt x="32686" y="18247"/>
                  <a:pt x="35969" y="14788"/>
                  <a:pt x="36496" y="10678"/>
                </a:cubicBezTo>
                <a:cubicBezTo>
                  <a:pt x="37473" y="3106"/>
                  <a:pt x="28692" y="0"/>
                  <a:pt x="22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6F1D19D9-A941-C2C2-33B1-9D1D669710C3}"/>
              </a:ext>
            </a:extLst>
          </p:cNvPr>
          <p:cNvPicPr>
            <a:picLocks noChangeAspect="1"/>
          </p:cNvPicPr>
          <p:nvPr/>
        </p:nvPicPr>
        <p:blipFill>
          <a:blip r:embed="rId3"/>
          <a:stretch>
            <a:fillRect/>
          </a:stretch>
        </p:blipFill>
        <p:spPr>
          <a:xfrm>
            <a:off x="6825113" y="256266"/>
            <a:ext cx="1807254" cy="501059"/>
          </a:xfrm>
          <a:prstGeom prst="rect">
            <a:avLst/>
          </a:prstGeom>
        </p:spPr>
      </p:pic>
      <p:sp>
        <p:nvSpPr>
          <p:cNvPr id="8" name="Google Shape;236;p29">
            <a:extLst>
              <a:ext uri="{FF2B5EF4-FFF2-40B4-BE49-F238E27FC236}">
                <a16:creationId xmlns:a16="http://schemas.microsoft.com/office/drawing/2014/main" id="{36060FA5-8AE9-6B19-1D39-DB3D6B4BCE90}"/>
              </a:ext>
            </a:extLst>
          </p:cNvPr>
          <p:cNvSpPr txBox="1">
            <a:spLocks/>
          </p:cNvSpPr>
          <p:nvPr/>
        </p:nvSpPr>
        <p:spPr>
          <a:xfrm>
            <a:off x="6389564" y="3438809"/>
            <a:ext cx="2678352" cy="1267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6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9pPr>
          </a:lstStyle>
          <a:p>
            <a:pPr marL="0" indent="0"/>
            <a:r>
              <a:rPr lang="en-US" sz="1400" b="1" dirty="0"/>
              <a:t>Project Supervisor</a:t>
            </a:r>
          </a:p>
          <a:p>
            <a:pPr marL="0" indent="0"/>
            <a:r>
              <a:rPr lang="en-US" sz="1400" dirty="0"/>
              <a:t>Mr. Zishan Zafar</a:t>
            </a:r>
          </a:p>
          <a:p>
            <a:pPr marL="0" indent="0"/>
            <a:endParaRPr lang="en" sz="1400" dirty="0"/>
          </a:p>
          <a:p>
            <a:pPr marL="0" indent="0"/>
            <a:r>
              <a:rPr lang="en-US" sz="1400" b="1" dirty="0"/>
              <a:t>Project Co-Supervisor</a:t>
            </a:r>
          </a:p>
          <a:p>
            <a:pPr marL="0" indent="0"/>
            <a:r>
              <a:rPr lang="en-US" sz="1400" dirty="0"/>
              <a:t>Mr. Waseem Younas</a:t>
            </a:r>
            <a:endParaRPr lang="en" sz="1400" dirty="0"/>
          </a:p>
        </p:txBody>
      </p:sp>
      <p:sp>
        <p:nvSpPr>
          <p:cNvPr id="9" name="Google Shape;236;p29">
            <a:extLst>
              <a:ext uri="{FF2B5EF4-FFF2-40B4-BE49-F238E27FC236}">
                <a16:creationId xmlns:a16="http://schemas.microsoft.com/office/drawing/2014/main" id="{6CA559B1-29E0-1649-2F25-625AF3050590}"/>
              </a:ext>
            </a:extLst>
          </p:cNvPr>
          <p:cNvSpPr txBox="1">
            <a:spLocks/>
          </p:cNvSpPr>
          <p:nvPr/>
        </p:nvSpPr>
        <p:spPr>
          <a:xfrm>
            <a:off x="715100" y="1171296"/>
            <a:ext cx="2068205" cy="290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6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9pPr>
          </a:lstStyle>
          <a:p>
            <a:pPr marL="0" indent="0"/>
            <a:r>
              <a:rPr lang="en-US" b="1" dirty="0">
                <a:solidFill>
                  <a:schemeClr val="tx1">
                    <a:lumMod val="75000"/>
                    <a:lumOff val="25000"/>
                  </a:schemeClr>
                </a:solidFill>
              </a:rPr>
              <a:t>Final Year Project</a:t>
            </a:r>
            <a:endParaRPr lang="en" b="1" dirty="0">
              <a:solidFill>
                <a:schemeClr val="tx1">
                  <a:lumMod val="75000"/>
                  <a:lumOff val="25000"/>
                </a:schemeClr>
              </a:solidFill>
            </a:endParaRPr>
          </a:p>
        </p:txBody>
      </p:sp>
      <p:sp>
        <p:nvSpPr>
          <p:cNvPr id="10" name="Google Shape;236;p29">
            <a:extLst>
              <a:ext uri="{FF2B5EF4-FFF2-40B4-BE49-F238E27FC236}">
                <a16:creationId xmlns:a16="http://schemas.microsoft.com/office/drawing/2014/main" id="{6351C5A5-E0CF-4834-BF57-868E9273CE1E}"/>
              </a:ext>
            </a:extLst>
          </p:cNvPr>
          <p:cNvSpPr txBox="1">
            <a:spLocks/>
          </p:cNvSpPr>
          <p:nvPr/>
        </p:nvSpPr>
        <p:spPr>
          <a:xfrm>
            <a:off x="686232" y="3438809"/>
            <a:ext cx="2068205" cy="290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6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9pPr>
          </a:lstStyle>
          <a:p>
            <a:pPr marL="0" indent="0"/>
            <a:r>
              <a:rPr lang="en-US" b="1" dirty="0"/>
              <a:t>Group Members</a:t>
            </a:r>
            <a:endParaRPr lang="en" b="1"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cxnSp>
        <p:nvCxnSpPr>
          <p:cNvPr id="421" name="Google Shape;421;p39"/>
          <p:cNvCxnSpPr/>
          <p:nvPr/>
        </p:nvCxnSpPr>
        <p:spPr>
          <a:xfrm>
            <a:off x="534126" y="2571750"/>
            <a:ext cx="562500" cy="0"/>
          </a:xfrm>
          <a:prstGeom prst="straightConnector1">
            <a:avLst/>
          </a:prstGeom>
          <a:noFill/>
          <a:ln w="19050" cap="flat" cmpd="sng">
            <a:solidFill>
              <a:schemeClr val="dk1"/>
            </a:solidFill>
            <a:prstDash val="solid"/>
            <a:round/>
            <a:headEnd type="none" w="med" len="med"/>
            <a:tailEnd type="none" w="med" len="med"/>
          </a:ln>
        </p:spPr>
      </p:cxnSp>
      <p:sp>
        <p:nvSpPr>
          <p:cNvPr id="33" name="Title 32">
            <a:extLst>
              <a:ext uri="{FF2B5EF4-FFF2-40B4-BE49-F238E27FC236}">
                <a16:creationId xmlns:a16="http://schemas.microsoft.com/office/drawing/2014/main" id="{B969806E-9829-826F-0AC4-D6BE19D88A34}"/>
              </a:ext>
            </a:extLst>
          </p:cNvPr>
          <p:cNvSpPr>
            <a:spLocks noGrp="1"/>
          </p:cNvSpPr>
          <p:nvPr>
            <p:ph type="ctrTitle"/>
          </p:nvPr>
        </p:nvSpPr>
        <p:spPr>
          <a:xfrm>
            <a:off x="534126" y="1945274"/>
            <a:ext cx="1932849" cy="421528"/>
          </a:xfrm>
          <a:solidFill>
            <a:schemeClr val="accent1"/>
          </a:solidFill>
        </p:spPr>
        <p:txBody>
          <a:bodyPr/>
          <a:lstStyle/>
          <a:p>
            <a:r>
              <a:rPr lang="en-US" sz="2000" dirty="0"/>
              <a:t>ERD Diagram</a:t>
            </a:r>
          </a:p>
        </p:txBody>
      </p:sp>
      <p:pic>
        <p:nvPicPr>
          <p:cNvPr id="1026" name="Picture 2">
            <a:extLst>
              <a:ext uri="{FF2B5EF4-FFF2-40B4-BE49-F238E27FC236}">
                <a16:creationId xmlns:a16="http://schemas.microsoft.com/office/drawing/2014/main" id="{7CD2CE85-FF87-0CE0-B4D1-A0B05367B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015" y="246196"/>
            <a:ext cx="5057776" cy="4504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11424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cxnSp>
        <p:nvCxnSpPr>
          <p:cNvPr id="421" name="Google Shape;421;p39"/>
          <p:cNvCxnSpPr/>
          <p:nvPr/>
        </p:nvCxnSpPr>
        <p:spPr>
          <a:xfrm>
            <a:off x="580725" y="2571750"/>
            <a:ext cx="562500" cy="0"/>
          </a:xfrm>
          <a:prstGeom prst="straightConnector1">
            <a:avLst/>
          </a:prstGeom>
          <a:noFill/>
          <a:ln w="19050" cap="flat" cmpd="sng">
            <a:solidFill>
              <a:schemeClr val="dk1"/>
            </a:solidFill>
            <a:prstDash val="solid"/>
            <a:round/>
            <a:headEnd type="none" w="med" len="med"/>
            <a:tailEnd type="none" w="med" len="med"/>
          </a:ln>
        </p:spPr>
      </p:cxnSp>
      <p:sp>
        <p:nvSpPr>
          <p:cNvPr id="33" name="Title 32">
            <a:extLst>
              <a:ext uri="{FF2B5EF4-FFF2-40B4-BE49-F238E27FC236}">
                <a16:creationId xmlns:a16="http://schemas.microsoft.com/office/drawing/2014/main" id="{B969806E-9829-826F-0AC4-D6BE19D88A34}"/>
              </a:ext>
            </a:extLst>
          </p:cNvPr>
          <p:cNvSpPr>
            <a:spLocks noGrp="1"/>
          </p:cNvSpPr>
          <p:nvPr>
            <p:ph type="ctrTitle"/>
          </p:nvPr>
        </p:nvSpPr>
        <p:spPr>
          <a:xfrm>
            <a:off x="505050" y="1932542"/>
            <a:ext cx="1762125" cy="442752"/>
          </a:xfrm>
          <a:solidFill>
            <a:schemeClr val="accent1"/>
          </a:solidFill>
        </p:spPr>
        <p:txBody>
          <a:bodyPr/>
          <a:lstStyle/>
          <a:p>
            <a:r>
              <a:rPr lang="en-US" sz="2000" dirty="0"/>
              <a:t>Flow Chart</a:t>
            </a:r>
          </a:p>
        </p:txBody>
      </p:sp>
      <p:pic>
        <p:nvPicPr>
          <p:cNvPr id="3" name="Picture 2">
            <a:extLst>
              <a:ext uri="{FF2B5EF4-FFF2-40B4-BE49-F238E27FC236}">
                <a16:creationId xmlns:a16="http://schemas.microsoft.com/office/drawing/2014/main" id="{7E35C55E-7AFF-CB39-DF41-E0AE78058817}"/>
              </a:ext>
            </a:extLst>
          </p:cNvPr>
          <p:cNvPicPr>
            <a:picLocks noChangeAspect="1"/>
          </p:cNvPicPr>
          <p:nvPr/>
        </p:nvPicPr>
        <p:blipFill>
          <a:blip r:embed="rId3"/>
          <a:stretch>
            <a:fillRect/>
          </a:stretch>
        </p:blipFill>
        <p:spPr>
          <a:xfrm>
            <a:off x="2466975" y="142663"/>
            <a:ext cx="6581775" cy="4465263"/>
          </a:xfrm>
          <a:prstGeom prst="rect">
            <a:avLst/>
          </a:prstGeom>
        </p:spPr>
      </p:pic>
    </p:spTree>
    <p:extLst>
      <p:ext uri="{BB962C8B-B14F-4D97-AF65-F5344CB8AC3E}">
        <p14:creationId xmlns:p14="http://schemas.microsoft.com/office/powerpoint/2010/main" val="371665416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3" name="Google Shape;283;p33"/>
          <p:cNvSpPr txBox="1">
            <a:spLocks noGrp="1"/>
          </p:cNvSpPr>
          <p:nvPr>
            <p:ph type="ctrTitle" idx="2"/>
          </p:nvPr>
        </p:nvSpPr>
        <p:spPr>
          <a:xfrm>
            <a:off x="715100" y="1890311"/>
            <a:ext cx="5395200" cy="8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Design</a:t>
            </a:r>
            <a:endParaRPr dirty="0"/>
          </a:p>
        </p:txBody>
      </p:sp>
      <p:cxnSp>
        <p:nvCxnSpPr>
          <p:cNvPr id="285" name="Google Shape;285;p33"/>
          <p:cNvCxnSpPr/>
          <p:nvPr/>
        </p:nvCxnSpPr>
        <p:spPr>
          <a:xfrm>
            <a:off x="837900" y="2983648"/>
            <a:ext cx="562500" cy="0"/>
          </a:xfrm>
          <a:prstGeom prst="straightConnector1">
            <a:avLst/>
          </a:prstGeom>
          <a:noFill/>
          <a:ln w="19050" cap="flat" cmpd="sng">
            <a:solidFill>
              <a:schemeClr val="dk1"/>
            </a:solidFill>
            <a:prstDash val="solid"/>
            <a:round/>
            <a:headEnd type="none" w="med" len="med"/>
            <a:tailEnd type="none" w="med" len="med"/>
          </a:ln>
        </p:spPr>
      </p:cxnSp>
      <p:sp>
        <p:nvSpPr>
          <p:cNvPr id="286" name="Google Shape;286;p33"/>
          <p:cNvSpPr/>
          <p:nvPr/>
        </p:nvSpPr>
        <p:spPr>
          <a:xfrm rot="-1197838" flipH="1">
            <a:off x="7486475" y="1022725"/>
            <a:ext cx="705239" cy="1225685"/>
          </a:xfrm>
          <a:custGeom>
            <a:avLst/>
            <a:gdLst/>
            <a:ahLst/>
            <a:cxnLst/>
            <a:rect l="l" t="t" r="r" b="b"/>
            <a:pathLst>
              <a:path w="20807" h="36162" extrusionOk="0">
                <a:moveTo>
                  <a:pt x="12485" y="9204"/>
                </a:moveTo>
                <a:cubicBezTo>
                  <a:pt x="13272" y="9204"/>
                  <a:pt x="14053" y="9297"/>
                  <a:pt x="14802" y="9490"/>
                </a:cubicBezTo>
                <a:cubicBezTo>
                  <a:pt x="15302" y="9590"/>
                  <a:pt x="15769" y="9790"/>
                  <a:pt x="16236" y="10023"/>
                </a:cubicBezTo>
                <a:cubicBezTo>
                  <a:pt x="17704" y="10924"/>
                  <a:pt x="17871" y="12158"/>
                  <a:pt x="16670" y="13759"/>
                </a:cubicBezTo>
                <a:cubicBezTo>
                  <a:pt x="16216" y="14087"/>
                  <a:pt x="15553" y="14186"/>
                  <a:pt x="14939" y="14186"/>
                </a:cubicBezTo>
                <a:cubicBezTo>
                  <a:pt x="14741" y="14186"/>
                  <a:pt x="14548" y="14176"/>
                  <a:pt x="14368" y="14160"/>
                </a:cubicBezTo>
                <a:cubicBezTo>
                  <a:pt x="12767" y="14060"/>
                  <a:pt x="10999" y="13459"/>
                  <a:pt x="9698" y="12592"/>
                </a:cubicBezTo>
                <a:cubicBezTo>
                  <a:pt x="8831" y="12025"/>
                  <a:pt x="8097" y="11258"/>
                  <a:pt x="7630" y="10390"/>
                </a:cubicBezTo>
                <a:cubicBezTo>
                  <a:pt x="9125" y="9620"/>
                  <a:pt x="10820" y="9204"/>
                  <a:pt x="12485" y="9204"/>
                </a:cubicBezTo>
                <a:close/>
                <a:moveTo>
                  <a:pt x="10275" y="18914"/>
                </a:moveTo>
                <a:cubicBezTo>
                  <a:pt x="10482" y="18914"/>
                  <a:pt x="10690" y="18930"/>
                  <a:pt x="10899" y="18963"/>
                </a:cubicBezTo>
                <a:cubicBezTo>
                  <a:pt x="13635" y="19430"/>
                  <a:pt x="13535" y="22366"/>
                  <a:pt x="11533" y="23533"/>
                </a:cubicBezTo>
                <a:cubicBezTo>
                  <a:pt x="10766" y="24000"/>
                  <a:pt x="9832" y="24167"/>
                  <a:pt x="8965" y="24167"/>
                </a:cubicBezTo>
                <a:cubicBezTo>
                  <a:pt x="7430" y="24100"/>
                  <a:pt x="5996" y="23400"/>
                  <a:pt x="4928" y="22366"/>
                </a:cubicBezTo>
                <a:cubicBezTo>
                  <a:pt x="6263" y="20516"/>
                  <a:pt x="8204" y="18914"/>
                  <a:pt x="10275" y="18914"/>
                </a:cubicBezTo>
                <a:close/>
                <a:moveTo>
                  <a:pt x="19030" y="1"/>
                </a:moveTo>
                <a:cubicBezTo>
                  <a:pt x="15500" y="1"/>
                  <a:pt x="11997" y="1277"/>
                  <a:pt x="9231" y="3519"/>
                </a:cubicBezTo>
                <a:cubicBezTo>
                  <a:pt x="7063" y="5287"/>
                  <a:pt x="5896" y="7722"/>
                  <a:pt x="6830" y="10157"/>
                </a:cubicBezTo>
                <a:cubicBezTo>
                  <a:pt x="3227" y="12292"/>
                  <a:pt x="926" y="16261"/>
                  <a:pt x="2860" y="20631"/>
                </a:cubicBezTo>
                <a:cubicBezTo>
                  <a:pt x="3127" y="21265"/>
                  <a:pt x="3527" y="21865"/>
                  <a:pt x="3994" y="22399"/>
                </a:cubicBezTo>
                <a:cubicBezTo>
                  <a:pt x="3928" y="22466"/>
                  <a:pt x="3894" y="22532"/>
                  <a:pt x="3861" y="22599"/>
                </a:cubicBezTo>
                <a:cubicBezTo>
                  <a:pt x="1526" y="26168"/>
                  <a:pt x="1659" y="30505"/>
                  <a:pt x="3094" y="34374"/>
                </a:cubicBezTo>
                <a:cubicBezTo>
                  <a:pt x="2260" y="33740"/>
                  <a:pt x="1459" y="33140"/>
                  <a:pt x="625" y="32506"/>
                </a:cubicBezTo>
                <a:cubicBezTo>
                  <a:pt x="565" y="32458"/>
                  <a:pt x="504" y="32437"/>
                  <a:pt x="447" y="32437"/>
                </a:cubicBezTo>
                <a:cubicBezTo>
                  <a:pt x="189" y="32437"/>
                  <a:pt x="1" y="32861"/>
                  <a:pt x="192" y="33107"/>
                </a:cubicBezTo>
                <a:cubicBezTo>
                  <a:pt x="731" y="33804"/>
                  <a:pt x="2145" y="36161"/>
                  <a:pt x="3315" y="36161"/>
                </a:cubicBezTo>
                <a:cubicBezTo>
                  <a:pt x="3375" y="36161"/>
                  <a:pt x="3435" y="36155"/>
                  <a:pt x="3494" y="36142"/>
                </a:cubicBezTo>
                <a:cubicBezTo>
                  <a:pt x="4628" y="35909"/>
                  <a:pt x="5495" y="33307"/>
                  <a:pt x="5996" y="32439"/>
                </a:cubicBezTo>
                <a:cubicBezTo>
                  <a:pt x="6181" y="32162"/>
                  <a:pt x="5917" y="31885"/>
                  <a:pt x="5660" y="31885"/>
                </a:cubicBezTo>
                <a:cubicBezTo>
                  <a:pt x="5546" y="31885"/>
                  <a:pt x="5434" y="31939"/>
                  <a:pt x="5362" y="32073"/>
                </a:cubicBezTo>
                <a:cubicBezTo>
                  <a:pt x="5062" y="32573"/>
                  <a:pt x="4528" y="33907"/>
                  <a:pt x="3961" y="34641"/>
                </a:cubicBezTo>
                <a:cubicBezTo>
                  <a:pt x="2693" y="31606"/>
                  <a:pt x="2260" y="28170"/>
                  <a:pt x="3427" y="25034"/>
                </a:cubicBezTo>
                <a:cubicBezTo>
                  <a:pt x="3694" y="24367"/>
                  <a:pt x="4061" y="23666"/>
                  <a:pt x="4495" y="22933"/>
                </a:cubicBezTo>
                <a:cubicBezTo>
                  <a:pt x="5760" y="24122"/>
                  <a:pt x="7429" y="24870"/>
                  <a:pt x="9123" y="24870"/>
                </a:cubicBezTo>
                <a:cubicBezTo>
                  <a:pt x="9661" y="24870"/>
                  <a:pt x="10202" y="24795"/>
                  <a:pt x="10733" y="24634"/>
                </a:cubicBezTo>
                <a:cubicBezTo>
                  <a:pt x="13101" y="23933"/>
                  <a:pt x="15202" y="20664"/>
                  <a:pt x="12667" y="18796"/>
                </a:cubicBezTo>
                <a:cubicBezTo>
                  <a:pt x="12019" y="18318"/>
                  <a:pt x="11307" y="18116"/>
                  <a:pt x="10576" y="18116"/>
                </a:cubicBezTo>
                <a:cubicBezTo>
                  <a:pt x="8295" y="18116"/>
                  <a:pt x="5817" y="20081"/>
                  <a:pt x="4428" y="21798"/>
                </a:cubicBezTo>
                <a:cubicBezTo>
                  <a:pt x="2126" y="18996"/>
                  <a:pt x="2727" y="14760"/>
                  <a:pt x="5162" y="12192"/>
                </a:cubicBezTo>
                <a:cubicBezTo>
                  <a:pt x="5729" y="11625"/>
                  <a:pt x="6363" y="11124"/>
                  <a:pt x="7097" y="10691"/>
                </a:cubicBezTo>
                <a:cubicBezTo>
                  <a:pt x="7263" y="11057"/>
                  <a:pt x="7530" y="11424"/>
                  <a:pt x="7830" y="11791"/>
                </a:cubicBezTo>
                <a:cubicBezTo>
                  <a:pt x="9177" y="13412"/>
                  <a:pt x="12125" y="14939"/>
                  <a:pt x="14657" y="14939"/>
                </a:cubicBezTo>
                <a:cubicBezTo>
                  <a:pt x="15513" y="14939"/>
                  <a:pt x="16321" y="14764"/>
                  <a:pt x="17004" y="14360"/>
                </a:cubicBezTo>
                <a:cubicBezTo>
                  <a:pt x="19772" y="12692"/>
                  <a:pt x="17571" y="9590"/>
                  <a:pt x="15302" y="8889"/>
                </a:cubicBezTo>
                <a:cubicBezTo>
                  <a:pt x="14455" y="8636"/>
                  <a:pt x="13571" y="8517"/>
                  <a:pt x="12680" y="8517"/>
                </a:cubicBezTo>
                <a:cubicBezTo>
                  <a:pt x="10870" y="8517"/>
                  <a:pt x="9028" y="9007"/>
                  <a:pt x="7397" y="9857"/>
                </a:cubicBezTo>
                <a:cubicBezTo>
                  <a:pt x="7030" y="8823"/>
                  <a:pt x="6963" y="7722"/>
                  <a:pt x="7430" y="6588"/>
                </a:cubicBezTo>
                <a:cubicBezTo>
                  <a:pt x="8097" y="4986"/>
                  <a:pt x="9765" y="3719"/>
                  <a:pt x="11200" y="2818"/>
                </a:cubicBezTo>
                <a:cubicBezTo>
                  <a:pt x="13939" y="1130"/>
                  <a:pt x="16953" y="445"/>
                  <a:pt x="20124" y="445"/>
                </a:cubicBezTo>
                <a:cubicBezTo>
                  <a:pt x="20273" y="445"/>
                  <a:pt x="20423" y="447"/>
                  <a:pt x="20573" y="450"/>
                </a:cubicBezTo>
                <a:cubicBezTo>
                  <a:pt x="20806" y="450"/>
                  <a:pt x="20773" y="116"/>
                  <a:pt x="20573" y="83"/>
                </a:cubicBezTo>
                <a:cubicBezTo>
                  <a:pt x="20060" y="28"/>
                  <a:pt x="19545" y="1"/>
                  <a:pt x="19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396875" y="3826325"/>
            <a:ext cx="1433466" cy="1636961"/>
          </a:xfrm>
          <a:custGeom>
            <a:avLst/>
            <a:gdLst/>
            <a:ahLst/>
            <a:cxnLst/>
            <a:rect l="l" t="t" r="r" b="b"/>
            <a:pathLst>
              <a:path w="36468" h="41645" extrusionOk="0">
                <a:moveTo>
                  <a:pt x="23931" y="7670"/>
                </a:moveTo>
                <a:cubicBezTo>
                  <a:pt x="24008" y="7670"/>
                  <a:pt x="24085" y="7673"/>
                  <a:pt x="24161" y="7679"/>
                </a:cubicBezTo>
                <a:cubicBezTo>
                  <a:pt x="26091" y="7804"/>
                  <a:pt x="26342" y="9609"/>
                  <a:pt x="25540" y="11062"/>
                </a:cubicBezTo>
                <a:cubicBezTo>
                  <a:pt x="22953" y="15703"/>
                  <a:pt x="16683" y="18316"/>
                  <a:pt x="11295" y="18316"/>
                </a:cubicBezTo>
                <a:cubicBezTo>
                  <a:pt x="11096" y="18316"/>
                  <a:pt x="10899" y="18313"/>
                  <a:pt x="10703" y="18305"/>
                </a:cubicBezTo>
                <a:cubicBezTo>
                  <a:pt x="10903" y="17879"/>
                  <a:pt x="11104" y="17453"/>
                  <a:pt x="11329" y="17027"/>
                </a:cubicBezTo>
                <a:cubicBezTo>
                  <a:pt x="12833" y="14220"/>
                  <a:pt x="15164" y="11839"/>
                  <a:pt x="17820" y="10135"/>
                </a:cubicBezTo>
                <a:cubicBezTo>
                  <a:pt x="19174" y="9258"/>
                  <a:pt x="20678" y="8481"/>
                  <a:pt x="22206" y="8005"/>
                </a:cubicBezTo>
                <a:cubicBezTo>
                  <a:pt x="22759" y="7828"/>
                  <a:pt x="23352" y="7670"/>
                  <a:pt x="23931" y="7670"/>
                </a:cubicBezTo>
                <a:close/>
                <a:moveTo>
                  <a:pt x="6106" y="0"/>
                </a:moveTo>
                <a:cubicBezTo>
                  <a:pt x="6067" y="0"/>
                  <a:pt x="6027" y="18"/>
                  <a:pt x="5991" y="60"/>
                </a:cubicBezTo>
                <a:cubicBezTo>
                  <a:pt x="3259" y="2892"/>
                  <a:pt x="402" y="6125"/>
                  <a:pt x="327" y="10285"/>
                </a:cubicBezTo>
                <a:cubicBezTo>
                  <a:pt x="251" y="13694"/>
                  <a:pt x="2432" y="16376"/>
                  <a:pt x="5439" y="17779"/>
                </a:cubicBezTo>
                <a:cubicBezTo>
                  <a:pt x="6793" y="18406"/>
                  <a:pt x="8221" y="18782"/>
                  <a:pt x="9700" y="18957"/>
                </a:cubicBezTo>
                <a:cubicBezTo>
                  <a:pt x="8447" y="22416"/>
                  <a:pt x="8447" y="26175"/>
                  <a:pt x="10402" y="29684"/>
                </a:cubicBezTo>
                <a:cubicBezTo>
                  <a:pt x="14988" y="37930"/>
                  <a:pt x="24813" y="39408"/>
                  <a:pt x="33434" y="40035"/>
                </a:cubicBezTo>
                <a:lnTo>
                  <a:pt x="31354" y="40962"/>
                </a:lnTo>
                <a:cubicBezTo>
                  <a:pt x="30980" y="41139"/>
                  <a:pt x="31225" y="41645"/>
                  <a:pt x="31580" y="41645"/>
                </a:cubicBezTo>
                <a:cubicBezTo>
                  <a:pt x="31628" y="41645"/>
                  <a:pt x="31679" y="41635"/>
                  <a:pt x="31730" y="41614"/>
                </a:cubicBezTo>
                <a:cubicBezTo>
                  <a:pt x="32833" y="41113"/>
                  <a:pt x="33936" y="40636"/>
                  <a:pt x="35013" y="40135"/>
                </a:cubicBezTo>
                <a:cubicBezTo>
                  <a:pt x="35064" y="40160"/>
                  <a:pt x="35114" y="40160"/>
                  <a:pt x="35164" y="40160"/>
                </a:cubicBezTo>
                <a:cubicBezTo>
                  <a:pt x="35364" y="40160"/>
                  <a:pt x="35465" y="40060"/>
                  <a:pt x="35515" y="39935"/>
                </a:cubicBezTo>
                <a:cubicBezTo>
                  <a:pt x="35740" y="39834"/>
                  <a:pt x="35966" y="39734"/>
                  <a:pt x="36191" y="39634"/>
                </a:cubicBezTo>
                <a:cubicBezTo>
                  <a:pt x="36467" y="39509"/>
                  <a:pt x="36417" y="39108"/>
                  <a:pt x="36191" y="38982"/>
                </a:cubicBezTo>
                <a:cubicBezTo>
                  <a:pt x="34437" y="37930"/>
                  <a:pt x="32632" y="37027"/>
                  <a:pt x="30753" y="36225"/>
                </a:cubicBezTo>
                <a:cubicBezTo>
                  <a:pt x="30728" y="36225"/>
                  <a:pt x="30703" y="36200"/>
                  <a:pt x="30653" y="36200"/>
                </a:cubicBezTo>
                <a:cubicBezTo>
                  <a:pt x="30604" y="36179"/>
                  <a:pt x="30559" y="36170"/>
                  <a:pt x="30517" y="36170"/>
                </a:cubicBezTo>
                <a:cubicBezTo>
                  <a:pt x="30211" y="36170"/>
                  <a:pt x="30090" y="36679"/>
                  <a:pt x="30377" y="36877"/>
                </a:cubicBezTo>
                <a:cubicBezTo>
                  <a:pt x="31530" y="37704"/>
                  <a:pt x="32708" y="38506"/>
                  <a:pt x="33861" y="39333"/>
                </a:cubicBezTo>
                <a:cubicBezTo>
                  <a:pt x="27645" y="38907"/>
                  <a:pt x="21079" y="38281"/>
                  <a:pt x="15891" y="34596"/>
                </a:cubicBezTo>
                <a:cubicBezTo>
                  <a:pt x="10652" y="30862"/>
                  <a:pt x="8322" y="24897"/>
                  <a:pt x="10427" y="19032"/>
                </a:cubicBezTo>
                <a:lnTo>
                  <a:pt x="10427" y="19032"/>
                </a:lnTo>
                <a:cubicBezTo>
                  <a:pt x="10770" y="19055"/>
                  <a:pt x="11115" y="19066"/>
                  <a:pt x="11460" y="19066"/>
                </a:cubicBezTo>
                <a:cubicBezTo>
                  <a:pt x="16407" y="19066"/>
                  <a:pt x="21483" y="16755"/>
                  <a:pt x="24763" y="13218"/>
                </a:cubicBezTo>
                <a:cubicBezTo>
                  <a:pt x="26216" y="11664"/>
                  <a:pt x="28322" y="8255"/>
                  <a:pt x="25264" y="7102"/>
                </a:cubicBezTo>
                <a:cubicBezTo>
                  <a:pt x="24816" y="6935"/>
                  <a:pt x="24338" y="6861"/>
                  <a:pt x="23841" y="6861"/>
                </a:cubicBezTo>
                <a:cubicBezTo>
                  <a:pt x="21139" y="6861"/>
                  <a:pt x="17891" y="9060"/>
                  <a:pt x="16091" y="10436"/>
                </a:cubicBezTo>
                <a:cubicBezTo>
                  <a:pt x="13434" y="12466"/>
                  <a:pt x="11229" y="15198"/>
                  <a:pt x="9976" y="18255"/>
                </a:cubicBezTo>
                <a:cubicBezTo>
                  <a:pt x="9575" y="18230"/>
                  <a:pt x="9174" y="18180"/>
                  <a:pt x="8798" y="18105"/>
                </a:cubicBezTo>
                <a:cubicBezTo>
                  <a:pt x="5414" y="17503"/>
                  <a:pt x="1931" y="15524"/>
                  <a:pt x="1078" y="11940"/>
                </a:cubicBezTo>
                <a:cubicBezTo>
                  <a:pt x="1" y="7428"/>
                  <a:pt x="3434" y="3393"/>
                  <a:pt x="6216" y="310"/>
                </a:cubicBezTo>
                <a:cubicBezTo>
                  <a:pt x="6331" y="177"/>
                  <a:pt x="6228" y="0"/>
                  <a:pt x="6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cxnSp>
        <p:nvCxnSpPr>
          <p:cNvPr id="421" name="Google Shape;421;p39"/>
          <p:cNvCxnSpPr/>
          <p:nvPr/>
        </p:nvCxnSpPr>
        <p:spPr>
          <a:xfrm>
            <a:off x="704550" y="586431"/>
            <a:ext cx="562500" cy="0"/>
          </a:xfrm>
          <a:prstGeom prst="straightConnector1">
            <a:avLst/>
          </a:prstGeom>
          <a:noFill/>
          <a:ln w="19050" cap="flat" cmpd="sng">
            <a:solidFill>
              <a:schemeClr val="dk1"/>
            </a:solidFill>
            <a:prstDash val="solid"/>
            <a:round/>
            <a:headEnd type="none" w="med" len="med"/>
            <a:tailEnd type="none" w="med" len="med"/>
          </a:ln>
        </p:spPr>
      </p:cxnSp>
      <p:sp>
        <p:nvSpPr>
          <p:cNvPr id="33" name="Title 32">
            <a:extLst>
              <a:ext uri="{FF2B5EF4-FFF2-40B4-BE49-F238E27FC236}">
                <a16:creationId xmlns:a16="http://schemas.microsoft.com/office/drawing/2014/main" id="{B969806E-9829-826F-0AC4-D6BE19D88A34}"/>
              </a:ext>
            </a:extLst>
          </p:cNvPr>
          <p:cNvSpPr>
            <a:spLocks noGrp="1"/>
          </p:cNvSpPr>
          <p:nvPr>
            <p:ph type="ctrTitle"/>
          </p:nvPr>
        </p:nvSpPr>
        <p:spPr>
          <a:xfrm>
            <a:off x="581751" y="112021"/>
            <a:ext cx="5549614" cy="560135"/>
          </a:xfrm>
        </p:spPr>
        <p:txBody>
          <a:bodyPr/>
          <a:lstStyle/>
          <a:p>
            <a:r>
              <a:rPr lang="en-US" sz="1800" dirty="0"/>
              <a:t>Employer &amp; User Login</a:t>
            </a:r>
          </a:p>
        </p:txBody>
      </p:sp>
      <p:pic>
        <p:nvPicPr>
          <p:cNvPr id="51" name="Picture 50">
            <a:extLst>
              <a:ext uri="{FF2B5EF4-FFF2-40B4-BE49-F238E27FC236}">
                <a16:creationId xmlns:a16="http://schemas.microsoft.com/office/drawing/2014/main" id="{88106A1F-36A4-147B-7C6E-32B8380FF735}"/>
              </a:ext>
            </a:extLst>
          </p:cNvPr>
          <p:cNvPicPr>
            <a:picLocks noChangeAspect="1"/>
          </p:cNvPicPr>
          <p:nvPr/>
        </p:nvPicPr>
        <p:blipFill rotWithShape="1">
          <a:blip r:embed="rId3"/>
          <a:srcRect l="28229" t="16650" r="28334" b="5534"/>
          <a:stretch/>
        </p:blipFill>
        <p:spPr>
          <a:xfrm>
            <a:off x="1031005" y="672156"/>
            <a:ext cx="3540995" cy="3566469"/>
          </a:xfrm>
          <a:prstGeom prst="rect">
            <a:avLst/>
          </a:prstGeom>
        </p:spPr>
      </p:pic>
      <p:pic>
        <p:nvPicPr>
          <p:cNvPr id="53" name="Picture 52">
            <a:extLst>
              <a:ext uri="{FF2B5EF4-FFF2-40B4-BE49-F238E27FC236}">
                <a16:creationId xmlns:a16="http://schemas.microsoft.com/office/drawing/2014/main" id="{F36521AD-E709-31EB-6A47-A440F385F305}"/>
              </a:ext>
            </a:extLst>
          </p:cNvPr>
          <p:cNvPicPr>
            <a:picLocks noChangeAspect="1"/>
          </p:cNvPicPr>
          <p:nvPr/>
        </p:nvPicPr>
        <p:blipFill rotWithShape="1">
          <a:blip r:embed="rId4"/>
          <a:srcRect l="28646" t="11382" r="30000" b="5563"/>
          <a:stretch/>
        </p:blipFill>
        <p:spPr>
          <a:xfrm>
            <a:off x="4970894" y="672155"/>
            <a:ext cx="3285399" cy="3566469"/>
          </a:xfrm>
          <a:prstGeom prst="rect">
            <a:avLst/>
          </a:prstGeom>
        </p:spPr>
      </p:pic>
    </p:spTree>
    <p:extLst>
      <p:ext uri="{BB962C8B-B14F-4D97-AF65-F5344CB8AC3E}">
        <p14:creationId xmlns:p14="http://schemas.microsoft.com/office/powerpoint/2010/main" val="182784528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cxnSp>
        <p:nvCxnSpPr>
          <p:cNvPr id="421" name="Google Shape;421;p39"/>
          <p:cNvCxnSpPr/>
          <p:nvPr/>
        </p:nvCxnSpPr>
        <p:spPr>
          <a:xfrm>
            <a:off x="704550" y="586431"/>
            <a:ext cx="562500" cy="0"/>
          </a:xfrm>
          <a:prstGeom prst="straightConnector1">
            <a:avLst/>
          </a:prstGeom>
          <a:noFill/>
          <a:ln w="19050" cap="flat" cmpd="sng">
            <a:solidFill>
              <a:schemeClr val="dk1"/>
            </a:solidFill>
            <a:prstDash val="solid"/>
            <a:round/>
            <a:headEnd type="none" w="med" len="med"/>
            <a:tailEnd type="none" w="med" len="med"/>
          </a:ln>
        </p:spPr>
      </p:cxnSp>
      <p:sp>
        <p:nvSpPr>
          <p:cNvPr id="33" name="Title 32">
            <a:extLst>
              <a:ext uri="{FF2B5EF4-FFF2-40B4-BE49-F238E27FC236}">
                <a16:creationId xmlns:a16="http://schemas.microsoft.com/office/drawing/2014/main" id="{B969806E-9829-826F-0AC4-D6BE19D88A34}"/>
              </a:ext>
            </a:extLst>
          </p:cNvPr>
          <p:cNvSpPr>
            <a:spLocks noGrp="1"/>
          </p:cNvSpPr>
          <p:nvPr>
            <p:ph type="ctrTitle"/>
          </p:nvPr>
        </p:nvSpPr>
        <p:spPr>
          <a:xfrm>
            <a:off x="581751" y="112021"/>
            <a:ext cx="5549614" cy="560135"/>
          </a:xfrm>
        </p:spPr>
        <p:txBody>
          <a:bodyPr/>
          <a:lstStyle/>
          <a:p>
            <a:r>
              <a:rPr lang="en-US" sz="1800" dirty="0"/>
              <a:t>Employer &amp; User Login</a:t>
            </a:r>
          </a:p>
        </p:txBody>
      </p:sp>
      <p:pic>
        <p:nvPicPr>
          <p:cNvPr id="51" name="Picture 50">
            <a:extLst>
              <a:ext uri="{FF2B5EF4-FFF2-40B4-BE49-F238E27FC236}">
                <a16:creationId xmlns:a16="http://schemas.microsoft.com/office/drawing/2014/main" id="{88106A1F-36A4-147B-7C6E-32B8380FF735}"/>
              </a:ext>
            </a:extLst>
          </p:cNvPr>
          <p:cNvPicPr>
            <a:picLocks noChangeAspect="1"/>
          </p:cNvPicPr>
          <p:nvPr/>
        </p:nvPicPr>
        <p:blipFill rotWithShape="1">
          <a:blip r:embed="rId3"/>
          <a:srcRect l="28229" t="16650" r="28334" b="5534"/>
          <a:stretch/>
        </p:blipFill>
        <p:spPr>
          <a:xfrm>
            <a:off x="1031005" y="672156"/>
            <a:ext cx="3540995" cy="3566469"/>
          </a:xfrm>
          <a:prstGeom prst="rect">
            <a:avLst/>
          </a:prstGeom>
        </p:spPr>
      </p:pic>
      <p:pic>
        <p:nvPicPr>
          <p:cNvPr id="53" name="Picture 52">
            <a:extLst>
              <a:ext uri="{FF2B5EF4-FFF2-40B4-BE49-F238E27FC236}">
                <a16:creationId xmlns:a16="http://schemas.microsoft.com/office/drawing/2014/main" id="{F36521AD-E709-31EB-6A47-A440F385F305}"/>
              </a:ext>
            </a:extLst>
          </p:cNvPr>
          <p:cNvPicPr>
            <a:picLocks noChangeAspect="1"/>
          </p:cNvPicPr>
          <p:nvPr/>
        </p:nvPicPr>
        <p:blipFill rotWithShape="1">
          <a:blip r:embed="rId4"/>
          <a:srcRect l="28646" t="11382" r="30000" b="5563"/>
          <a:stretch/>
        </p:blipFill>
        <p:spPr>
          <a:xfrm>
            <a:off x="4970894" y="672155"/>
            <a:ext cx="3285399" cy="3566469"/>
          </a:xfrm>
          <a:prstGeom prst="rect">
            <a:avLst/>
          </a:prstGeom>
        </p:spPr>
      </p:pic>
    </p:spTree>
    <p:extLst>
      <p:ext uri="{BB962C8B-B14F-4D97-AF65-F5344CB8AC3E}">
        <p14:creationId xmlns:p14="http://schemas.microsoft.com/office/powerpoint/2010/main" val="248077257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cxnSp>
        <p:nvCxnSpPr>
          <p:cNvPr id="421" name="Google Shape;421;p39"/>
          <p:cNvCxnSpPr/>
          <p:nvPr/>
        </p:nvCxnSpPr>
        <p:spPr>
          <a:xfrm>
            <a:off x="704550" y="586431"/>
            <a:ext cx="562500" cy="0"/>
          </a:xfrm>
          <a:prstGeom prst="straightConnector1">
            <a:avLst/>
          </a:prstGeom>
          <a:noFill/>
          <a:ln w="19050" cap="flat" cmpd="sng">
            <a:solidFill>
              <a:schemeClr val="dk1"/>
            </a:solidFill>
            <a:prstDash val="solid"/>
            <a:round/>
            <a:headEnd type="none" w="med" len="med"/>
            <a:tailEnd type="none" w="med" len="med"/>
          </a:ln>
        </p:spPr>
      </p:cxnSp>
      <p:sp>
        <p:nvSpPr>
          <p:cNvPr id="33" name="Title 32">
            <a:extLst>
              <a:ext uri="{FF2B5EF4-FFF2-40B4-BE49-F238E27FC236}">
                <a16:creationId xmlns:a16="http://schemas.microsoft.com/office/drawing/2014/main" id="{B969806E-9829-826F-0AC4-D6BE19D88A34}"/>
              </a:ext>
            </a:extLst>
          </p:cNvPr>
          <p:cNvSpPr>
            <a:spLocks noGrp="1"/>
          </p:cNvSpPr>
          <p:nvPr>
            <p:ph type="ctrTitle"/>
          </p:nvPr>
        </p:nvSpPr>
        <p:spPr>
          <a:xfrm>
            <a:off x="581751" y="112021"/>
            <a:ext cx="5549614" cy="560135"/>
          </a:xfrm>
        </p:spPr>
        <p:txBody>
          <a:bodyPr/>
          <a:lstStyle/>
          <a:p>
            <a:r>
              <a:rPr lang="en-US" sz="1800" dirty="0"/>
              <a:t>Home Page &amp; Job Page</a:t>
            </a:r>
            <a:br>
              <a:rPr lang="en-US" sz="1800" dirty="0"/>
            </a:br>
            <a:endParaRPr lang="en-US" sz="1800" dirty="0"/>
          </a:p>
        </p:txBody>
      </p:sp>
      <p:pic>
        <p:nvPicPr>
          <p:cNvPr id="3" name="Picture 2">
            <a:extLst>
              <a:ext uri="{FF2B5EF4-FFF2-40B4-BE49-F238E27FC236}">
                <a16:creationId xmlns:a16="http://schemas.microsoft.com/office/drawing/2014/main" id="{2D6B20C2-6497-B090-4509-88C31A581A2E}"/>
              </a:ext>
            </a:extLst>
          </p:cNvPr>
          <p:cNvPicPr>
            <a:picLocks noChangeAspect="1"/>
          </p:cNvPicPr>
          <p:nvPr/>
        </p:nvPicPr>
        <p:blipFill rotWithShape="1">
          <a:blip r:embed="rId3"/>
          <a:srcRect l="-1041" t="11382" r="3280" b="8127"/>
          <a:stretch/>
        </p:blipFill>
        <p:spPr>
          <a:xfrm>
            <a:off x="678148" y="723348"/>
            <a:ext cx="4647588" cy="2151393"/>
          </a:xfrm>
          <a:prstGeom prst="rect">
            <a:avLst/>
          </a:prstGeom>
        </p:spPr>
      </p:pic>
      <p:pic>
        <p:nvPicPr>
          <p:cNvPr id="5" name="Picture 4">
            <a:extLst>
              <a:ext uri="{FF2B5EF4-FFF2-40B4-BE49-F238E27FC236}">
                <a16:creationId xmlns:a16="http://schemas.microsoft.com/office/drawing/2014/main" id="{B9483E0D-1F20-D39B-CA5A-C6D279BB8C34}"/>
              </a:ext>
            </a:extLst>
          </p:cNvPr>
          <p:cNvPicPr>
            <a:picLocks noChangeAspect="1"/>
          </p:cNvPicPr>
          <p:nvPr/>
        </p:nvPicPr>
        <p:blipFill rotWithShape="1">
          <a:blip r:embed="rId4"/>
          <a:srcRect t="11826"/>
          <a:stretch/>
        </p:blipFill>
        <p:spPr>
          <a:xfrm>
            <a:off x="4451764" y="2430715"/>
            <a:ext cx="4339810" cy="2151393"/>
          </a:xfrm>
          <a:prstGeom prst="rect">
            <a:avLst/>
          </a:prstGeom>
        </p:spPr>
      </p:pic>
    </p:spTree>
    <p:extLst>
      <p:ext uri="{BB962C8B-B14F-4D97-AF65-F5344CB8AC3E}">
        <p14:creationId xmlns:p14="http://schemas.microsoft.com/office/powerpoint/2010/main" val="40966288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cxnSp>
        <p:nvCxnSpPr>
          <p:cNvPr id="421" name="Google Shape;421;p39"/>
          <p:cNvCxnSpPr/>
          <p:nvPr/>
        </p:nvCxnSpPr>
        <p:spPr>
          <a:xfrm>
            <a:off x="704550" y="586431"/>
            <a:ext cx="562500" cy="0"/>
          </a:xfrm>
          <a:prstGeom prst="straightConnector1">
            <a:avLst/>
          </a:prstGeom>
          <a:noFill/>
          <a:ln w="19050" cap="flat" cmpd="sng">
            <a:solidFill>
              <a:schemeClr val="dk1"/>
            </a:solidFill>
            <a:prstDash val="solid"/>
            <a:round/>
            <a:headEnd type="none" w="med" len="med"/>
            <a:tailEnd type="none" w="med" len="med"/>
          </a:ln>
        </p:spPr>
      </p:cxnSp>
      <p:sp>
        <p:nvSpPr>
          <p:cNvPr id="33" name="Title 32">
            <a:extLst>
              <a:ext uri="{FF2B5EF4-FFF2-40B4-BE49-F238E27FC236}">
                <a16:creationId xmlns:a16="http://schemas.microsoft.com/office/drawing/2014/main" id="{B969806E-9829-826F-0AC4-D6BE19D88A34}"/>
              </a:ext>
            </a:extLst>
          </p:cNvPr>
          <p:cNvSpPr>
            <a:spLocks noGrp="1"/>
          </p:cNvSpPr>
          <p:nvPr>
            <p:ph type="ctrTitle"/>
          </p:nvPr>
        </p:nvSpPr>
        <p:spPr>
          <a:xfrm>
            <a:off x="581751" y="112021"/>
            <a:ext cx="5549614" cy="560135"/>
          </a:xfrm>
        </p:spPr>
        <p:txBody>
          <a:bodyPr/>
          <a:lstStyle/>
          <a:p>
            <a:r>
              <a:rPr lang="en-US" sz="1800" dirty="0"/>
              <a:t>User Profile &amp; Applications</a:t>
            </a:r>
          </a:p>
        </p:txBody>
      </p:sp>
      <p:pic>
        <p:nvPicPr>
          <p:cNvPr id="4" name="Picture 3">
            <a:extLst>
              <a:ext uri="{FF2B5EF4-FFF2-40B4-BE49-F238E27FC236}">
                <a16:creationId xmlns:a16="http://schemas.microsoft.com/office/drawing/2014/main" id="{15573221-94E8-0227-BA0D-4D12D0E0CD0A}"/>
              </a:ext>
            </a:extLst>
          </p:cNvPr>
          <p:cNvPicPr>
            <a:picLocks noChangeAspect="1"/>
          </p:cNvPicPr>
          <p:nvPr/>
        </p:nvPicPr>
        <p:blipFill rotWithShape="1">
          <a:blip r:embed="rId3"/>
          <a:srcRect t="9715"/>
          <a:stretch/>
        </p:blipFill>
        <p:spPr>
          <a:xfrm>
            <a:off x="581751" y="757881"/>
            <a:ext cx="4061268" cy="2061519"/>
          </a:xfrm>
          <a:prstGeom prst="rect">
            <a:avLst/>
          </a:prstGeom>
        </p:spPr>
      </p:pic>
      <p:pic>
        <p:nvPicPr>
          <p:cNvPr id="6" name="Picture 5">
            <a:extLst>
              <a:ext uri="{FF2B5EF4-FFF2-40B4-BE49-F238E27FC236}">
                <a16:creationId xmlns:a16="http://schemas.microsoft.com/office/drawing/2014/main" id="{AD0BD864-4438-9EA3-B1A3-A533D75A0ACF}"/>
              </a:ext>
            </a:extLst>
          </p:cNvPr>
          <p:cNvPicPr>
            <a:picLocks noChangeAspect="1"/>
          </p:cNvPicPr>
          <p:nvPr/>
        </p:nvPicPr>
        <p:blipFill>
          <a:blip r:embed="rId4"/>
          <a:stretch>
            <a:fillRect/>
          </a:stretch>
        </p:blipFill>
        <p:spPr>
          <a:xfrm>
            <a:off x="4727584" y="2140586"/>
            <a:ext cx="4000500" cy="2249183"/>
          </a:xfrm>
          <a:prstGeom prst="rect">
            <a:avLst/>
          </a:prstGeom>
        </p:spPr>
      </p:pic>
    </p:spTree>
    <p:extLst>
      <p:ext uri="{BB962C8B-B14F-4D97-AF65-F5344CB8AC3E}">
        <p14:creationId xmlns:p14="http://schemas.microsoft.com/office/powerpoint/2010/main" val="275701491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cxnSp>
        <p:nvCxnSpPr>
          <p:cNvPr id="421" name="Google Shape;421;p39"/>
          <p:cNvCxnSpPr/>
          <p:nvPr/>
        </p:nvCxnSpPr>
        <p:spPr>
          <a:xfrm>
            <a:off x="704550" y="586431"/>
            <a:ext cx="562500" cy="0"/>
          </a:xfrm>
          <a:prstGeom prst="straightConnector1">
            <a:avLst/>
          </a:prstGeom>
          <a:noFill/>
          <a:ln w="19050" cap="flat" cmpd="sng">
            <a:solidFill>
              <a:schemeClr val="dk1"/>
            </a:solidFill>
            <a:prstDash val="solid"/>
            <a:round/>
            <a:headEnd type="none" w="med" len="med"/>
            <a:tailEnd type="none" w="med" len="med"/>
          </a:ln>
        </p:spPr>
      </p:cxnSp>
      <p:sp>
        <p:nvSpPr>
          <p:cNvPr id="33" name="Title 32">
            <a:extLst>
              <a:ext uri="{FF2B5EF4-FFF2-40B4-BE49-F238E27FC236}">
                <a16:creationId xmlns:a16="http://schemas.microsoft.com/office/drawing/2014/main" id="{B969806E-9829-826F-0AC4-D6BE19D88A34}"/>
              </a:ext>
            </a:extLst>
          </p:cNvPr>
          <p:cNvSpPr>
            <a:spLocks noGrp="1"/>
          </p:cNvSpPr>
          <p:nvPr>
            <p:ph type="ctrTitle"/>
          </p:nvPr>
        </p:nvSpPr>
        <p:spPr>
          <a:xfrm>
            <a:off x="581751" y="112021"/>
            <a:ext cx="5549614" cy="560135"/>
          </a:xfrm>
        </p:spPr>
        <p:txBody>
          <a:bodyPr/>
          <a:lstStyle/>
          <a:p>
            <a:r>
              <a:rPr lang="en-US" sz="1800" dirty="0"/>
              <a:t>User Profile &amp; Applications</a:t>
            </a:r>
          </a:p>
        </p:txBody>
      </p:sp>
      <p:pic>
        <p:nvPicPr>
          <p:cNvPr id="4" name="Picture 3">
            <a:extLst>
              <a:ext uri="{FF2B5EF4-FFF2-40B4-BE49-F238E27FC236}">
                <a16:creationId xmlns:a16="http://schemas.microsoft.com/office/drawing/2014/main" id="{15573221-94E8-0227-BA0D-4D12D0E0CD0A}"/>
              </a:ext>
            </a:extLst>
          </p:cNvPr>
          <p:cNvPicPr>
            <a:picLocks noChangeAspect="1"/>
          </p:cNvPicPr>
          <p:nvPr/>
        </p:nvPicPr>
        <p:blipFill rotWithShape="1">
          <a:blip r:embed="rId3"/>
          <a:srcRect t="9715"/>
          <a:stretch/>
        </p:blipFill>
        <p:spPr>
          <a:xfrm>
            <a:off x="581751" y="757881"/>
            <a:ext cx="4061268" cy="2061519"/>
          </a:xfrm>
          <a:prstGeom prst="rect">
            <a:avLst/>
          </a:prstGeom>
        </p:spPr>
      </p:pic>
      <p:pic>
        <p:nvPicPr>
          <p:cNvPr id="6" name="Picture 5">
            <a:extLst>
              <a:ext uri="{FF2B5EF4-FFF2-40B4-BE49-F238E27FC236}">
                <a16:creationId xmlns:a16="http://schemas.microsoft.com/office/drawing/2014/main" id="{AD0BD864-4438-9EA3-B1A3-A533D75A0ACF}"/>
              </a:ext>
            </a:extLst>
          </p:cNvPr>
          <p:cNvPicPr>
            <a:picLocks noChangeAspect="1"/>
          </p:cNvPicPr>
          <p:nvPr/>
        </p:nvPicPr>
        <p:blipFill>
          <a:blip r:embed="rId4"/>
          <a:stretch>
            <a:fillRect/>
          </a:stretch>
        </p:blipFill>
        <p:spPr>
          <a:xfrm>
            <a:off x="4727584" y="2140586"/>
            <a:ext cx="4000500" cy="2249183"/>
          </a:xfrm>
          <a:prstGeom prst="rect">
            <a:avLst/>
          </a:prstGeom>
        </p:spPr>
      </p:pic>
    </p:spTree>
    <p:extLst>
      <p:ext uri="{BB962C8B-B14F-4D97-AF65-F5344CB8AC3E}">
        <p14:creationId xmlns:p14="http://schemas.microsoft.com/office/powerpoint/2010/main" val="115847932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cxnSp>
        <p:nvCxnSpPr>
          <p:cNvPr id="421" name="Google Shape;421;p39"/>
          <p:cNvCxnSpPr/>
          <p:nvPr/>
        </p:nvCxnSpPr>
        <p:spPr>
          <a:xfrm>
            <a:off x="704550" y="586431"/>
            <a:ext cx="562500" cy="0"/>
          </a:xfrm>
          <a:prstGeom prst="straightConnector1">
            <a:avLst/>
          </a:prstGeom>
          <a:noFill/>
          <a:ln w="19050" cap="flat" cmpd="sng">
            <a:solidFill>
              <a:schemeClr val="dk1"/>
            </a:solidFill>
            <a:prstDash val="solid"/>
            <a:round/>
            <a:headEnd type="none" w="med" len="med"/>
            <a:tailEnd type="none" w="med" len="med"/>
          </a:ln>
        </p:spPr>
      </p:cxnSp>
      <p:sp>
        <p:nvSpPr>
          <p:cNvPr id="33" name="Title 32">
            <a:extLst>
              <a:ext uri="{FF2B5EF4-FFF2-40B4-BE49-F238E27FC236}">
                <a16:creationId xmlns:a16="http://schemas.microsoft.com/office/drawing/2014/main" id="{B969806E-9829-826F-0AC4-D6BE19D88A34}"/>
              </a:ext>
            </a:extLst>
          </p:cNvPr>
          <p:cNvSpPr>
            <a:spLocks noGrp="1"/>
          </p:cNvSpPr>
          <p:nvPr>
            <p:ph type="ctrTitle"/>
          </p:nvPr>
        </p:nvSpPr>
        <p:spPr>
          <a:xfrm>
            <a:off x="581751" y="112021"/>
            <a:ext cx="5549614" cy="560135"/>
          </a:xfrm>
        </p:spPr>
        <p:txBody>
          <a:bodyPr/>
          <a:lstStyle/>
          <a:p>
            <a:r>
              <a:rPr lang="en-US" sz="1800" dirty="0"/>
              <a:t>Job Detail Page</a:t>
            </a:r>
          </a:p>
        </p:txBody>
      </p:sp>
      <p:pic>
        <p:nvPicPr>
          <p:cNvPr id="3" name="Picture 2">
            <a:extLst>
              <a:ext uri="{FF2B5EF4-FFF2-40B4-BE49-F238E27FC236}">
                <a16:creationId xmlns:a16="http://schemas.microsoft.com/office/drawing/2014/main" id="{A9B1432E-7694-0446-793E-0266506F0686}"/>
              </a:ext>
            </a:extLst>
          </p:cNvPr>
          <p:cNvPicPr>
            <a:picLocks noChangeAspect="1"/>
          </p:cNvPicPr>
          <p:nvPr/>
        </p:nvPicPr>
        <p:blipFill rotWithShape="1">
          <a:blip r:embed="rId3"/>
          <a:srcRect t="11382"/>
          <a:stretch/>
        </p:blipFill>
        <p:spPr>
          <a:xfrm>
            <a:off x="919162" y="734380"/>
            <a:ext cx="7305675" cy="3639906"/>
          </a:xfrm>
          <a:prstGeom prst="rect">
            <a:avLst/>
          </a:prstGeom>
        </p:spPr>
      </p:pic>
    </p:spTree>
    <p:extLst>
      <p:ext uri="{BB962C8B-B14F-4D97-AF65-F5344CB8AC3E}">
        <p14:creationId xmlns:p14="http://schemas.microsoft.com/office/powerpoint/2010/main" val="323573759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cxnSp>
        <p:nvCxnSpPr>
          <p:cNvPr id="421" name="Google Shape;421;p39"/>
          <p:cNvCxnSpPr/>
          <p:nvPr/>
        </p:nvCxnSpPr>
        <p:spPr>
          <a:xfrm>
            <a:off x="704550" y="586431"/>
            <a:ext cx="562500" cy="0"/>
          </a:xfrm>
          <a:prstGeom prst="straightConnector1">
            <a:avLst/>
          </a:prstGeom>
          <a:noFill/>
          <a:ln w="19050" cap="flat" cmpd="sng">
            <a:solidFill>
              <a:schemeClr val="dk1"/>
            </a:solidFill>
            <a:prstDash val="solid"/>
            <a:round/>
            <a:headEnd type="none" w="med" len="med"/>
            <a:tailEnd type="none" w="med" len="med"/>
          </a:ln>
        </p:spPr>
      </p:cxnSp>
      <p:sp>
        <p:nvSpPr>
          <p:cNvPr id="33" name="Title 32">
            <a:extLst>
              <a:ext uri="{FF2B5EF4-FFF2-40B4-BE49-F238E27FC236}">
                <a16:creationId xmlns:a16="http://schemas.microsoft.com/office/drawing/2014/main" id="{B969806E-9829-826F-0AC4-D6BE19D88A34}"/>
              </a:ext>
            </a:extLst>
          </p:cNvPr>
          <p:cNvSpPr>
            <a:spLocks noGrp="1"/>
          </p:cNvSpPr>
          <p:nvPr>
            <p:ph type="ctrTitle"/>
          </p:nvPr>
        </p:nvSpPr>
        <p:spPr>
          <a:xfrm>
            <a:off x="581751" y="112021"/>
            <a:ext cx="5549614" cy="560135"/>
          </a:xfrm>
        </p:spPr>
        <p:txBody>
          <a:bodyPr/>
          <a:lstStyle/>
          <a:p>
            <a:r>
              <a:rPr lang="en-US" sz="1800" dirty="0"/>
              <a:t>Employer Post &amp; Manage Job Page</a:t>
            </a:r>
          </a:p>
        </p:txBody>
      </p:sp>
      <p:pic>
        <p:nvPicPr>
          <p:cNvPr id="4" name="Picture 3">
            <a:extLst>
              <a:ext uri="{FF2B5EF4-FFF2-40B4-BE49-F238E27FC236}">
                <a16:creationId xmlns:a16="http://schemas.microsoft.com/office/drawing/2014/main" id="{E96963EA-C047-199F-55FA-30683ECED50D}"/>
              </a:ext>
            </a:extLst>
          </p:cNvPr>
          <p:cNvPicPr>
            <a:picLocks noChangeAspect="1"/>
          </p:cNvPicPr>
          <p:nvPr/>
        </p:nvPicPr>
        <p:blipFill rotWithShape="1">
          <a:blip r:embed="rId3"/>
          <a:srcRect t="11382"/>
          <a:stretch/>
        </p:blipFill>
        <p:spPr>
          <a:xfrm>
            <a:off x="704550" y="895350"/>
            <a:ext cx="4337193" cy="2160919"/>
          </a:xfrm>
          <a:prstGeom prst="rect">
            <a:avLst/>
          </a:prstGeom>
        </p:spPr>
      </p:pic>
      <p:pic>
        <p:nvPicPr>
          <p:cNvPr id="6" name="Picture 5">
            <a:extLst>
              <a:ext uri="{FF2B5EF4-FFF2-40B4-BE49-F238E27FC236}">
                <a16:creationId xmlns:a16="http://schemas.microsoft.com/office/drawing/2014/main" id="{9C0CA465-6720-4E20-F01E-4B6612FFA183}"/>
              </a:ext>
            </a:extLst>
          </p:cNvPr>
          <p:cNvPicPr>
            <a:picLocks noChangeAspect="1"/>
          </p:cNvPicPr>
          <p:nvPr/>
        </p:nvPicPr>
        <p:blipFill rotWithShape="1">
          <a:blip r:embed="rId4"/>
          <a:srcRect t="11382"/>
          <a:stretch/>
        </p:blipFill>
        <p:spPr>
          <a:xfrm>
            <a:off x="4095750" y="2143150"/>
            <a:ext cx="4762500" cy="2372820"/>
          </a:xfrm>
          <a:prstGeom prst="rect">
            <a:avLst/>
          </a:prstGeom>
        </p:spPr>
      </p:pic>
    </p:spTree>
    <p:extLst>
      <p:ext uri="{BB962C8B-B14F-4D97-AF65-F5344CB8AC3E}">
        <p14:creationId xmlns:p14="http://schemas.microsoft.com/office/powerpoint/2010/main" val="291989581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ctrTitle"/>
          </p:nvPr>
        </p:nvSpPr>
        <p:spPr>
          <a:xfrm>
            <a:off x="715100" y="1168450"/>
            <a:ext cx="6428100" cy="83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75" name="Google Shape;275;p32"/>
          <p:cNvSpPr txBox="1">
            <a:spLocks noGrp="1"/>
          </p:cNvSpPr>
          <p:nvPr>
            <p:ph type="subTitle" idx="1"/>
          </p:nvPr>
        </p:nvSpPr>
        <p:spPr>
          <a:xfrm>
            <a:off x="2249904" y="2613236"/>
            <a:ext cx="6087979" cy="136181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Career Connect Narowal is an innovative online job portal designed to empower job seekers in Narowal by offering free skill-enhancement courses and connecting them with potential employers. Our platform serves as a mediator between job seekers and companies, ensuring a seamless hiring process.</a:t>
            </a:r>
            <a:endParaRPr sz="1400" dirty="0"/>
          </a:p>
        </p:txBody>
      </p:sp>
      <p:cxnSp>
        <p:nvCxnSpPr>
          <p:cNvPr id="276" name="Google Shape;276;p32"/>
          <p:cNvCxnSpPr/>
          <p:nvPr/>
        </p:nvCxnSpPr>
        <p:spPr>
          <a:xfrm>
            <a:off x="837900" y="2254923"/>
            <a:ext cx="562500" cy="0"/>
          </a:xfrm>
          <a:prstGeom prst="straightConnector1">
            <a:avLst/>
          </a:prstGeom>
          <a:noFill/>
          <a:ln w="19050" cap="flat" cmpd="sng">
            <a:solidFill>
              <a:schemeClr val="dk1"/>
            </a:solidFill>
            <a:prstDash val="solid"/>
            <a:round/>
            <a:headEnd type="none" w="med" len="med"/>
            <a:tailEnd type="none" w="med" len="med"/>
          </a:ln>
        </p:spPr>
      </p:cxnSp>
      <p:sp>
        <p:nvSpPr>
          <p:cNvPr id="277" name="Google Shape;277;p32"/>
          <p:cNvSpPr/>
          <p:nvPr/>
        </p:nvSpPr>
        <p:spPr>
          <a:xfrm rot="9204377" flipH="1">
            <a:off x="1870184" y="3924212"/>
            <a:ext cx="1149641" cy="1592654"/>
          </a:xfrm>
          <a:custGeom>
            <a:avLst/>
            <a:gdLst/>
            <a:ahLst/>
            <a:cxnLst/>
            <a:rect l="l" t="t" r="r" b="b"/>
            <a:pathLst>
              <a:path w="27069" h="37500" extrusionOk="0">
                <a:moveTo>
                  <a:pt x="25406" y="0"/>
                </a:moveTo>
                <a:cubicBezTo>
                  <a:pt x="25309" y="0"/>
                  <a:pt x="25199" y="84"/>
                  <a:pt x="25214" y="204"/>
                </a:cubicBezTo>
                <a:cubicBezTo>
                  <a:pt x="26141" y="7046"/>
                  <a:pt x="22081" y="13086"/>
                  <a:pt x="16341" y="16445"/>
                </a:cubicBezTo>
                <a:cubicBezTo>
                  <a:pt x="11755" y="19126"/>
                  <a:pt x="5940" y="19728"/>
                  <a:pt x="2582" y="24189"/>
                </a:cubicBezTo>
                <a:cubicBezTo>
                  <a:pt x="1304" y="25918"/>
                  <a:pt x="401" y="28024"/>
                  <a:pt x="201" y="30179"/>
                </a:cubicBezTo>
                <a:cubicBezTo>
                  <a:pt x="0" y="32335"/>
                  <a:pt x="928" y="33588"/>
                  <a:pt x="2657" y="34715"/>
                </a:cubicBezTo>
                <a:cubicBezTo>
                  <a:pt x="4607" y="35994"/>
                  <a:pt x="6864" y="36614"/>
                  <a:pt x="9124" y="36614"/>
                </a:cubicBezTo>
                <a:cubicBezTo>
                  <a:pt x="11338" y="36614"/>
                  <a:pt x="13555" y="36019"/>
                  <a:pt x="15489" y="34866"/>
                </a:cubicBezTo>
                <a:lnTo>
                  <a:pt x="15489" y="34866"/>
                </a:lnTo>
                <a:cubicBezTo>
                  <a:pt x="14988" y="35593"/>
                  <a:pt x="14437" y="36269"/>
                  <a:pt x="13760" y="36871"/>
                </a:cubicBezTo>
                <a:cubicBezTo>
                  <a:pt x="13487" y="37125"/>
                  <a:pt x="13745" y="37500"/>
                  <a:pt x="14039" y="37500"/>
                </a:cubicBezTo>
                <a:cubicBezTo>
                  <a:pt x="14122" y="37500"/>
                  <a:pt x="14209" y="37469"/>
                  <a:pt x="14286" y="37397"/>
                </a:cubicBezTo>
                <a:cubicBezTo>
                  <a:pt x="15264" y="36495"/>
                  <a:pt x="15991" y="35568"/>
                  <a:pt x="16642" y="34415"/>
                </a:cubicBezTo>
                <a:cubicBezTo>
                  <a:pt x="16767" y="34214"/>
                  <a:pt x="16642" y="33964"/>
                  <a:pt x="16417" y="33888"/>
                </a:cubicBezTo>
                <a:cubicBezTo>
                  <a:pt x="15113" y="33437"/>
                  <a:pt x="13810" y="33011"/>
                  <a:pt x="12507" y="32585"/>
                </a:cubicBezTo>
                <a:cubicBezTo>
                  <a:pt x="12464" y="32571"/>
                  <a:pt x="12423" y="32564"/>
                  <a:pt x="12384" y="32564"/>
                </a:cubicBezTo>
                <a:cubicBezTo>
                  <a:pt x="12023" y="32564"/>
                  <a:pt x="11898" y="33151"/>
                  <a:pt x="12306" y="33287"/>
                </a:cubicBezTo>
                <a:cubicBezTo>
                  <a:pt x="13184" y="33588"/>
                  <a:pt x="13986" y="33989"/>
                  <a:pt x="14762" y="34440"/>
                </a:cubicBezTo>
                <a:cubicBezTo>
                  <a:pt x="13029" y="35382"/>
                  <a:pt x="11126" y="35885"/>
                  <a:pt x="9180" y="35885"/>
                </a:cubicBezTo>
                <a:cubicBezTo>
                  <a:pt x="8538" y="35885"/>
                  <a:pt x="7891" y="35830"/>
                  <a:pt x="7244" y="35718"/>
                </a:cubicBezTo>
                <a:cubicBezTo>
                  <a:pt x="4161" y="35192"/>
                  <a:pt x="427" y="33362"/>
                  <a:pt x="1003" y="29653"/>
                </a:cubicBezTo>
                <a:cubicBezTo>
                  <a:pt x="1980" y="23638"/>
                  <a:pt x="6943" y="21207"/>
                  <a:pt x="12056" y="19202"/>
                </a:cubicBezTo>
                <a:cubicBezTo>
                  <a:pt x="19950" y="16094"/>
                  <a:pt x="27068" y="9352"/>
                  <a:pt x="25539" y="129"/>
                </a:cubicBezTo>
                <a:cubicBezTo>
                  <a:pt x="25529" y="38"/>
                  <a:pt x="25471" y="0"/>
                  <a:pt x="25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cxnSp>
        <p:nvCxnSpPr>
          <p:cNvPr id="421" name="Google Shape;421;p39"/>
          <p:cNvCxnSpPr/>
          <p:nvPr/>
        </p:nvCxnSpPr>
        <p:spPr>
          <a:xfrm>
            <a:off x="704550" y="586431"/>
            <a:ext cx="562500" cy="0"/>
          </a:xfrm>
          <a:prstGeom prst="straightConnector1">
            <a:avLst/>
          </a:prstGeom>
          <a:noFill/>
          <a:ln w="19050" cap="flat" cmpd="sng">
            <a:solidFill>
              <a:schemeClr val="dk1"/>
            </a:solidFill>
            <a:prstDash val="solid"/>
            <a:round/>
            <a:headEnd type="none" w="med" len="med"/>
            <a:tailEnd type="none" w="med" len="med"/>
          </a:ln>
        </p:spPr>
      </p:cxnSp>
      <p:sp>
        <p:nvSpPr>
          <p:cNvPr id="33" name="Title 32">
            <a:extLst>
              <a:ext uri="{FF2B5EF4-FFF2-40B4-BE49-F238E27FC236}">
                <a16:creationId xmlns:a16="http://schemas.microsoft.com/office/drawing/2014/main" id="{B969806E-9829-826F-0AC4-D6BE19D88A34}"/>
              </a:ext>
            </a:extLst>
          </p:cNvPr>
          <p:cNvSpPr>
            <a:spLocks noGrp="1"/>
          </p:cNvSpPr>
          <p:nvPr>
            <p:ph type="ctrTitle"/>
          </p:nvPr>
        </p:nvSpPr>
        <p:spPr>
          <a:xfrm>
            <a:off x="581751" y="112021"/>
            <a:ext cx="5549614" cy="560135"/>
          </a:xfrm>
        </p:spPr>
        <p:txBody>
          <a:bodyPr/>
          <a:lstStyle/>
          <a:p>
            <a:r>
              <a:rPr lang="en-US" sz="1800" dirty="0"/>
              <a:t>Admin Stats</a:t>
            </a:r>
          </a:p>
        </p:txBody>
      </p:sp>
      <p:pic>
        <p:nvPicPr>
          <p:cNvPr id="3" name="Picture 2">
            <a:extLst>
              <a:ext uri="{FF2B5EF4-FFF2-40B4-BE49-F238E27FC236}">
                <a16:creationId xmlns:a16="http://schemas.microsoft.com/office/drawing/2014/main" id="{61B43DEC-054E-FE29-BEDE-5CBFB5D52498}"/>
              </a:ext>
            </a:extLst>
          </p:cNvPr>
          <p:cNvPicPr>
            <a:picLocks noChangeAspect="1"/>
          </p:cNvPicPr>
          <p:nvPr/>
        </p:nvPicPr>
        <p:blipFill rotWithShape="1">
          <a:blip r:embed="rId3"/>
          <a:srcRect t="11382"/>
          <a:stretch/>
        </p:blipFill>
        <p:spPr>
          <a:xfrm>
            <a:off x="581751" y="694773"/>
            <a:ext cx="4347979" cy="2166293"/>
          </a:xfrm>
          <a:prstGeom prst="rect">
            <a:avLst/>
          </a:prstGeom>
        </p:spPr>
      </p:pic>
      <p:pic>
        <p:nvPicPr>
          <p:cNvPr id="7" name="Picture 6">
            <a:extLst>
              <a:ext uri="{FF2B5EF4-FFF2-40B4-BE49-F238E27FC236}">
                <a16:creationId xmlns:a16="http://schemas.microsoft.com/office/drawing/2014/main" id="{DE640200-FBA1-650A-53B5-01856C6B2C78}"/>
              </a:ext>
            </a:extLst>
          </p:cNvPr>
          <p:cNvPicPr>
            <a:picLocks noChangeAspect="1"/>
          </p:cNvPicPr>
          <p:nvPr/>
        </p:nvPicPr>
        <p:blipFill rotWithShape="1">
          <a:blip r:embed="rId4"/>
          <a:srcRect t="11382"/>
          <a:stretch/>
        </p:blipFill>
        <p:spPr>
          <a:xfrm>
            <a:off x="4334844" y="2737206"/>
            <a:ext cx="4578567" cy="2281179"/>
          </a:xfrm>
          <a:prstGeom prst="rect">
            <a:avLst/>
          </a:prstGeom>
        </p:spPr>
      </p:pic>
    </p:spTree>
    <p:extLst>
      <p:ext uri="{BB962C8B-B14F-4D97-AF65-F5344CB8AC3E}">
        <p14:creationId xmlns:p14="http://schemas.microsoft.com/office/powerpoint/2010/main" val="330373202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cxnSp>
        <p:nvCxnSpPr>
          <p:cNvPr id="421" name="Google Shape;421;p39"/>
          <p:cNvCxnSpPr/>
          <p:nvPr/>
        </p:nvCxnSpPr>
        <p:spPr>
          <a:xfrm>
            <a:off x="704550" y="586431"/>
            <a:ext cx="562500" cy="0"/>
          </a:xfrm>
          <a:prstGeom prst="straightConnector1">
            <a:avLst/>
          </a:prstGeom>
          <a:noFill/>
          <a:ln w="19050" cap="flat" cmpd="sng">
            <a:solidFill>
              <a:schemeClr val="dk1"/>
            </a:solidFill>
            <a:prstDash val="solid"/>
            <a:round/>
            <a:headEnd type="none" w="med" len="med"/>
            <a:tailEnd type="none" w="med" len="med"/>
          </a:ln>
        </p:spPr>
      </p:cxnSp>
      <p:sp>
        <p:nvSpPr>
          <p:cNvPr id="33" name="Title 32">
            <a:extLst>
              <a:ext uri="{FF2B5EF4-FFF2-40B4-BE49-F238E27FC236}">
                <a16:creationId xmlns:a16="http://schemas.microsoft.com/office/drawing/2014/main" id="{B969806E-9829-826F-0AC4-D6BE19D88A34}"/>
              </a:ext>
            </a:extLst>
          </p:cNvPr>
          <p:cNvSpPr>
            <a:spLocks noGrp="1"/>
          </p:cNvSpPr>
          <p:nvPr>
            <p:ph type="ctrTitle"/>
          </p:nvPr>
        </p:nvSpPr>
        <p:spPr>
          <a:xfrm>
            <a:off x="581751" y="112021"/>
            <a:ext cx="5549614" cy="560135"/>
          </a:xfrm>
        </p:spPr>
        <p:txBody>
          <a:bodyPr/>
          <a:lstStyle/>
          <a:p>
            <a:r>
              <a:rPr lang="en-US" sz="1800" dirty="0"/>
              <a:t>Admin Job Request &amp; Manage Applications page</a:t>
            </a:r>
          </a:p>
        </p:txBody>
      </p:sp>
      <p:pic>
        <p:nvPicPr>
          <p:cNvPr id="9" name="Picture 8">
            <a:extLst>
              <a:ext uri="{FF2B5EF4-FFF2-40B4-BE49-F238E27FC236}">
                <a16:creationId xmlns:a16="http://schemas.microsoft.com/office/drawing/2014/main" id="{2F83F7E2-C3D2-6975-E760-F3D2D373B723}"/>
              </a:ext>
            </a:extLst>
          </p:cNvPr>
          <p:cNvPicPr>
            <a:picLocks noChangeAspect="1"/>
          </p:cNvPicPr>
          <p:nvPr/>
        </p:nvPicPr>
        <p:blipFill rotWithShape="1">
          <a:blip r:embed="rId3"/>
          <a:srcRect t="11382"/>
          <a:stretch/>
        </p:blipFill>
        <p:spPr>
          <a:xfrm>
            <a:off x="581751" y="765568"/>
            <a:ext cx="4179611" cy="2082407"/>
          </a:xfrm>
          <a:prstGeom prst="rect">
            <a:avLst/>
          </a:prstGeom>
        </p:spPr>
      </p:pic>
      <p:pic>
        <p:nvPicPr>
          <p:cNvPr id="11" name="Picture 10">
            <a:extLst>
              <a:ext uri="{FF2B5EF4-FFF2-40B4-BE49-F238E27FC236}">
                <a16:creationId xmlns:a16="http://schemas.microsoft.com/office/drawing/2014/main" id="{AA65BB66-2C0D-FE15-6F7B-FDA7EDE680B8}"/>
              </a:ext>
            </a:extLst>
          </p:cNvPr>
          <p:cNvPicPr>
            <a:picLocks noChangeAspect="1"/>
          </p:cNvPicPr>
          <p:nvPr/>
        </p:nvPicPr>
        <p:blipFill rotWithShape="1">
          <a:blip r:embed="rId4"/>
          <a:srcRect t="11382"/>
          <a:stretch/>
        </p:blipFill>
        <p:spPr>
          <a:xfrm>
            <a:off x="4431369" y="2571750"/>
            <a:ext cx="4417355" cy="2200858"/>
          </a:xfrm>
          <a:prstGeom prst="rect">
            <a:avLst/>
          </a:prstGeom>
        </p:spPr>
      </p:pic>
    </p:spTree>
    <p:extLst>
      <p:ext uri="{BB962C8B-B14F-4D97-AF65-F5344CB8AC3E}">
        <p14:creationId xmlns:p14="http://schemas.microsoft.com/office/powerpoint/2010/main" val="383220605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cxnSp>
        <p:nvCxnSpPr>
          <p:cNvPr id="421" name="Google Shape;421;p39"/>
          <p:cNvCxnSpPr/>
          <p:nvPr/>
        </p:nvCxnSpPr>
        <p:spPr>
          <a:xfrm>
            <a:off x="704550" y="586431"/>
            <a:ext cx="562500" cy="0"/>
          </a:xfrm>
          <a:prstGeom prst="straightConnector1">
            <a:avLst/>
          </a:prstGeom>
          <a:noFill/>
          <a:ln w="19050" cap="flat" cmpd="sng">
            <a:solidFill>
              <a:schemeClr val="dk1"/>
            </a:solidFill>
            <a:prstDash val="solid"/>
            <a:round/>
            <a:headEnd type="none" w="med" len="med"/>
            <a:tailEnd type="none" w="med" len="med"/>
          </a:ln>
        </p:spPr>
      </p:cxnSp>
      <p:sp>
        <p:nvSpPr>
          <p:cNvPr id="33" name="Title 32">
            <a:extLst>
              <a:ext uri="{FF2B5EF4-FFF2-40B4-BE49-F238E27FC236}">
                <a16:creationId xmlns:a16="http://schemas.microsoft.com/office/drawing/2014/main" id="{B969806E-9829-826F-0AC4-D6BE19D88A34}"/>
              </a:ext>
            </a:extLst>
          </p:cNvPr>
          <p:cNvSpPr>
            <a:spLocks noGrp="1"/>
          </p:cNvSpPr>
          <p:nvPr>
            <p:ph type="ctrTitle"/>
          </p:nvPr>
        </p:nvSpPr>
        <p:spPr>
          <a:xfrm>
            <a:off x="581751" y="112021"/>
            <a:ext cx="5549614" cy="560135"/>
          </a:xfrm>
        </p:spPr>
        <p:txBody>
          <a:bodyPr/>
          <a:lstStyle/>
          <a:p>
            <a:r>
              <a:rPr lang="en-US" sz="1800" dirty="0"/>
              <a:t>Admin Job Request &amp; Manage Job page</a:t>
            </a:r>
          </a:p>
        </p:txBody>
      </p:sp>
      <p:pic>
        <p:nvPicPr>
          <p:cNvPr id="3" name="Picture 2">
            <a:extLst>
              <a:ext uri="{FF2B5EF4-FFF2-40B4-BE49-F238E27FC236}">
                <a16:creationId xmlns:a16="http://schemas.microsoft.com/office/drawing/2014/main" id="{F85B8D58-8CBF-C2A1-F7E3-A5D7ABDCFDDB}"/>
              </a:ext>
            </a:extLst>
          </p:cNvPr>
          <p:cNvPicPr>
            <a:picLocks noChangeAspect="1"/>
          </p:cNvPicPr>
          <p:nvPr/>
        </p:nvPicPr>
        <p:blipFill rotWithShape="1">
          <a:blip r:embed="rId3"/>
          <a:srcRect t="11382"/>
          <a:stretch/>
        </p:blipFill>
        <p:spPr>
          <a:xfrm>
            <a:off x="581751" y="866775"/>
            <a:ext cx="3919124" cy="1952625"/>
          </a:xfrm>
          <a:prstGeom prst="rect">
            <a:avLst/>
          </a:prstGeom>
        </p:spPr>
      </p:pic>
      <p:pic>
        <p:nvPicPr>
          <p:cNvPr id="5" name="Picture 4">
            <a:extLst>
              <a:ext uri="{FF2B5EF4-FFF2-40B4-BE49-F238E27FC236}">
                <a16:creationId xmlns:a16="http://schemas.microsoft.com/office/drawing/2014/main" id="{3585099F-39A4-B5ED-DA9E-360E08712B69}"/>
              </a:ext>
            </a:extLst>
          </p:cNvPr>
          <p:cNvPicPr>
            <a:picLocks noChangeAspect="1"/>
          </p:cNvPicPr>
          <p:nvPr/>
        </p:nvPicPr>
        <p:blipFill rotWithShape="1">
          <a:blip r:embed="rId4"/>
          <a:srcRect t="11382"/>
          <a:stretch/>
        </p:blipFill>
        <p:spPr>
          <a:xfrm>
            <a:off x="4779381" y="2514599"/>
            <a:ext cx="4012194" cy="1998995"/>
          </a:xfrm>
          <a:prstGeom prst="rect">
            <a:avLst/>
          </a:prstGeom>
        </p:spPr>
      </p:pic>
    </p:spTree>
    <p:extLst>
      <p:ext uri="{BB962C8B-B14F-4D97-AF65-F5344CB8AC3E}">
        <p14:creationId xmlns:p14="http://schemas.microsoft.com/office/powerpoint/2010/main" val="156481134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7"/>
          <p:cNvSpPr txBox="1">
            <a:spLocks noGrp="1"/>
          </p:cNvSpPr>
          <p:nvPr>
            <p:ph type="ctrTitle"/>
          </p:nvPr>
        </p:nvSpPr>
        <p:spPr>
          <a:xfrm>
            <a:off x="715100" y="392699"/>
            <a:ext cx="7713900" cy="46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Gantt Chart</a:t>
            </a:r>
            <a:endParaRPr dirty="0"/>
          </a:p>
        </p:txBody>
      </p:sp>
      <p:cxnSp>
        <p:nvCxnSpPr>
          <p:cNvPr id="370" name="Google Shape;370;p37"/>
          <p:cNvCxnSpPr/>
          <p:nvPr/>
        </p:nvCxnSpPr>
        <p:spPr>
          <a:xfrm>
            <a:off x="837900" y="1119498"/>
            <a:ext cx="562500" cy="0"/>
          </a:xfrm>
          <a:prstGeom prst="straightConnector1">
            <a:avLst/>
          </a:prstGeom>
          <a:noFill/>
          <a:ln w="19050" cap="flat" cmpd="sng">
            <a:solidFill>
              <a:schemeClr val="dk1"/>
            </a:solidFill>
            <a:prstDash val="solid"/>
            <a:round/>
            <a:headEnd type="none" w="med" len="med"/>
            <a:tailEnd type="none" w="med" len="med"/>
          </a:ln>
        </p:spPr>
      </p:cxnSp>
      <p:sp>
        <p:nvSpPr>
          <p:cNvPr id="378" name="Google Shape;378;p37"/>
          <p:cNvSpPr/>
          <p:nvPr/>
        </p:nvSpPr>
        <p:spPr>
          <a:xfrm rot="-1352810" flipH="1">
            <a:off x="7298098" y="-352533"/>
            <a:ext cx="1090522" cy="1510876"/>
          </a:xfrm>
          <a:custGeom>
            <a:avLst/>
            <a:gdLst/>
            <a:ahLst/>
            <a:cxnLst/>
            <a:rect l="l" t="t" r="r" b="b"/>
            <a:pathLst>
              <a:path w="27069" h="37500" extrusionOk="0">
                <a:moveTo>
                  <a:pt x="25406" y="0"/>
                </a:moveTo>
                <a:cubicBezTo>
                  <a:pt x="25309" y="0"/>
                  <a:pt x="25199" y="84"/>
                  <a:pt x="25214" y="204"/>
                </a:cubicBezTo>
                <a:cubicBezTo>
                  <a:pt x="26141" y="7046"/>
                  <a:pt x="22081" y="13086"/>
                  <a:pt x="16341" y="16445"/>
                </a:cubicBezTo>
                <a:cubicBezTo>
                  <a:pt x="11755" y="19126"/>
                  <a:pt x="5940" y="19728"/>
                  <a:pt x="2582" y="24189"/>
                </a:cubicBezTo>
                <a:cubicBezTo>
                  <a:pt x="1304" y="25918"/>
                  <a:pt x="401" y="28024"/>
                  <a:pt x="201" y="30179"/>
                </a:cubicBezTo>
                <a:cubicBezTo>
                  <a:pt x="0" y="32335"/>
                  <a:pt x="928" y="33588"/>
                  <a:pt x="2657" y="34715"/>
                </a:cubicBezTo>
                <a:cubicBezTo>
                  <a:pt x="4607" y="35994"/>
                  <a:pt x="6864" y="36614"/>
                  <a:pt x="9124" y="36614"/>
                </a:cubicBezTo>
                <a:cubicBezTo>
                  <a:pt x="11338" y="36614"/>
                  <a:pt x="13555" y="36019"/>
                  <a:pt x="15489" y="34866"/>
                </a:cubicBezTo>
                <a:lnTo>
                  <a:pt x="15489" y="34866"/>
                </a:lnTo>
                <a:cubicBezTo>
                  <a:pt x="14988" y="35593"/>
                  <a:pt x="14437" y="36269"/>
                  <a:pt x="13760" y="36871"/>
                </a:cubicBezTo>
                <a:cubicBezTo>
                  <a:pt x="13487" y="37125"/>
                  <a:pt x="13745" y="37500"/>
                  <a:pt x="14039" y="37500"/>
                </a:cubicBezTo>
                <a:cubicBezTo>
                  <a:pt x="14122" y="37500"/>
                  <a:pt x="14209" y="37469"/>
                  <a:pt x="14286" y="37397"/>
                </a:cubicBezTo>
                <a:cubicBezTo>
                  <a:pt x="15264" y="36495"/>
                  <a:pt x="15991" y="35568"/>
                  <a:pt x="16642" y="34415"/>
                </a:cubicBezTo>
                <a:cubicBezTo>
                  <a:pt x="16767" y="34214"/>
                  <a:pt x="16642" y="33964"/>
                  <a:pt x="16417" y="33888"/>
                </a:cubicBezTo>
                <a:cubicBezTo>
                  <a:pt x="15113" y="33437"/>
                  <a:pt x="13810" y="33011"/>
                  <a:pt x="12507" y="32585"/>
                </a:cubicBezTo>
                <a:cubicBezTo>
                  <a:pt x="12464" y="32571"/>
                  <a:pt x="12423" y="32564"/>
                  <a:pt x="12384" y="32564"/>
                </a:cubicBezTo>
                <a:cubicBezTo>
                  <a:pt x="12023" y="32564"/>
                  <a:pt x="11898" y="33151"/>
                  <a:pt x="12306" y="33287"/>
                </a:cubicBezTo>
                <a:cubicBezTo>
                  <a:pt x="13184" y="33588"/>
                  <a:pt x="13986" y="33989"/>
                  <a:pt x="14762" y="34440"/>
                </a:cubicBezTo>
                <a:cubicBezTo>
                  <a:pt x="13029" y="35382"/>
                  <a:pt x="11126" y="35885"/>
                  <a:pt x="9180" y="35885"/>
                </a:cubicBezTo>
                <a:cubicBezTo>
                  <a:pt x="8538" y="35885"/>
                  <a:pt x="7891" y="35830"/>
                  <a:pt x="7244" y="35718"/>
                </a:cubicBezTo>
                <a:cubicBezTo>
                  <a:pt x="4161" y="35192"/>
                  <a:pt x="427" y="33362"/>
                  <a:pt x="1003" y="29653"/>
                </a:cubicBezTo>
                <a:cubicBezTo>
                  <a:pt x="1980" y="23638"/>
                  <a:pt x="6943" y="21207"/>
                  <a:pt x="12056" y="19202"/>
                </a:cubicBezTo>
                <a:cubicBezTo>
                  <a:pt x="19950" y="16094"/>
                  <a:pt x="27068" y="9352"/>
                  <a:pt x="25539" y="129"/>
                </a:cubicBezTo>
                <a:cubicBezTo>
                  <a:pt x="25529" y="38"/>
                  <a:pt x="25471" y="0"/>
                  <a:pt x="25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le 3">
            <a:extLst>
              <a:ext uri="{FF2B5EF4-FFF2-40B4-BE49-F238E27FC236}">
                <a16:creationId xmlns:a16="http://schemas.microsoft.com/office/drawing/2014/main" id="{F9092E1F-A616-2C5E-F25D-A23BEFEB1201}"/>
              </a:ext>
            </a:extLst>
          </p:cNvPr>
          <p:cNvGraphicFramePr>
            <a:graphicFrameLocks noGrp="1"/>
          </p:cNvGraphicFramePr>
          <p:nvPr>
            <p:extLst>
              <p:ext uri="{D42A27DB-BD31-4B8C-83A1-F6EECF244321}">
                <p14:modId xmlns:p14="http://schemas.microsoft.com/office/powerpoint/2010/main" val="322800298"/>
              </p:ext>
            </p:extLst>
          </p:nvPr>
        </p:nvGraphicFramePr>
        <p:xfrm>
          <a:off x="837900" y="1460575"/>
          <a:ext cx="7798708" cy="2987600"/>
        </p:xfrm>
        <a:graphic>
          <a:graphicData uri="http://schemas.openxmlformats.org/drawingml/2006/table">
            <a:tbl>
              <a:tblPr firstRow="1" firstCol="1" bandRow="1">
                <a:tableStyleId>{31441EDE-0D2D-4519-A693-69C5C0F58B71}</a:tableStyleId>
              </a:tblPr>
              <a:tblGrid>
                <a:gridCol w="2048175">
                  <a:extLst>
                    <a:ext uri="{9D8B030D-6E8A-4147-A177-3AD203B41FA5}">
                      <a16:colId xmlns:a16="http://schemas.microsoft.com/office/drawing/2014/main" val="2169926943"/>
                    </a:ext>
                  </a:extLst>
                </a:gridCol>
                <a:gridCol w="868976">
                  <a:extLst>
                    <a:ext uri="{9D8B030D-6E8A-4147-A177-3AD203B41FA5}">
                      <a16:colId xmlns:a16="http://schemas.microsoft.com/office/drawing/2014/main" val="2542397981"/>
                    </a:ext>
                  </a:extLst>
                </a:gridCol>
                <a:gridCol w="599253">
                  <a:extLst>
                    <a:ext uri="{9D8B030D-6E8A-4147-A177-3AD203B41FA5}">
                      <a16:colId xmlns:a16="http://schemas.microsoft.com/office/drawing/2014/main" val="3366414024"/>
                    </a:ext>
                  </a:extLst>
                </a:gridCol>
                <a:gridCol w="616086">
                  <a:extLst>
                    <a:ext uri="{9D8B030D-6E8A-4147-A177-3AD203B41FA5}">
                      <a16:colId xmlns:a16="http://schemas.microsoft.com/office/drawing/2014/main" val="1341600485"/>
                    </a:ext>
                  </a:extLst>
                </a:gridCol>
                <a:gridCol w="611878">
                  <a:extLst>
                    <a:ext uri="{9D8B030D-6E8A-4147-A177-3AD203B41FA5}">
                      <a16:colId xmlns:a16="http://schemas.microsoft.com/office/drawing/2014/main" val="1222630319"/>
                    </a:ext>
                  </a:extLst>
                </a:gridCol>
                <a:gridCol w="719609">
                  <a:extLst>
                    <a:ext uri="{9D8B030D-6E8A-4147-A177-3AD203B41FA5}">
                      <a16:colId xmlns:a16="http://schemas.microsoft.com/office/drawing/2014/main" val="127032939"/>
                    </a:ext>
                  </a:extLst>
                </a:gridCol>
                <a:gridCol w="824815">
                  <a:extLst>
                    <a:ext uri="{9D8B030D-6E8A-4147-A177-3AD203B41FA5}">
                      <a16:colId xmlns:a16="http://schemas.microsoft.com/office/drawing/2014/main" val="1642572702"/>
                    </a:ext>
                  </a:extLst>
                </a:gridCol>
                <a:gridCol w="706984">
                  <a:extLst>
                    <a:ext uri="{9D8B030D-6E8A-4147-A177-3AD203B41FA5}">
                      <a16:colId xmlns:a16="http://schemas.microsoft.com/office/drawing/2014/main" val="97808669"/>
                    </a:ext>
                  </a:extLst>
                </a:gridCol>
                <a:gridCol w="802932">
                  <a:extLst>
                    <a:ext uri="{9D8B030D-6E8A-4147-A177-3AD203B41FA5}">
                      <a16:colId xmlns:a16="http://schemas.microsoft.com/office/drawing/2014/main" val="3586430970"/>
                    </a:ext>
                  </a:extLst>
                </a:gridCol>
              </a:tblGrid>
              <a:tr h="711713">
                <a:tc>
                  <a:txBody>
                    <a:bodyPr/>
                    <a:lstStyle/>
                    <a:p>
                      <a:pPr marL="0" marR="33655" indent="0" algn="ctr">
                        <a:lnSpc>
                          <a:spcPct val="107000"/>
                        </a:lnSpc>
                        <a:spcBef>
                          <a:spcPts val="0"/>
                        </a:spcBef>
                        <a:spcAft>
                          <a:spcPts val="0"/>
                        </a:spcAft>
                      </a:pPr>
                      <a:r>
                        <a:rPr lang="en-US" sz="1200" b="0" kern="100" dirty="0">
                          <a:effectLst/>
                          <a:latin typeface="Archivo" panose="020B0604020202020204" charset="0"/>
                          <a:cs typeface="Archivo" panose="020B0604020202020204" charset="0"/>
                        </a:rPr>
                        <a:t>Task </a:t>
                      </a:r>
                      <a:endParaRPr lang="en-US" sz="1200" b="0" kern="100" dirty="0">
                        <a:solidFill>
                          <a:srgbClr val="000000"/>
                        </a:solidFill>
                        <a:effectLst/>
                        <a:latin typeface="Archivo" panose="020B0604020202020204" charset="0"/>
                        <a:ea typeface="Times New Roman" panose="02020603050405020304" pitchFamily="18" charset="0"/>
                        <a:cs typeface="Archivo" panose="020B0604020202020204" charset="0"/>
                      </a:endParaRPr>
                    </a:p>
                  </a:txBody>
                  <a:tcPr marL="68580" marR="36830" marT="8890" marB="0" anchor="ctr"/>
                </a:tc>
                <a:tc>
                  <a:txBody>
                    <a:bodyPr/>
                    <a:lstStyle/>
                    <a:p>
                      <a:pPr marL="27940" marR="0" indent="0" algn="ctr">
                        <a:lnSpc>
                          <a:spcPct val="107000"/>
                        </a:lnSpc>
                        <a:spcBef>
                          <a:spcPts val="0"/>
                        </a:spcBef>
                        <a:spcAft>
                          <a:spcPts val="105"/>
                        </a:spcAft>
                      </a:pPr>
                      <a:r>
                        <a:rPr lang="en-US" sz="1200" b="0" kern="100" dirty="0">
                          <a:effectLst/>
                          <a:latin typeface="Archivo" panose="020B0604020202020204" charset="0"/>
                          <a:cs typeface="Archivo" panose="020B0604020202020204" charset="0"/>
                        </a:rPr>
                        <a:t>Dec-</a:t>
                      </a:r>
                    </a:p>
                    <a:p>
                      <a:pPr marL="19050" marR="0" indent="0" algn="ctr">
                        <a:lnSpc>
                          <a:spcPct val="107000"/>
                        </a:lnSpc>
                        <a:spcBef>
                          <a:spcPts val="0"/>
                        </a:spcBef>
                        <a:spcAft>
                          <a:spcPts val="0"/>
                        </a:spcAft>
                      </a:pPr>
                      <a:r>
                        <a:rPr lang="en-US" sz="1200" b="0" kern="100" dirty="0">
                          <a:effectLst/>
                          <a:latin typeface="Archivo" panose="020B0604020202020204" charset="0"/>
                          <a:cs typeface="Archivo" panose="020B0604020202020204" charset="0"/>
                        </a:rPr>
                        <a:t>2023 </a:t>
                      </a:r>
                      <a:endParaRPr lang="en-US" sz="1200" b="0" kern="100" dirty="0">
                        <a:solidFill>
                          <a:srgbClr val="000000"/>
                        </a:solidFill>
                        <a:effectLst/>
                        <a:latin typeface="Archivo" panose="020B0604020202020204" charset="0"/>
                        <a:ea typeface="Times New Roman" panose="02020603050405020304" pitchFamily="18" charset="0"/>
                        <a:cs typeface="Archivo" panose="020B0604020202020204" charset="0"/>
                      </a:endParaRPr>
                    </a:p>
                  </a:txBody>
                  <a:tcPr marL="68580" marR="36830" marT="8890" marB="0"/>
                </a:tc>
                <a:tc>
                  <a:txBody>
                    <a:bodyPr/>
                    <a:lstStyle/>
                    <a:p>
                      <a:pPr marL="0" marR="0" indent="0" algn="ctr">
                        <a:lnSpc>
                          <a:spcPct val="107000"/>
                        </a:lnSpc>
                        <a:spcBef>
                          <a:spcPts val="0"/>
                        </a:spcBef>
                        <a:spcAft>
                          <a:spcPts val="105"/>
                        </a:spcAft>
                      </a:pPr>
                      <a:r>
                        <a:rPr lang="en-US" sz="1200" b="0" kern="100" dirty="0">
                          <a:effectLst/>
                          <a:latin typeface="Archivo" panose="020B0604020202020204" charset="0"/>
                          <a:cs typeface="Archivo" panose="020B0604020202020204" charset="0"/>
                        </a:rPr>
                        <a:t>Jan-</a:t>
                      </a:r>
                    </a:p>
                    <a:p>
                      <a:pPr marL="4445" marR="0" indent="0" algn="ctr">
                        <a:lnSpc>
                          <a:spcPct val="107000"/>
                        </a:lnSpc>
                        <a:spcBef>
                          <a:spcPts val="0"/>
                        </a:spcBef>
                        <a:spcAft>
                          <a:spcPts val="0"/>
                        </a:spcAft>
                      </a:pPr>
                      <a:r>
                        <a:rPr lang="en-US" sz="1200" b="0" kern="100" dirty="0">
                          <a:effectLst/>
                          <a:latin typeface="Archivo" panose="020B0604020202020204" charset="0"/>
                          <a:cs typeface="Archivo" panose="020B0604020202020204" charset="0"/>
                        </a:rPr>
                        <a:t>2024 </a:t>
                      </a:r>
                      <a:endParaRPr lang="en-US" sz="1200" b="0" kern="100" dirty="0">
                        <a:solidFill>
                          <a:srgbClr val="000000"/>
                        </a:solidFill>
                        <a:effectLst/>
                        <a:latin typeface="Archivo" panose="020B0604020202020204" charset="0"/>
                        <a:ea typeface="Times New Roman" panose="02020603050405020304" pitchFamily="18" charset="0"/>
                        <a:cs typeface="Archivo" panose="020B0604020202020204" charset="0"/>
                      </a:endParaRPr>
                    </a:p>
                  </a:txBody>
                  <a:tcPr marL="68580" marR="36830" marT="8890" marB="0"/>
                </a:tc>
                <a:tc>
                  <a:txBody>
                    <a:bodyPr/>
                    <a:lstStyle/>
                    <a:p>
                      <a:pPr marL="16510" marR="0" indent="0" algn="ctr">
                        <a:lnSpc>
                          <a:spcPct val="107000"/>
                        </a:lnSpc>
                        <a:spcBef>
                          <a:spcPts val="0"/>
                        </a:spcBef>
                        <a:spcAft>
                          <a:spcPts val="105"/>
                        </a:spcAft>
                      </a:pPr>
                      <a:r>
                        <a:rPr lang="en-US" sz="1200" b="0" kern="100" dirty="0">
                          <a:effectLst/>
                          <a:latin typeface="Archivo" panose="020B0604020202020204" charset="0"/>
                          <a:cs typeface="Archivo" panose="020B0604020202020204" charset="0"/>
                        </a:rPr>
                        <a:t>Feb-</a:t>
                      </a:r>
                    </a:p>
                    <a:p>
                      <a:pPr marL="12065" marR="0" indent="0" algn="ctr">
                        <a:lnSpc>
                          <a:spcPct val="107000"/>
                        </a:lnSpc>
                        <a:spcBef>
                          <a:spcPts val="0"/>
                        </a:spcBef>
                        <a:spcAft>
                          <a:spcPts val="0"/>
                        </a:spcAft>
                      </a:pPr>
                      <a:r>
                        <a:rPr lang="en-US" sz="1200" b="0" kern="100" dirty="0">
                          <a:effectLst/>
                          <a:latin typeface="Archivo" panose="020B0604020202020204" charset="0"/>
                          <a:cs typeface="Archivo" panose="020B0604020202020204" charset="0"/>
                        </a:rPr>
                        <a:t>2023 </a:t>
                      </a:r>
                      <a:endParaRPr lang="en-US" sz="1200" b="0" kern="100" dirty="0">
                        <a:solidFill>
                          <a:srgbClr val="000000"/>
                        </a:solidFill>
                        <a:effectLst/>
                        <a:latin typeface="Archivo" panose="020B0604020202020204" charset="0"/>
                        <a:ea typeface="Times New Roman" panose="02020603050405020304" pitchFamily="18" charset="0"/>
                        <a:cs typeface="Archivo" panose="020B0604020202020204" charset="0"/>
                      </a:endParaRPr>
                    </a:p>
                  </a:txBody>
                  <a:tcPr marL="68580" marR="36830" marT="8890" marB="0"/>
                </a:tc>
                <a:tc>
                  <a:txBody>
                    <a:bodyPr/>
                    <a:lstStyle/>
                    <a:p>
                      <a:pPr marL="18415" marR="0" indent="0" algn="ctr">
                        <a:lnSpc>
                          <a:spcPct val="107000"/>
                        </a:lnSpc>
                        <a:spcBef>
                          <a:spcPts val="0"/>
                        </a:spcBef>
                        <a:spcAft>
                          <a:spcPts val="105"/>
                        </a:spcAft>
                      </a:pPr>
                      <a:r>
                        <a:rPr lang="en-US" sz="1200" b="0" kern="100" dirty="0">
                          <a:effectLst/>
                          <a:latin typeface="Archivo" panose="020B0604020202020204" charset="0"/>
                          <a:cs typeface="Archivo" panose="020B0604020202020204" charset="0"/>
                        </a:rPr>
                        <a:t>Mar-</a:t>
                      </a:r>
                    </a:p>
                    <a:p>
                      <a:pPr marL="8890" marR="0" indent="0" algn="ctr">
                        <a:lnSpc>
                          <a:spcPct val="107000"/>
                        </a:lnSpc>
                        <a:spcBef>
                          <a:spcPts val="0"/>
                        </a:spcBef>
                        <a:spcAft>
                          <a:spcPts val="0"/>
                        </a:spcAft>
                      </a:pPr>
                      <a:r>
                        <a:rPr lang="en-US" sz="1200" b="0" kern="100" dirty="0">
                          <a:effectLst/>
                          <a:latin typeface="Archivo" panose="020B0604020202020204" charset="0"/>
                          <a:cs typeface="Archivo" panose="020B0604020202020204" charset="0"/>
                        </a:rPr>
                        <a:t>2024 </a:t>
                      </a:r>
                      <a:endParaRPr lang="en-US" sz="1200" b="0" kern="100" dirty="0">
                        <a:solidFill>
                          <a:srgbClr val="000000"/>
                        </a:solidFill>
                        <a:effectLst/>
                        <a:latin typeface="Archivo" panose="020B0604020202020204" charset="0"/>
                        <a:ea typeface="Times New Roman" panose="02020603050405020304" pitchFamily="18" charset="0"/>
                        <a:cs typeface="Archivo" panose="020B0604020202020204" charset="0"/>
                      </a:endParaRPr>
                    </a:p>
                  </a:txBody>
                  <a:tcPr marL="68580" marR="36830" marT="8890" marB="0"/>
                </a:tc>
                <a:tc>
                  <a:txBody>
                    <a:bodyPr/>
                    <a:lstStyle/>
                    <a:p>
                      <a:pPr marL="39370" marR="0" indent="0" algn="ctr">
                        <a:lnSpc>
                          <a:spcPct val="107000"/>
                        </a:lnSpc>
                        <a:spcBef>
                          <a:spcPts val="0"/>
                        </a:spcBef>
                        <a:spcAft>
                          <a:spcPts val="105"/>
                        </a:spcAft>
                      </a:pPr>
                      <a:r>
                        <a:rPr lang="en-US" sz="1200" b="0" kern="100" dirty="0">
                          <a:effectLst/>
                          <a:latin typeface="Archivo" panose="020B0604020202020204" charset="0"/>
                          <a:cs typeface="Archivo" panose="020B0604020202020204" charset="0"/>
                        </a:rPr>
                        <a:t>April-</a:t>
                      </a:r>
                    </a:p>
                    <a:p>
                      <a:pPr marL="34925" marR="0" indent="0" algn="ctr">
                        <a:lnSpc>
                          <a:spcPct val="107000"/>
                        </a:lnSpc>
                        <a:spcBef>
                          <a:spcPts val="0"/>
                        </a:spcBef>
                        <a:spcAft>
                          <a:spcPts val="0"/>
                        </a:spcAft>
                      </a:pPr>
                      <a:r>
                        <a:rPr lang="en-US" sz="1200" b="0" kern="100" dirty="0">
                          <a:effectLst/>
                          <a:latin typeface="Archivo" panose="020B0604020202020204" charset="0"/>
                          <a:cs typeface="Archivo" panose="020B0604020202020204" charset="0"/>
                        </a:rPr>
                        <a:t>2024 </a:t>
                      </a:r>
                      <a:endParaRPr lang="en-US" sz="1200" b="0" kern="100" dirty="0">
                        <a:solidFill>
                          <a:srgbClr val="000000"/>
                        </a:solidFill>
                        <a:effectLst/>
                        <a:latin typeface="Archivo" panose="020B0604020202020204" charset="0"/>
                        <a:ea typeface="Times New Roman" panose="02020603050405020304" pitchFamily="18" charset="0"/>
                        <a:cs typeface="Archivo" panose="020B0604020202020204" charset="0"/>
                      </a:endParaRPr>
                    </a:p>
                  </a:txBody>
                  <a:tcPr marL="68580" marR="36830" marT="8890" marB="0"/>
                </a:tc>
                <a:tc>
                  <a:txBody>
                    <a:bodyPr/>
                    <a:lstStyle/>
                    <a:p>
                      <a:pPr marL="0" marR="0" indent="0" algn="ctr">
                        <a:lnSpc>
                          <a:spcPct val="107000"/>
                        </a:lnSpc>
                        <a:spcBef>
                          <a:spcPts val="0"/>
                        </a:spcBef>
                        <a:spcAft>
                          <a:spcPts val="0"/>
                        </a:spcAft>
                      </a:pPr>
                      <a:r>
                        <a:rPr lang="en-US" sz="1200" b="0" kern="100" dirty="0">
                          <a:effectLst/>
                          <a:latin typeface="Archivo" panose="020B0604020202020204" charset="0"/>
                          <a:cs typeface="Archivo" panose="020B0604020202020204" charset="0"/>
                        </a:rPr>
                        <a:t>May-2024 </a:t>
                      </a:r>
                      <a:endParaRPr lang="en-US" sz="1200" b="0" kern="100" dirty="0">
                        <a:solidFill>
                          <a:srgbClr val="000000"/>
                        </a:solidFill>
                        <a:effectLst/>
                        <a:latin typeface="Archivo" panose="020B0604020202020204" charset="0"/>
                        <a:ea typeface="Times New Roman" panose="02020603050405020304" pitchFamily="18" charset="0"/>
                        <a:cs typeface="Archivo" panose="020B0604020202020204" charset="0"/>
                      </a:endParaRPr>
                    </a:p>
                  </a:txBody>
                  <a:tcPr marL="68580" marR="36830" marT="8890" marB="0"/>
                </a:tc>
                <a:tc>
                  <a:txBody>
                    <a:bodyPr/>
                    <a:lstStyle/>
                    <a:p>
                      <a:pPr marL="0" marR="0" indent="0" algn="ctr">
                        <a:lnSpc>
                          <a:spcPct val="107000"/>
                        </a:lnSpc>
                        <a:spcBef>
                          <a:spcPts val="0"/>
                        </a:spcBef>
                        <a:spcAft>
                          <a:spcPts val="0"/>
                        </a:spcAft>
                      </a:pPr>
                      <a:r>
                        <a:rPr lang="en-US" sz="1200" b="0" kern="100" dirty="0">
                          <a:effectLst/>
                          <a:latin typeface="Archivo" panose="020B0604020202020204" charset="0"/>
                          <a:cs typeface="Archivo" panose="020B0604020202020204" charset="0"/>
                        </a:rPr>
                        <a:t> June-2024 </a:t>
                      </a:r>
                      <a:endParaRPr lang="en-US" sz="1200" b="0" kern="100" dirty="0">
                        <a:solidFill>
                          <a:srgbClr val="000000"/>
                        </a:solidFill>
                        <a:effectLst/>
                        <a:latin typeface="Archivo" panose="020B0604020202020204" charset="0"/>
                        <a:ea typeface="Times New Roman" panose="02020603050405020304" pitchFamily="18" charset="0"/>
                        <a:cs typeface="Archivo" panose="020B0604020202020204" charset="0"/>
                      </a:endParaRPr>
                    </a:p>
                  </a:txBody>
                  <a:tcPr marL="68580" marR="36830" marT="8890" marB="0"/>
                </a:tc>
                <a:tc>
                  <a:txBody>
                    <a:bodyPr/>
                    <a:lstStyle/>
                    <a:p>
                      <a:pPr marL="62230" marR="0" indent="0" algn="ctr">
                        <a:lnSpc>
                          <a:spcPct val="107000"/>
                        </a:lnSpc>
                        <a:spcBef>
                          <a:spcPts val="0"/>
                        </a:spcBef>
                        <a:spcAft>
                          <a:spcPts val="105"/>
                        </a:spcAft>
                      </a:pPr>
                      <a:r>
                        <a:rPr lang="en-US" sz="1200" b="0" kern="100" dirty="0">
                          <a:effectLst/>
                          <a:latin typeface="Archivo" panose="020B0604020202020204" charset="0"/>
                          <a:cs typeface="Archivo" panose="020B0604020202020204" charset="0"/>
                        </a:rPr>
                        <a:t>July-</a:t>
                      </a:r>
                    </a:p>
                    <a:p>
                      <a:pPr marL="0" marR="30480" indent="0" algn="ctr">
                        <a:lnSpc>
                          <a:spcPct val="107000"/>
                        </a:lnSpc>
                        <a:spcBef>
                          <a:spcPts val="0"/>
                        </a:spcBef>
                        <a:spcAft>
                          <a:spcPts val="0"/>
                        </a:spcAft>
                      </a:pPr>
                      <a:r>
                        <a:rPr lang="en-US" sz="1200" b="0" kern="100" dirty="0">
                          <a:effectLst/>
                          <a:latin typeface="Archivo" panose="020B0604020202020204" charset="0"/>
                          <a:cs typeface="Archivo" panose="020B0604020202020204" charset="0"/>
                        </a:rPr>
                        <a:t>2024 </a:t>
                      </a:r>
                      <a:endParaRPr lang="en-US" sz="1200" b="0" kern="100" dirty="0">
                        <a:solidFill>
                          <a:srgbClr val="000000"/>
                        </a:solidFill>
                        <a:effectLst/>
                        <a:latin typeface="Archivo" panose="020B0604020202020204" charset="0"/>
                        <a:ea typeface="Times New Roman" panose="02020603050405020304" pitchFamily="18" charset="0"/>
                        <a:cs typeface="Archivo" panose="020B0604020202020204" charset="0"/>
                      </a:endParaRPr>
                    </a:p>
                  </a:txBody>
                  <a:tcPr marL="68580" marR="36830" marT="8890" marB="0"/>
                </a:tc>
                <a:extLst>
                  <a:ext uri="{0D108BD9-81ED-4DB2-BD59-A6C34878D82A}">
                    <a16:rowId xmlns:a16="http://schemas.microsoft.com/office/drawing/2014/main" val="3285948160"/>
                  </a:ext>
                </a:extLst>
              </a:tr>
              <a:tr h="649173">
                <a:tc>
                  <a:txBody>
                    <a:bodyPr/>
                    <a:lstStyle/>
                    <a:p>
                      <a:pPr marL="0" marR="0" indent="0" algn="l">
                        <a:lnSpc>
                          <a:spcPct val="107000"/>
                        </a:lnSpc>
                        <a:spcBef>
                          <a:spcPts val="0"/>
                        </a:spcBef>
                        <a:spcAft>
                          <a:spcPts val="0"/>
                        </a:spcAft>
                      </a:pPr>
                      <a:r>
                        <a:rPr lang="en-US" sz="1200" kern="100" dirty="0">
                          <a:effectLst/>
                        </a:rPr>
                        <a:t>Idea Generation/ Proposal writing </a:t>
                      </a:r>
                      <a:endParaRPr lang="en-US"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solidFill>
                      <a:schemeClr val="tx2"/>
                    </a:solidFill>
                  </a:tcPr>
                </a:tc>
                <a:tc>
                  <a:txBody>
                    <a:bodyPr/>
                    <a:lstStyle/>
                    <a:p>
                      <a:pPr marL="3810" marR="0" indent="0" algn="ctr">
                        <a:lnSpc>
                          <a:spcPct val="107000"/>
                        </a:lnSpc>
                        <a:spcBef>
                          <a:spcPts val="0"/>
                        </a:spcBef>
                        <a:spcAft>
                          <a:spcPts val="0"/>
                        </a:spcAft>
                      </a:pPr>
                      <a:r>
                        <a:rPr lang="en-US" sz="1200" kern="100" dirty="0">
                          <a:effectLst/>
                          <a:highlight>
                            <a:srgbClr val="767171"/>
                          </a:highlight>
                        </a:rPr>
                        <a:t> </a:t>
                      </a:r>
                      <a:endParaRPr lang="en-US" sz="1200" kern="100" dirty="0">
                        <a:solidFill>
                          <a:srgbClr val="000000"/>
                        </a:solidFill>
                        <a:effectLst/>
                        <a:highlight>
                          <a:srgbClr val="767171"/>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solidFill>
                      <a:schemeClr val="bg2">
                        <a:lumMod val="50000"/>
                      </a:schemeClr>
                    </a:solidFill>
                  </a:tcPr>
                </a:tc>
                <a:tc>
                  <a:txBody>
                    <a:bodyPr/>
                    <a:lstStyle/>
                    <a:p>
                      <a:pPr marL="4445" marR="0" indent="0" algn="ctr">
                        <a:lnSpc>
                          <a:spcPct val="107000"/>
                        </a:lnSpc>
                        <a:spcBef>
                          <a:spcPts val="0"/>
                        </a:spcBef>
                        <a:spcAft>
                          <a:spcPts val="0"/>
                        </a:spcAft>
                      </a:pPr>
                      <a:r>
                        <a:rPr lang="en-US" sz="12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solidFill>
                      <a:schemeClr val="bg2">
                        <a:lumMod val="50000"/>
                      </a:schemeClr>
                    </a:solidFill>
                  </a:tcPr>
                </a:tc>
                <a:tc>
                  <a:txBody>
                    <a:bodyPr/>
                    <a:lstStyle/>
                    <a:p>
                      <a:pPr marL="6350" marR="0" indent="0" algn="ctr">
                        <a:lnSpc>
                          <a:spcPct val="107000"/>
                        </a:lnSpc>
                        <a:spcBef>
                          <a:spcPts val="0"/>
                        </a:spcBef>
                        <a:spcAft>
                          <a:spcPts val="0"/>
                        </a:spcAft>
                      </a:pPr>
                      <a:r>
                        <a:rPr lang="en-US" sz="12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solidFill>
                      <a:schemeClr val="bg2">
                        <a:lumMod val="50000"/>
                      </a:schemeClr>
                    </a:solidFill>
                  </a:tcPr>
                </a:tc>
                <a:tc>
                  <a:txBody>
                    <a:bodyPr/>
                    <a:lstStyle/>
                    <a:p>
                      <a:pPr marL="5080" marR="0" indent="0" algn="ctr">
                        <a:lnSpc>
                          <a:spcPct val="107000"/>
                        </a:lnSpc>
                        <a:spcBef>
                          <a:spcPts val="0"/>
                        </a:spcBef>
                        <a:spcAft>
                          <a:spcPts val="0"/>
                        </a:spcAft>
                      </a:pPr>
                      <a:r>
                        <a:rPr lang="en-US" sz="12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tc>
                <a:tc>
                  <a:txBody>
                    <a:bodyPr/>
                    <a:lstStyle/>
                    <a:p>
                      <a:pPr marL="4445" marR="0" indent="0" algn="ctr">
                        <a:lnSpc>
                          <a:spcPct val="107000"/>
                        </a:lnSpc>
                        <a:spcBef>
                          <a:spcPts val="0"/>
                        </a:spcBef>
                        <a:spcAft>
                          <a:spcPts val="0"/>
                        </a:spcAft>
                      </a:pPr>
                      <a:r>
                        <a:rPr lang="en-US" sz="12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tc>
                <a:tc>
                  <a:txBody>
                    <a:bodyPr/>
                    <a:lstStyle/>
                    <a:p>
                      <a:pPr marL="5080" marR="0" indent="0" algn="ctr">
                        <a:lnSpc>
                          <a:spcPct val="107000"/>
                        </a:lnSpc>
                        <a:spcBef>
                          <a:spcPts val="0"/>
                        </a:spcBef>
                        <a:spcAft>
                          <a:spcPts val="0"/>
                        </a:spcAft>
                      </a:pPr>
                      <a:r>
                        <a:rPr lang="en-US" sz="12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tc>
                <a:tc>
                  <a:txBody>
                    <a:bodyPr/>
                    <a:lstStyle/>
                    <a:p>
                      <a:pPr marL="5080" marR="0" indent="0" algn="ctr">
                        <a:lnSpc>
                          <a:spcPct val="107000"/>
                        </a:lnSpc>
                        <a:spcBef>
                          <a:spcPts val="0"/>
                        </a:spcBef>
                        <a:spcAft>
                          <a:spcPts val="0"/>
                        </a:spcAft>
                      </a:pPr>
                      <a:r>
                        <a:rPr lang="en-US" sz="12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tc>
                <a:tc>
                  <a:txBody>
                    <a:bodyPr/>
                    <a:lstStyle/>
                    <a:p>
                      <a:pPr marL="8255" marR="0" indent="0" algn="ctr">
                        <a:lnSpc>
                          <a:spcPct val="107000"/>
                        </a:lnSpc>
                        <a:spcBef>
                          <a:spcPts val="0"/>
                        </a:spcBef>
                        <a:spcAft>
                          <a:spcPts val="0"/>
                        </a:spcAft>
                      </a:pPr>
                      <a:r>
                        <a:rPr lang="en-US" sz="12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tc>
                <a:extLst>
                  <a:ext uri="{0D108BD9-81ED-4DB2-BD59-A6C34878D82A}">
                    <a16:rowId xmlns:a16="http://schemas.microsoft.com/office/drawing/2014/main" val="1955855243"/>
                  </a:ext>
                </a:extLst>
              </a:tr>
              <a:tr h="977541">
                <a:tc>
                  <a:txBody>
                    <a:bodyPr/>
                    <a:lstStyle/>
                    <a:p>
                      <a:pPr marL="0" marR="0" indent="0" algn="l">
                        <a:lnSpc>
                          <a:spcPct val="107000"/>
                        </a:lnSpc>
                        <a:spcBef>
                          <a:spcPts val="0"/>
                        </a:spcBef>
                        <a:spcAft>
                          <a:spcPts val="0"/>
                        </a:spcAft>
                      </a:pPr>
                      <a:r>
                        <a:rPr lang="en-US" sz="1200" kern="100" dirty="0">
                          <a:effectLst/>
                        </a:rPr>
                        <a:t>Requirement Gathering/Risk Assessment </a:t>
                      </a:r>
                      <a:endParaRPr lang="en-US"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solidFill>
                      <a:schemeClr val="bg2"/>
                    </a:solidFill>
                  </a:tcPr>
                </a:tc>
                <a:tc>
                  <a:txBody>
                    <a:bodyPr/>
                    <a:lstStyle/>
                    <a:p>
                      <a:pPr marL="3810" marR="0" indent="0" algn="ctr">
                        <a:lnSpc>
                          <a:spcPct val="107000"/>
                        </a:lnSpc>
                        <a:spcBef>
                          <a:spcPts val="0"/>
                        </a:spcBef>
                        <a:spcAft>
                          <a:spcPts val="0"/>
                        </a:spcAft>
                      </a:pPr>
                      <a:r>
                        <a:rPr lang="en-US" sz="12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tc>
                <a:tc>
                  <a:txBody>
                    <a:bodyPr/>
                    <a:lstStyle/>
                    <a:p>
                      <a:pPr marL="4445" marR="0" indent="0" algn="ctr">
                        <a:lnSpc>
                          <a:spcPct val="107000"/>
                        </a:lnSpc>
                        <a:spcBef>
                          <a:spcPts val="0"/>
                        </a:spcBef>
                        <a:spcAft>
                          <a:spcPts val="0"/>
                        </a:spcAft>
                      </a:pPr>
                      <a:r>
                        <a:rPr lang="en-US" sz="1200" kern="100">
                          <a:effectLst/>
                          <a:highlight>
                            <a:srgbClr val="767171"/>
                          </a:highlight>
                        </a:rPr>
                        <a:t> </a:t>
                      </a:r>
                      <a:endParaRPr lang="en-US" sz="1200" kern="100">
                        <a:solidFill>
                          <a:srgbClr val="000000"/>
                        </a:solidFill>
                        <a:effectLst/>
                        <a:highlight>
                          <a:srgbClr val="767171"/>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tc>
                <a:tc>
                  <a:txBody>
                    <a:bodyPr/>
                    <a:lstStyle/>
                    <a:p>
                      <a:pPr marL="6350" marR="0" indent="0" algn="ctr">
                        <a:lnSpc>
                          <a:spcPct val="107000"/>
                        </a:lnSpc>
                        <a:spcBef>
                          <a:spcPts val="0"/>
                        </a:spcBef>
                        <a:spcAft>
                          <a:spcPts val="0"/>
                        </a:spcAft>
                      </a:pPr>
                      <a:r>
                        <a:rPr lang="en-US" sz="12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solidFill>
                      <a:schemeClr val="accent2">
                        <a:lumMod val="75000"/>
                      </a:schemeClr>
                    </a:solidFill>
                  </a:tcPr>
                </a:tc>
                <a:tc>
                  <a:txBody>
                    <a:bodyPr/>
                    <a:lstStyle/>
                    <a:p>
                      <a:pPr marL="5080" marR="0" indent="0" algn="ctr">
                        <a:lnSpc>
                          <a:spcPct val="107000"/>
                        </a:lnSpc>
                        <a:spcBef>
                          <a:spcPts val="0"/>
                        </a:spcBef>
                        <a:spcAft>
                          <a:spcPts val="0"/>
                        </a:spcAft>
                      </a:pPr>
                      <a:r>
                        <a:rPr lang="en-US" sz="12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solidFill>
                      <a:schemeClr val="accent2">
                        <a:lumMod val="75000"/>
                      </a:schemeClr>
                    </a:solidFill>
                  </a:tcPr>
                </a:tc>
                <a:tc>
                  <a:txBody>
                    <a:bodyPr/>
                    <a:lstStyle/>
                    <a:p>
                      <a:pPr marL="4445" marR="0" indent="0" algn="ctr">
                        <a:lnSpc>
                          <a:spcPct val="107000"/>
                        </a:lnSpc>
                        <a:spcBef>
                          <a:spcPts val="0"/>
                        </a:spcBef>
                        <a:spcAft>
                          <a:spcPts val="0"/>
                        </a:spcAft>
                      </a:pPr>
                      <a:r>
                        <a:rPr lang="en-US" sz="12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solidFill>
                      <a:schemeClr val="accent2">
                        <a:lumMod val="75000"/>
                      </a:schemeClr>
                    </a:solidFill>
                  </a:tcPr>
                </a:tc>
                <a:tc>
                  <a:txBody>
                    <a:bodyPr/>
                    <a:lstStyle/>
                    <a:p>
                      <a:pPr marL="5080" marR="0" indent="0" algn="ctr">
                        <a:lnSpc>
                          <a:spcPct val="107000"/>
                        </a:lnSpc>
                        <a:spcBef>
                          <a:spcPts val="0"/>
                        </a:spcBef>
                        <a:spcAft>
                          <a:spcPts val="0"/>
                        </a:spcAft>
                      </a:pPr>
                      <a:r>
                        <a:rPr lang="en-US" sz="12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tc>
                <a:tc>
                  <a:txBody>
                    <a:bodyPr/>
                    <a:lstStyle/>
                    <a:p>
                      <a:pPr marL="5080" marR="0" indent="0" algn="ctr">
                        <a:lnSpc>
                          <a:spcPct val="107000"/>
                        </a:lnSpc>
                        <a:spcBef>
                          <a:spcPts val="0"/>
                        </a:spcBef>
                        <a:spcAft>
                          <a:spcPts val="0"/>
                        </a:spcAft>
                      </a:pPr>
                      <a:r>
                        <a:rPr lang="en-US" sz="12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tc>
                <a:tc>
                  <a:txBody>
                    <a:bodyPr/>
                    <a:lstStyle/>
                    <a:p>
                      <a:pPr marL="8255" marR="0" indent="0" algn="ctr">
                        <a:lnSpc>
                          <a:spcPct val="107000"/>
                        </a:lnSpc>
                        <a:spcBef>
                          <a:spcPts val="0"/>
                        </a:spcBef>
                        <a:spcAft>
                          <a:spcPts val="0"/>
                        </a:spcAft>
                      </a:pPr>
                      <a:r>
                        <a:rPr lang="en-US" sz="12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tc>
                <a:extLst>
                  <a:ext uri="{0D108BD9-81ED-4DB2-BD59-A6C34878D82A}">
                    <a16:rowId xmlns:a16="http://schemas.microsoft.com/office/drawing/2014/main" val="389544805"/>
                  </a:ext>
                </a:extLst>
              </a:tr>
              <a:tr h="649173">
                <a:tc>
                  <a:txBody>
                    <a:bodyPr/>
                    <a:lstStyle/>
                    <a:p>
                      <a:pPr marL="0" marR="0" indent="0" algn="l">
                        <a:lnSpc>
                          <a:spcPct val="107000"/>
                        </a:lnSpc>
                        <a:spcBef>
                          <a:spcPts val="0"/>
                        </a:spcBef>
                        <a:spcAft>
                          <a:spcPts val="0"/>
                        </a:spcAft>
                      </a:pPr>
                      <a:r>
                        <a:rPr lang="en-US" sz="1200" kern="100" dirty="0">
                          <a:effectLst/>
                        </a:rPr>
                        <a:t>Software Architecture Design </a:t>
                      </a:r>
                      <a:endParaRPr lang="en-US"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solidFill>
                      <a:schemeClr val="accent1"/>
                    </a:solidFill>
                  </a:tcPr>
                </a:tc>
                <a:tc>
                  <a:txBody>
                    <a:bodyPr/>
                    <a:lstStyle/>
                    <a:p>
                      <a:pPr marL="3810" marR="0" indent="0" algn="ctr">
                        <a:lnSpc>
                          <a:spcPct val="107000"/>
                        </a:lnSpc>
                        <a:spcBef>
                          <a:spcPts val="0"/>
                        </a:spcBef>
                        <a:spcAft>
                          <a:spcPts val="0"/>
                        </a:spcAft>
                      </a:pPr>
                      <a:r>
                        <a:rPr lang="en-US" sz="12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tc>
                <a:tc>
                  <a:txBody>
                    <a:bodyPr/>
                    <a:lstStyle/>
                    <a:p>
                      <a:pPr marL="4445" marR="0" indent="0" algn="ctr">
                        <a:lnSpc>
                          <a:spcPct val="107000"/>
                        </a:lnSpc>
                        <a:spcBef>
                          <a:spcPts val="0"/>
                        </a:spcBef>
                        <a:spcAft>
                          <a:spcPts val="0"/>
                        </a:spcAft>
                      </a:pPr>
                      <a:r>
                        <a:rPr lang="en-US" sz="12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tc>
                <a:tc>
                  <a:txBody>
                    <a:bodyPr/>
                    <a:lstStyle/>
                    <a:p>
                      <a:pPr marL="6350" marR="0" indent="0" algn="ctr">
                        <a:lnSpc>
                          <a:spcPct val="107000"/>
                        </a:lnSpc>
                        <a:spcBef>
                          <a:spcPts val="0"/>
                        </a:spcBef>
                        <a:spcAft>
                          <a:spcPts val="0"/>
                        </a:spcAft>
                      </a:pPr>
                      <a:r>
                        <a:rPr lang="en-US" sz="1200" kern="100">
                          <a:effectLst/>
                          <a:highlight>
                            <a:srgbClr val="767171"/>
                          </a:highlight>
                        </a:rPr>
                        <a:t> </a:t>
                      </a:r>
                    </a:p>
                    <a:p>
                      <a:pPr marL="6350" marR="0" indent="0" algn="ctr">
                        <a:lnSpc>
                          <a:spcPct val="107000"/>
                        </a:lnSpc>
                        <a:spcBef>
                          <a:spcPts val="0"/>
                        </a:spcBef>
                        <a:spcAft>
                          <a:spcPts val="0"/>
                        </a:spcAft>
                      </a:pPr>
                      <a:r>
                        <a:rPr lang="en-US" sz="1200" kern="100">
                          <a:effectLst/>
                          <a:highlight>
                            <a:srgbClr val="767171"/>
                          </a:highlight>
                        </a:rPr>
                        <a:t> </a:t>
                      </a:r>
                      <a:endParaRPr lang="en-US" sz="1200" kern="100">
                        <a:solidFill>
                          <a:srgbClr val="000000"/>
                        </a:solidFill>
                        <a:effectLst/>
                        <a:highlight>
                          <a:srgbClr val="767171"/>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tc>
                <a:tc>
                  <a:txBody>
                    <a:bodyPr/>
                    <a:lstStyle/>
                    <a:p>
                      <a:pPr marL="5080" marR="0" indent="0" algn="ctr">
                        <a:lnSpc>
                          <a:spcPct val="107000"/>
                        </a:lnSpc>
                        <a:spcBef>
                          <a:spcPts val="0"/>
                        </a:spcBef>
                        <a:spcAft>
                          <a:spcPts val="0"/>
                        </a:spcAft>
                      </a:pPr>
                      <a:r>
                        <a:rPr lang="en-US" sz="1200" kern="100">
                          <a:effectLst/>
                          <a:highlight>
                            <a:srgbClr val="767171"/>
                          </a:highlight>
                        </a:rPr>
                        <a:t> </a:t>
                      </a:r>
                    </a:p>
                    <a:p>
                      <a:pPr marL="5080" marR="0" indent="0" algn="ctr">
                        <a:lnSpc>
                          <a:spcPct val="107000"/>
                        </a:lnSpc>
                        <a:spcBef>
                          <a:spcPts val="0"/>
                        </a:spcBef>
                        <a:spcAft>
                          <a:spcPts val="0"/>
                        </a:spcAft>
                      </a:pPr>
                      <a:r>
                        <a:rPr lang="en-US" sz="1200" kern="100">
                          <a:effectLst/>
                          <a:highlight>
                            <a:srgbClr val="767171"/>
                          </a:highlight>
                        </a:rPr>
                        <a:t> </a:t>
                      </a:r>
                      <a:endParaRPr lang="en-US" sz="1200" kern="100">
                        <a:solidFill>
                          <a:srgbClr val="000000"/>
                        </a:solidFill>
                        <a:effectLst/>
                        <a:highlight>
                          <a:srgbClr val="767171"/>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tc>
                <a:tc>
                  <a:txBody>
                    <a:bodyPr/>
                    <a:lstStyle/>
                    <a:p>
                      <a:pPr marL="4445" marR="0" indent="0" algn="ctr">
                        <a:lnSpc>
                          <a:spcPct val="107000"/>
                        </a:lnSpc>
                        <a:spcBef>
                          <a:spcPts val="0"/>
                        </a:spcBef>
                        <a:spcAft>
                          <a:spcPts val="0"/>
                        </a:spcAft>
                      </a:pPr>
                      <a:r>
                        <a:rPr lang="en-US" sz="1200" kern="100">
                          <a:effectLst/>
                        </a:rPr>
                        <a:t> </a:t>
                      </a:r>
                      <a:endParaRPr lang="en-US"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tc>
                <a:tc>
                  <a:txBody>
                    <a:bodyPr/>
                    <a:lstStyle/>
                    <a:p>
                      <a:pPr marL="5080" marR="0" indent="0" algn="ctr">
                        <a:lnSpc>
                          <a:spcPct val="107000"/>
                        </a:lnSpc>
                        <a:spcBef>
                          <a:spcPts val="0"/>
                        </a:spcBef>
                        <a:spcAft>
                          <a:spcPts val="0"/>
                        </a:spcAft>
                      </a:pPr>
                      <a:r>
                        <a:rPr lang="en-US" sz="12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solidFill>
                      <a:schemeClr val="accent6">
                        <a:lumMod val="65000"/>
                      </a:schemeClr>
                    </a:solidFill>
                  </a:tcPr>
                </a:tc>
                <a:tc>
                  <a:txBody>
                    <a:bodyPr/>
                    <a:lstStyle/>
                    <a:p>
                      <a:pPr marL="5080" marR="0" indent="0" algn="ctr">
                        <a:lnSpc>
                          <a:spcPct val="107000"/>
                        </a:lnSpc>
                        <a:spcBef>
                          <a:spcPts val="0"/>
                        </a:spcBef>
                        <a:spcAft>
                          <a:spcPts val="0"/>
                        </a:spcAft>
                      </a:pPr>
                      <a:r>
                        <a:rPr lang="en-US" sz="12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solidFill>
                      <a:schemeClr val="accent6">
                        <a:lumMod val="65000"/>
                      </a:schemeClr>
                    </a:solidFill>
                  </a:tcPr>
                </a:tc>
                <a:tc>
                  <a:txBody>
                    <a:bodyPr/>
                    <a:lstStyle/>
                    <a:p>
                      <a:pPr marL="8255" marR="0" indent="0" algn="ctr">
                        <a:lnSpc>
                          <a:spcPct val="107000"/>
                        </a:lnSpc>
                        <a:spcBef>
                          <a:spcPts val="0"/>
                        </a:spcBef>
                        <a:spcAft>
                          <a:spcPts val="0"/>
                        </a:spcAft>
                      </a:pPr>
                      <a:r>
                        <a:rPr lang="en-US" sz="1200" kern="100" dirty="0">
                          <a:effectLst/>
                        </a:rPr>
                        <a:t> </a:t>
                      </a:r>
                      <a:endParaRPr lang="en-US"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6830" marT="8890" marB="0" anchor="ctr">
                    <a:solidFill>
                      <a:schemeClr val="accent6">
                        <a:lumMod val="65000"/>
                      </a:schemeClr>
                    </a:solidFill>
                  </a:tcPr>
                </a:tc>
                <a:extLst>
                  <a:ext uri="{0D108BD9-81ED-4DB2-BD59-A6C34878D82A}">
                    <a16:rowId xmlns:a16="http://schemas.microsoft.com/office/drawing/2014/main" val="1774707569"/>
                  </a:ext>
                </a:extLst>
              </a:tr>
            </a:tbl>
          </a:graphicData>
        </a:graphic>
      </p:graphicFrame>
    </p:spTree>
    <p:extLst>
      <p:ext uri="{BB962C8B-B14F-4D97-AF65-F5344CB8AC3E}">
        <p14:creationId xmlns:p14="http://schemas.microsoft.com/office/powerpoint/2010/main" val="303613065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7"/>
          <p:cNvSpPr txBox="1">
            <a:spLocks noGrp="1"/>
          </p:cNvSpPr>
          <p:nvPr>
            <p:ph type="ctrTitle"/>
          </p:nvPr>
        </p:nvSpPr>
        <p:spPr>
          <a:xfrm>
            <a:off x="715100" y="392699"/>
            <a:ext cx="7713900" cy="46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Enhancement</a:t>
            </a:r>
            <a:endParaRPr dirty="0"/>
          </a:p>
        </p:txBody>
      </p:sp>
      <p:cxnSp>
        <p:nvCxnSpPr>
          <p:cNvPr id="370" name="Google Shape;370;p37"/>
          <p:cNvCxnSpPr/>
          <p:nvPr/>
        </p:nvCxnSpPr>
        <p:spPr>
          <a:xfrm>
            <a:off x="837900" y="1119498"/>
            <a:ext cx="562500" cy="0"/>
          </a:xfrm>
          <a:prstGeom prst="straightConnector1">
            <a:avLst/>
          </a:prstGeom>
          <a:noFill/>
          <a:ln w="19050" cap="flat" cmpd="sng">
            <a:solidFill>
              <a:schemeClr val="dk1"/>
            </a:solidFill>
            <a:prstDash val="solid"/>
            <a:round/>
            <a:headEnd type="none" w="med" len="med"/>
            <a:tailEnd type="none" w="med" len="med"/>
          </a:ln>
        </p:spPr>
      </p:cxnSp>
      <p:sp>
        <p:nvSpPr>
          <p:cNvPr id="378" name="Google Shape;378;p37"/>
          <p:cNvSpPr/>
          <p:nvPr/>
        </p:nvSpPr>
        <p:spPr>
          <a:xfrm rot="-1352810" flipH="1">
            <a:off x="7298098" y="-352533"/>
            <a:ext cx="1090522" cy="1510876"/>
          </a:xfrm>
          <a:custGeom>
            <a:avLst/>
            <a:gdLst/>
            <a:ahLst/>
            <a:cxnLst/>
            <a:rect l="l" t="t" r="r" b="b"/>
            <a:pathLst>
              <a:path w="27069" h="37500" extrusionOk="0">
                <a:moveTo>
                  <a:pt x="25406" y="0"/>
                </a:moveTo>
                <a:cubicBezTo>
                  <a:pt x="25309" y="0"/>
                  <a:pt x="25199" y="84"/>
                  <a:pt x="25214" y="204"/>
                </a:cubicBezTo>
                <a:cubicBezTo>
                  <a:pt x="26141" y="7046"/>
                  <a:pt x="22081" y="13086"/>
                  <a:pt x="16341" y="16445"/>
                </a:cubicBezTo>
                <a:cubicBezTo>
                  <a:pt x="11755" y="19126"/>
                  <a:pt x="5940" y="19728"/>
                  <a:pt x="2582" y="24189"/>
                </a:cubicBezTo>
                <a:cubicBezTo>
                  <a:pt x="1304" y="25918"/>
                  <a:pt x="401" y="28024"/>
                  <a:pt x="201" y="30179"/>
                </a:cubicBezTo>
                <a:cubicBezTo>
                  <a:pt x="0" y="32335"/>
                  <a:pt x="928" y="33588"/>
                  <a:pt x="2657" y="34715"/>
                </a:cubicBezTo>
                <a:cubicBezTo>
                  <a:pt x="4607" y="35994"/>
                  <a:pt x="6864" y="36614"/>
                  <a:pt x="9124" y="36614"/>
                </a:cubicBezTo>
                <a:cubicBezTo>
                  <a:pt x="11338" y="36614"/>
                  <a:pt x="13555" y="36019"/>
                  <a:pt x="15489" y="34866"/>
                </a:cubicBezTo>
                <a:lnTo>
                  <a:pt x="15489" y="34866"/>
                </a:lnTo>
                <a:cubicBezTo>
                  <a:pt x="14988" y="35593"/>
                  <a:pt x="14437" y="36269"/>
                  <a:pt x="13760" y="36871"/>
                </a:cubicBezTo>
                <a:cubicBezTo>
                  <a:pt x="13487" y="37125"/>
                  <a:pt x="13745" y="37500"/>
                  <a:pt x="14039" y="37500"/>
                </a:cubicBezTo>
                <a:cubicBezTo>
                  <a:pt x="14122" y="37500"/>
                  <a:pt x="14209" y="37469"/>
                  <a:pt x="14286" y="37397"/>
                </a:cubicBezTo>
                <a:cubicBezTo>
                  <a:pt x="15264" y="36495"/>
                  <a:pt x="15991" y="35568"/>
                  <a:pt x="16642" y="34415"/>
                </a:cubicBezTo>
                <a:cubicBezTo>
                  <a:pt x="16767" y="34214"/>
                  <a:pt x="16642" y="33964"/>
                  <a:pt x="16417" y="33888"/>
                </a:cubicBezTo>
                <a:cubicBezTo>
                  <a:pt x="15113" y="33437"/>
                  <a:pt x="13810" y="33011"/>
                  <a:pt x="12507" y="32585"/>
                </a:cubicBezTo>
                <a:cubicBezTo>
                  <a:pt x="12464" y="32571"/>
                  <a:pt x="12423" y="32564"/>
                  <a:pt x="12384" y="32564"/>
                </a:cubicBezTo>
                <a:cubicBezTo>
                  <a:pt x="12023" y="32564"/>
                  <a:pt x="11898" y="33151"/>
                  <a:pt x="12306" y="33287"/>
                </a:cubicBezTo>
                <a:cubicBezTo>
                  <a:pt x="13184" y="33588"/>
                  <a:pt x="13986" y="33989"/>
                  <a:pt x="14762" y="34440"/>
                </a:cubicBezTo>
                <a:cubicBezTo>
                  <a:pt x="13029" y="35382"/>
                  <a:pt x="11126" y="35885"/>
                  <a:pt x="9180" y="35885"/>
                </a:cubicBezTo>
                <a:cubicBezTo>
                  <a:pt x="8538" y="35885"/>
                  <a:pt x="7891" y="35830"/>
                  <a:pt x="7244" y="35718"/>
                </a:cubicBezTo>
                <a:cubicBezTo>
                  <a:pt x="4161" y="35192"/>
                  <a:pt x="427" y="33362"/>
                  <a:pt x="1003" y="29653"/>
                </a:cubicBezTo>
                <a:cubicBezTo>
                  <a:pt x="1980" y="23638"/>
                  <a:pt x="6943" y="21207"/>
                  <a:pt x="12056" y="19202"/>
                </a:cubicBezTo>
                <a:cubicBezTo>
                  <a:pt x="19950" y="16094"/>
                  <a:pt x="27068" y="9352"/>
                  <a:pt x="25539" y="129"/>
                </a:cubicBezTo>
                <a:cubicBezTo>
                  <a:pt x="25529" y="38"/>
                  <a:pt x="25471" y="0"/>
                  <a:pt x="25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Shape 2">
            <a:extLst>
              <a:ext uri="{FF2B5EF4-FFF2-40B4-BE49-F238E27FC236}">
                <a16:creationId xmlns:a16="http://schemas.microsoft.com/office/drawing/2014/main" id="{F9D0FDAF-265E-FDFA-CB60-08A18EF3E67E}"/>
              </a:ext>
            </a:extLst>
          </p:cNvPr>
          <p:cNvSpPr/>
          <p:nvPr/>
        </p:nvSpPr>
        <p:spPr>
          <a:xfrm>
            <a:off x="828376" y="1467375"/>
            <a:ext cx="572024" cy="288090"/>
          </a:xfrm>
          <a:prstGeom prst="roundRect">
            <a:avLst>
              <a:gd name="adj" fmla="val 9474"/>
            </a:avLst>
          </a:prstGeom>
          <a:solidFill>
            <a:schemeClr val="accent2"/>
          </a:solidFill>
          <a:ln w="7620">
            <a:solidFill>
              <a:srgbClr val="CECEC9"/>
            </a:solidFill>
            <a:prstDash val="solid"/>
          </a:ln>
        </p:spPr>
        <p:txBody>
          <a:bodyPr/>
          <a:lstStyle/>
          <a:p>
            <a:pPr algn="ctr"/>
            <a:r>
              <a:rPr lang="en-US" dirty="0"/>
              <a:t>1</a:t>
            </a:r>
          </a:p>
        </p:txBody>
      </p:sp>
      <p:sp>
        <p:nvSpPr>
          <p:cNvPr id="19" name="Shape 2">
            <a:extLst>
              <a:ext uri="{FF2B5EF4-FFF2-40B4-BE49-F238E27FC236}">
                <a16:creationId xmlns:a16="http://schemas.microsoft.com/office/drawing/2014/main" id="{2D6F0423-1548-D57D-06C9-E5A06CD78836}"/>
              </a:ext>
            </a:extLst>
          </p:cNvPr>
          <p:cNvSpPr/>
          <p:nvPr/>
        </p:nvSpPr>
        <p:spPr>
          <a:xfrm>
            <a:off x="828376" y="2059533"/>
            <a:ext cx="943275" cy="393719"/>
          </a:xfrm>
          <a:prstGeom prst="roundRect">
            <a:avLst>
              <a:gd name="adj" fmla="val 9474"/>
            </a:avLst>
          </a:prstGeom>
          <a:solidFill>
            <a:schemeClr val="bg2"/>
          </a:solidFill>
          <a:ln w="7620">
            <a:solidFill>
              <a:srgbClr val="CECEC9"/>
            </a:solidFill>
            <a:prstDash val="solid"/>
          </a:ln>
        </p:spPr>
        <p:txBody>
          <a:bodyPr/>
          <a:lstStyle/>
          <a:p>
            <a:pPr algn="ctr"/>
            <a:r>
              <a:rPr lang="en-US" dirty="0"/>
              <a:t>2</a:t>
            </a:r>
          </a:p>
        </p:txBody>
      </p:sp>
      <p:sp>
        <p:nvSpPr>
          <p:cNvPr id="20" name="Text 4">
            <a:extLst>
              <a:ext uri="{FF2B5EF4-FFF2-40B4-BE49-F238E27FC236}">
                <a16:creationId xmlns:a16="http://schemas.microsoft.com/office/drawing/2014/main" id="{18116386-9CC0-39FE-AD51-65E82A30903E}"/>
              </a:ext>
            </a:extLst>
          </p:cNvPr>
          <p:cNvSpPr/>
          <p:nvPr/>
        </p:nvSpPr>
        <p:spPr>
          <a:xfrm>
            <a:off x="1501497" y="1325152"/>
            <a:ext cx="2390180" cy="298847"/>
          </a:xfrm>
          <a:prstGeom prst="rect">
            <a:avLst/>
          </a:prstGeom>
          <a:noFill/>
          <a:ln/>
        </p:spPr>
        <p:txBody>
          <a:bodyPr wrap="none" rtlCol="0" anchor="t"/>
          <a:lstStyle/>
          <a:p>
            <a:pPr marL="0" indent="0" algn="l">
              <a:lnSpc>
                <a:spcPts val="2353"/>
              </a:lnSpc>
              <a:buNone/>
            </a:pPr>
            <a:r>
              <a:rPr lang="en-US" sz="1600" b="1" dirty="0">
                <a:solidFill>
                  <a:srgbClr val="272525"/>
                </a:solidFill>
                <a:latin typeface="Gelasio" pitchFamily="34" charset="0"/>
                <a:ea typeface="Gelasio" pitchFamily="34" charset="-122"/>
                <a:cs typeface="Gelasio" pitchFamily="34" charset="-120"/>
              </a:rPr>
              <a:t>Payment module</a:t>
            </a:r>
            <a:endParaRPr lang="en-US" sz="1600" b="1" dirty="0"/>
          </a:p>
        </p:txBody>
      </p:sp>
      <p:sp>
        <p:nvSpPr>
          <p:cNvPr id="21" name="Text 5">
            <a:extLst>
              <a:ext uri="{FF2B5EF4-FFF2-40B4-BE49-F238E27FC236}">
                <a16:creationId xmlns:a16="http://schemas.microsoft.com/office/drawing/2014/main" id="{1A06FEF5-BC5C-EF40-B30B-2C61C68C433E}"/>
              </a:ext>
            </a:extLst>
          </p:cNvPr>
          <p:cNvSpPr/>
          <p:nvPr/>
        </p:nvSpPr>
        <p:spPr>
          <a:xfrm>
            <a:off x="1501497" y="1556686"/>
            <a:ext cx="3909893" cy="305872"/>
          </a:xfrm>
          <a:prstGeom prst="rect">
            <a:avLst/>
          </a:prstGeom>
          <a:noFill/>
          <a:ln/>
        </p:spPr>
        <p:txBody>
          <a:bodyPr wrap="none" rtlCol="0" anchor="t"/>
          <a:lstStyle/>
          <a:p>
            <a:pPr marL="0" indent="0" algn="l">
              <a:lnSpc>
                <a:spcPts val="2409"/>
              </a:lnSpc>
              <a:buNone/>
            </a:pPr>
            <a:r>
              <a:rPr lang="en-US" sz="1050" dirty="0">
                <a:solidFill>
                  <a:srgbClr val="272525"/>
                </a:solidFill>
                <a:latin typeface="Archivo" panose="020B0604020202020204" charset="0"/>
                <a:ea typeface="Lato" pitchFamily="34" charset="-122"/>
                <a:cs typeface="Archivo" panose="020B0604020202020204" charset="0"/>
              </a:rPr>
              <a:t>Securely process payments for your customers.</a:t>
            </a:r>
            <a:endParaRPr lang="en-US" sz="1050" dirty="0">
              <a:latin typeface="Archivo" panose="020B0604020202020204" charset="0"/>
              <a:cs typeface="Archivo" panose="020B0604020202020204" charset="0"/>
            </a:endParaRPr>
          </a:p>
        </p:txBody>
      </p:sp>
      <p:sp>
        <p:nvSpPr>
          <p:cNvPr id="22" name="Text 9">
            <a:extLst>
              <a:ext uri="{FF2B5EF4-FFF2-40B4-BE49-F238E27FC236}">
                <a16:creationId xmlns:a16="http://schemas.microsoft.com/office/drawing/2014/main" id="{B3188C2B-A9C5-20E5-2139-8C41B9256FE7}"/>
              </a:ext>
            </a:extLst>
          </p:cNvPr>
          <p:cNvSpPr/>
          <p:nvPr/>
        </p:nvSpPr>
        <p:spPr>
          <a:xfrm>
            <a:off x="1781175" y="1993460"/>
            <a:ext cx="2390180" cy="298847"/>
          </a:xfrm>
          <a:prstGeom prst="rect">
            <a:avLst/>
          </a:prstGeom>
          <a:noFill/>
          <a:ln/>
        </p:spPr>
        <p:txBody>
          <a:bodyPr wrap="none" rtlCol="0" anchor="t"/>
          <a:lstStyle/>
          <a:p>
            <a:pPr marL="0" indent="0" algn="l">
              <a:lnSpc>
                <a:spcPts val="2353"/>
              </a:lnSpc>
              <a:buNone/>
            </a:pPr>
            <a:r>
              <a:rPr lang="en-US" sz="1600" b="1" dirty="0">
                <a:solidFill>
                  <a:srgbClr val="272525"/>
                </a:solidFill>
                <a:latin typeface="Archivo" panose="020B0604020202020204" charset="0"/>
                <a:ea typeface="Gelasio" pitchFamily="34" charset="-122"/>
                <a:cs typeface="Archivo" panose="020B0604020202020204" charset="0"/>
              </a:rPr>
              <a:t>Rating module</a:t>
            </a:r>
            <a:endParaRPr lang="en-US" sz="1600" b="1" dirty="0">
              <a:latin typeface="Archivo" panose="020B0604020202020204" charset="0"/>
              <a:cs typeface="Archivo" panose="020B0604020202020204" charset="0"/>
            </a:endParaRPr>
          </a:p>
        </p:txBody>
      </p:sp>
      <p:sp>
        <p:nvSpPr>
          <p:cNvPr id="23" name="Text 10">
            <a:extLst>
              <a:ext uri="{FF2B5EF4-FFF2-40B4-BE49-F238E27FC236}">
                <a16:creationId xmlns:a16="http://schemas.microsoft.com/office/drawing/2014/main" id="{6DEAB597-1555-80D7-C0A6-2D6B682BBDFA}"/>
              </a:ext>
            </a:extLst>
          </p:cNvPr>
          <p:cNvSpPr/>
          <p:nvPr/>
        </p:nvSpPr>
        <p:spPr>
          <a:xfrm>
            <a:off x="1781175" y="2212773"/>
            <a:ext cx="4010025" cy="305872"/>
          </a:xfrm>
          <a:prstGeom prst="rect">
            <a:avLst/>
          </a:prstGeom>
          <a:noFill/>
          <a:ln/>
        </p:spPr>
        <p:txBody>
          <a:bodyPr wrap="none" rtlCol="0" anchor="t"/>
          <a:lstStyle/>
          <a:p>
            <a:pPr marL="0" indent="0" algn="l">
              <a:lnSpc>
                <a:spcPts val="2409"/>
              </a:lnSpc>
              <a:buNone/>
            </a:pPr>
            <a:r>
              <a:rPr lang="en-US" sz="1050" dirty="0">
                <a:solidFill>
                  <a:srgbClr val="272525"/>
                </a:solidFill>
                <a:latin typeface="Archivo" panose="020B0604020202020204" charset="0"/>
                <a:ea typeface="Lato" pitchFamily="34" charset="-122"/>
                <a:cs typeface="Archivo" panose="020B0604020202020204" charset="0"/>
              </a:rPr>
              <a:t>Collect feedback and ratings from your users.</a:t>
            </a:r>
            <a:endParaRPr lang="en-US" sz="1050" dirty="0">
              <a:latin typeface="Archivo" panose="020B0604020202020204" charset="0"/>
              <a:cs typeface="Archivo" panose="020B0604020202020204" charset="0"/>
            </a:endParaRPr>
          </a:p>
        </p:txBody>
      </p:sp>
      <p:sp>
        <p:nvSpPr>
          <p:cNvPr id="24" name="Shape 2">
            <a:extLst>
              <a:ext uri="{FF2B5EF4-FFF2-40B4-BE49-F238E27FC236}">
                <a16:creationId xmlns:a16="http://schemas.microsoft.com/office/drawing/2014/main" id="{6E762202-97FF-0EC9-07F2-70DBBE89655C}"/>
              </a:ext>
            </a:extLst>
          </p:cNvPr>
          <p:cNvSpPr/>
          <p:nvPr/>
        </p:nvSpPr>
        <p:spPr>
          <a:xfrm>
            <a:off x="810784" y="2642522"/>
            <a:ext cx="1381425" cy="393719"/>
          </a:xfrm>
          <a:prstGeom prst="roundRect">
            <a:avLst>
              <a:gd name="adj" fmla="val 9474"/>
            </a:avLst>
          </a:prstGeom>
          <a:solidFill>
            <a:schemeClr val="tx2"/>
          </a:solidFill>
          <a:ln w="7620">
            <a:solidFill>
              <a:srgbClr val="CECEC9"/>
            </a:solidFill>
            <a:prstDash val="solid"/>
          </a:ln>
        </p:spPr>
        <p:txBody>
          <a:bodyPr/>
          <a:lstStyle/>
          <a:p>
            <a:pPr algn="ctr"/>
            <a:r>
              <a:rPr lang="en-US" dirty="0"/>
              <a:t>3</a:t>
            </a:r>
          </a:p>
        </p:txBody>
      </p:sp>
      <p:sp>
        <p:nvSpPr>
          <p:cNvPr id="25" name="Text 9">
            <a:extLst>
              <a:ext uri="{FF2B5EF4-FFF2-40B4-BE49-F238E27FC236}">
                <a16:creationId xmlns:a16="http://schemas.microsoft.com/office/drawing/2014/main" id="{5A263920-7CA7-79BD-CE99-5E94BE4BE450}"/>
              </a:ext>
            </a:extLst>
          </p:cNvPr>
          <p:cNvSpPr/>
          <p:nvPr/>
        </p:nvSpPr>
        <p:spPr>
          <a:xfrm>
            <a:off x="2219325" y="2559780"/>
            <a:ext cx="2390180" cy="298847"/>
          </a:xfrm>
          <a:prstGeom prst="rect">
            <a:avLst/>
          </a:prstGeom>
          <a:noFill/>
          <a:ln/>
        </p:spPr>
        <p:txBody>
          <a:bodyPr wrap="none" rtlCol="0" anchor="t"/>
          <a:lstStyle/>
          <a:p>
            <a:pPr marL="0" indent="0" algn="l">
              <a:lnSpc>
                <a:spcPts val="2353"/>
              </a:lnSpc>
              <a:buNone/>
            </a:pPr>
            <a:r>
              <a:rPr lang="en-US" sz="1600" b="1" dirty="0">
                <a:solidFill>
                  <a:srgbClr val="272525"/>
                </a:solidFill>
                <a:latin typeface="Archivo" panose="020B0604020202020204" charset="0"/>
                <a:ea typeface="Gelasio" pitchFamily="34" charset="-122"/>
                <a:cs typeface="Archivo" panose="020B0604020202020204" charset="0"/>
              </a:rPr>
              <a:t>Feedback module</a:t>
            </a:r>
            <a:endParaRPr lang="en-US" sz="1600" b="1" dirty="0">
              <a:latin typeface="Archivo" panose="020B0604020202020204" charset="0"/>
              <a:cs typeface="Archivo" panose="020B0604020202020204" charset="0"/>
            </a:endParaRPr>
          </a:p>
        </p:txBody>
      </p:sp>
      <p:sp>
        <p:nvSpPr>
          <p:cNvPr id="26" name="Text 15">
            <a:extLst>
              <a:ext uri="{FF2B5EF4-FFF2-40B4-BE49-F238E27FC236}">
                <a16:creationId xmlns:a16="http://schemas.microsoft.com/office/drawing/2014/main" id="{9EEF6B84-48B8-DE48-BAB5-AE762FFF05B7}"/>
              </a:ext>
            </a:extLst>
          </p:cNvPr>
          <p:cNvSpPr/>
          <p:nvPr/>
        </p:nvSpPr>
        <p:spPr>
          <a:xfrm>
            <a:off x="2219325" y="2794596"/>
            <a:ext cx="4011573" cy="305872"/>
          </a:xfrm>
          <a:prstGeom prst="rect">
            <a:avLst/>
          </a:prstGeom>
          <a:noFill/>
          <a:ln/>
        </p:spPr>
        <p:txBody>
          <a:bodyPr wrap="none" rtlCol="0" anchor="t"/>
          <a:lstStyle/>
          <a:p>
            <a:pPr marL="0" indent="0" algn="l">
              <a:lnSpc>
                <a:spcPts val="2409"/>
              </a:lnSpc>
              <a:buNone/>
            </a:pPr>
            <a:r>
              <a:rPr lang="en-US" sz="1050" dirty="0">
                <a:solidFill>
                  <a:srgbClr val="272525"/>
                </a:solidFill>
                <a:latin typeface="Archivo" panose="020B0604020202020204" charset="0"/>
                <a:ea typeface="Lato" pitchFamily="34" charset="-122"/>
                <a:cs typeface="Archivo" panose="020B0604020202020204" charset="0"/>
              </a:rPr>
              <a:t>Receive valuable feedback from your customers.</a:t>
            </a:r>
            <a:endParaRPr lang="en-US" sz="1050" dirty="0">
              <a:latin typeface="Archivo" panose="020B0604020202020204" charset="0"/>
              <a:cs typeface="Archivo" panose="020B0604020202020204" charset="0"/>
            </a:endParaRPr>
          </a:p>
        </p:txBody>
      </p:sp>
      <p:sp>
        <p:nvSpPr>
          <p:cNvPr id="27" name="Shape 2">
            <a:extLst>
              <a:ext uri="{FF2B5EF4-FFF2-40B4-BE49-F238E27FC236}">
                <a16:creationId xmlns:a16="http://schemas.microsoft.com/office/drawing/2014/main" id="{756FA887-0E3F-6EF0-FD61-BCFC0263744B}"/>
              </a:ext>
            </a:extLst>
          </p:cNvPr>
          <p:cNvSpPr/>
          <p:nvPr/>
        </p:nvSpPr>
        <p:spPr>
          <a:xfrm>
            <a:off x="837900" y="3252462"/>
            <a:ext cx="1829100" cy="393719"/>
          </a:xfrm>
          <a:prstGeom prst="roundRect">
            <a:avLst>
              <a:gd name="adj" fmla="val 9474"/>
            </a:avLst>
          </a:prstGeom>
          <a:solidFill>
            <a:schemeClr val="accent2"/>
          </a:solidFill>
          <a:ln w="7620">
            <a:solidFill>
              <a:srgbClr val="CECEC9"/>
            </a:solidFill>
            <a:prstDash val="solid"/>
          </a:ln>
        </p:spPr>
        <p:txBody>
          <a:bodyPr/>
          <a:lstStyle/>
          <a:p>
            <a:pPr algn="ctr"/>
            <a:r>
              <a:rPr lang="en-US" dirty="0"/>
              <a:t>4</a:t>
            </a:r>
          </a:p>
        </p:txBody>
      </p:sp>
      <p:sp>
        <p:nvSpPr>
          <p:cNvPr id="29" name="Text 9">
            <a:extLst>
              <a:ext uri="{FF2B5EF4-FFF2-40B4-BE49-F238E27FC236}">
                <a16:creationId xmlns:a16="http://schemas.microsoft.com/office/drawing/2014/main" id="{E350BAEC-BCFC-45AC-5E79-92AC7DB2E2F0}"/>
              </a:ext>
            </a:extLst>
          </p:cNvPr>
          <p:cNvSpPr/>
          <p:nvPr/>
        </p:nvSpPr>
        <p:spPr>
          <a:xfrm>
            <a:off x="2696587" y="3130170"/>
            <a:ext cx="2390180" cy="298847"/>
          </a:xfrm>
          <a:prstGeom prst="rect">
            <a:avLst/>
          </a:prstGeom>
          <a:noFill/>
          <a:ln/>
        </p:spPr>
        <p:txBody>
          <a:bodyPr wrap="none" rtlCol="0" anchor="t"/>
          <a:lstStyle/>
          <a:p>
            <a:pPr marL="0" indent="0" algn="l">
              <a:lnSpc>
                <a:spcPts val="2353"/>
              </a:lnSpc>
              <a:buNone/>
            </a:pPr>
            <a:r>
              <a:rPr lang="en-US" sz="1600" b="1" dirty="0">
                <a:solidFill>
                  <a:srgbClr val="272525"/>
                </a:solidFill>
                <a:latin typeface="Gelasio" pitchFamily="34" charset="0"/>
                <a:ea typeface="Gelasio" pitchFamily="34" charset="-122"/>
                <a:cs typeface="Gelasio" pitchFamily="34" charset="-120"/>
              </a:rPr>
              <a:t>Expansion</a:t>
            </a:r>
            <a:endParaRPr lang="en-US" sz="1882" b="1" dirty="0">
              <a:latin typeface="Archivo" panose="020B0604020202020204" charset="0"/>
              <a:cs typeface="Archivo" panose="020B0604020202020204" charset="0"/>
            </a:endParaRPr>
          </a:p>
        </p:txBody>
      </p:sp>
      <p:sp>
        <p:nvSpPr>
          <p:cNvPr id="30" name="Text 20">
            <a:extLst>
              <a:ext uri="{FF2B5EF4-FFF2-40B4-BE49-F238E27FC236}">
                <a16:creationId xmlns:a16="http://schemas.microsoft.com/office/drawing/2014/main" id="{03885915-4B3C-39F4-0BFA-C1F1482ADCF1}"/>
              </a:ext>
            </a:extLst>
          </p:cNvPr>
          <p:cNvSpPr/>
          <p:nvPr/>
        </p:nvSpPr>
        <p:spPr>
          <a:xfrm>
            <a:off x="2742010" y="3354334"/>
            <a:ext cx="3488888" cy="305872"/>
          </a:xfrm>
          <a:prstGeom prst="rect">
            <a:avLst/>
          </a:prstGeom>
          <a:noFill/>
          <a:ln/>
        </p:spPr>
        <p:txBody>
          <a:bodyPr wrap="none" rtlCol="0" anchor="t"/>
          <a:lstStyle/>
          <a:p>
            <a:pPr marL="0" indent="0" algn="l">
              <a:lnSpc>
                <a:spcPts val="2409"/>
              </a:lnSpc>
              <a:buNone/>
            </a:pPr>
            <a:r>
              <a:rPr lang="en-US" sz="1000" dirty="0">
                <a:solidFill>
                  <a:srgbClr val="272525"/>
                </a:solidFill>
                <a:latin typeface="Archivo" panose="020B0604020202020204" charset="0"/>
                <a:ea typeface="Lato" pitchFamily="34" charset="-122"/>
                <a:cs typeface="Archivo" panose="020B0604020202020204" charset="0"/>
              </a:rPr>
              <a:t>Expansion of Career Connect in </a:t>
            </a:r>
            <a:r>
              <a:rPr lang="en-US" sz="1000" dirty="0" err="1">
                <a:solidFill>
                  <a:srgbClr val="272525"/>
                </a:solidFill>
                <a:latin typeface="Archivo" panose="020B0604020202020204" charset="0"/>
                <a:ea typeface="Lato" pitchFamily="34" charset="-122"/>
                <a:cs typeface="Archivo" panose="020B0604020202020204" charset="0"/>
              </a:rPr>
              <a:t>neighbouring</a:t>
            </a:r>
            <a:r>
              <a:rPr lang="en-US" sz="1000" dirty="0">
                <a:solidFill>
                  <a:srgbClr val="272525"/>
                </a:solidFill>
                <a:latin typeface="Archivo" panose="020B0604020202020204" charset="0"/>
                <a:ea typeface="Lato" pitchFamily="34" charset="-122"/>
                <a:cs typeface="Archivo" panose="020B0604020202020204" charset="0"/>
              </a:rPr>
              <a:t> regions</a:t>
            </a:r>
            <a:endParaRPr lang="en-US" sz="1000" dirty="0">
              <a:latin typeface="Archivo" panose="020B0604020202020204" charset="0"/>
              <a:cs typeface="Archivo" panose="020B0604020202020204" charset="0"/>
            </a:endParaRPr>
          </a:p>
        </p:txBody>
      </p:sp>
      <p:sp>
        <p:nvSpPr>
          <p:cNvPr id="31" name="Shape 2">
            <a:extLst>
              <a:ext uri="{FF2B5EF4-FFF2-40B4-BE49-F238E27FC236}">
                <a16:creationId xmlns:a16="http://schemas.microsoft.com/office/drawing/2014/main" id="{45F1F20D-8F4F-DBB8-6F78-E0A1CBD0F194}"/>
              </a:ext>
            </a:extLst>
          </p:cNvPr>
          <p:cNvSpPr/>
          <p:nvPr/>
        </p:nvSpPr>
        <p:spPr>
          <a:xfrm>
            <a:off x="867486" y="3908549"/>
            <a:ext cx="2104313" cy="393719"/>
          </a:xfrm>
          <a:prstGeom prst="roundRect">
            <a:avLst>
              <a:gd name="adj" fmla="val 9474"/>
            </a:avLst>
          </a:prstGeom>
          <a:solidFill>
            <a:schemeClr val="accent2"/>
          </a:solidFill>
          <a:ln w="7620">
            <a:solidFill>
              <a:srgbClr val="CECEC9"/>
            </a:solidFill>
            <a:prstDash val="solid"/>
          </a:ln>
        </p:spPr>
        <p:txBody>
          <a:bodyPr/>
          <a:lstStyle/>
          <a:p>
            <a:pPr algn="ctr"/>
            <a:r>
              <a:rPr lang="en-US" dirty="0"/>
              <a:t>5</a:t>
            </a:r>
          </a:p>
        </p:txBody>
      </p:sp>
      <p:sp>
        <p:nvSpPr>
          <p:cNvPr id="32" name="Text 20">
            <a:extLst>
              <a:ext uri="{FF2B5EF4-FFF2-40B4-BE49-F238E27FC236}">
                <a16:creationId xmlns:a16="http://schemas.microsoft.com/office/drawing/2014/main" id="{4BF67B6B-57F5-40DB-8B54-AE0AFF00FD50}"/>
              </a:ext>
            </a:extLst>
          </p:cNvPr>
          <p:cNvSpPr/>
          <p:nvPr/>
        </p:nvSpPr>
        <p:spPr>
          <a:xfrm>
            <a:off x="2971799" y="3952472"/>
            <a:ext cx="3488888" cy="305872"/>
          </a:xfrm>
          <a:prstGeom prst="rect">
            <a:avLst/>
          </a:prstGeom>
          <a:noFill/>
          <a:ln/>
        </p:spPr>
        <p:txBody>
          <a:bodyPr wrap="none" rtlCol="0" anchor="t"/>
          <a:lstStyle/>
          <a:p>
            <a:pPr marL="0" indent="0" algn="l">
              <a:lnSpc>
                <a:spcPts val="2409"/>
              </a:lnSpc>
              <a:buNone/>
            </a:pPr>
            <a:r>
              <a:rPr lang="en-US" sz="1000" dirty="0">
                <a:solidFill>
                  <a:srgbClr val="272525"/>
                </a:solidFill>
                <a:latin typeface="Lato" pitchFamily="34" charset="0"/>
                <a:ea typeface="Lato" pitchFamily="34" charset="-122"/>
                <a:cs typeface="Lato" pitchFamily="34" charset="-120"/>
              </a:rPr>
              <a:t>Supports multiple operating systems for wider accessibility.</a:t>
            </a:r>
            <a:endParaRPr lang="en-US" sz="1000" dirty="0"/>
          </a:p>
        </p:txBody>
      </p:sp>
      <p:sp>
        <p:nvSpPr>
          <p:cNvPr id="33" name="Text 9">
            <a:extLst>
              <a:ext uri="{FF2B5EF4-FFF2-40B4-BE49-F238E27FC236}">
                <a16:creationId xmlns:a16="http://schemas.microsoft.com/office/drawing/2014/main" id="{75E81780-8951-F450-E9EE-2212A2AA94E5}"/>
              </a:ext>
            </a:extLst>
          </p:cNvPr>
          <p:cNvSpPr/>
          <p:nvPr/>
        </p:nvSpPr>
        <p:spPr>
          <a:xfrm>
            <a:off x="2967036" y="3781087"/>
            <a:ext cx="2390180" cy="298847"/>
          </a:xfrm>
          <a:prstGeom prst="rect">
            <a:avLst/>
          </a:prstGeom>
          <a:noFill/>
          <a:ln/>
        </p:spPr>
        <p:txBody>
          <a:bodyPr wrap="none" rtlCol="0" anchor="t"/>
          <a:lstStyle/>
          <a:p>
            <a:pPr marL="0" indent="0" algn="l">
              <a:lnSpc>
                <a:spcPts val="2353"/>
              </a:lnSpc>
              <a:buNone/>
            </a:pPr>
            <a:r>
              <a:rPr lang="en-US" sz="1600" b="1" dirty="0">
                <a:solidFill>
                  <a:srgbClr val="272525"/>
                </a:solidFill>
                <a:latin typeface="Gelasio" pitchFamily="34" charset="0"/>
                <a:ea typeface="Gelasio" pitchFamily="34" charset="-122"/>
                <a:cs typeface="Gelasio" pitchFamily="34" charset="-120"/>
              </a:rPr>
              <a:t>Available for other OS as well.</a:t>
            </a:r>
            <a:endParaRPr lang="en-US" sz="1600" b="1" dirty="0">
              <a:latin typeface="Archivo" panose="020B0604020202020204" charset="0"/>
              <a:cs typeface="Archivo" panose="020B0604020202020204" charset="0"/>
            </a:endParaRP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3"/>
          <p:cNvSpPr txBox="1">
            <a:spLocks noGrp="1"/>
          </p:cNvSpPr>
          <p:nvPr>
            <p:ph type="subTitle" idx="1"/>
          </p:nvPr>
        </p:nvSpPr>
        <p:spPr>
          <a:xfrm>
            <a:off x="715100" y="1695457"/>
            <a:ext cx="6276250" cy="251444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latin typeface="Archivo" panose="020B0604020202020204" charset="0"/>
                <a:cs typeface="Archivo" panose="020B0604020202020204" charset="0"/>
              </a:rPr>
              <a:t>Career Connect Narowal, an online job portal aimed at enhancing employment opportunities in Narowal. It addresses key challenges such as the difficulty small businesses face in finding skilled candidates, and the lack of accessible skill development resources. The platform offers free skill-enhancement courses, streamlines the hiring process, and focuses on Narowal’s local talent pool. The business model includes a commission on successful hires. Future enhancements involve adding payment, rating, and feedback modules, regional expansion, and support for multiple operating systems. The report highlights the platform's role in promoting digital transformation and presents promising test results.</a:t>
            </a:r>
            <a:endParaRPr sz="1400" dirty="0">
              <a:latin typeface="Archivo" panose="020B0604020202020204" charset="0"/>
              <a:cs typeface="Archivo" panose="020B0604020202020204" charset="0"/>
            </a:endParaRPr>
          </a:p>
        </p:txBody>
      </p:sp>
      <p:sp>
        <p:nvSpPr>
          <p:cNvPr id="762" name="Google Shape;762;p53"/>
          <p:cNvSpPr txBox="1">
            <a:spLocks noGrp="1"/>
          </p:cNvSpPr>
          <p:nvPr>
            <p:ph type="ctrTitle"/>
          </p:nvPr>
        </p:nvSpPr>
        <p:spPr>
          <a:xfrm>
            <a:off x="715100" y="392699"/>
            <a:ext cx="7713900" cy="46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cxnSp>
        <p:nvCxnSpPr>
          <p:cNvPr id="764" name="Google Shape;764;p53"/>
          <p:cNvCxnSpPr/>
          <p:nvPr/>
        </p:nvCxnSpPr>
        <p:spPr>
          <a:xfrm>
            <a:off x="837900" y="1119498"/>
            <a:ext cx="562500" cy="0"/>
          </a:xfrm>
          <a:prstGeom prst="straightConnector1">
            <a:avLst/>
          </a:prstGeom>
          <a:noFill/>
          <a:ln w="19050" cap="flat" cmpd="sng">
            <a:solidFill>
              <a:schemeClr val="dk1"/>
            </a:solidFill>
            <a:prstDash val="solid"/>
            <a:round/>
            <a:headEnd type="none" w="med" len="med"/>
            <a:tailEnd type="none" w="med" len="med"/>
          </a:ln>
        </p:spPr>
      </p:cxnSp>
      <p:sp>
        <p:nvSpPr>
          <p:cNvPr id="765" name="Google Shape;765;p53"/>
          <p:cNvSpPr/>
          <p:nvPr/>
        </p:nvSpPr>
        <p:spPr>
          <a:xfrm rot="6478924" flipH="1">
            <a:off x="7375897" y="406428"/>
            <a:ext cx="1782296" cy="1784569"/>
          </a:xfrm>
          <a:custGeom>
            <a:avLst/>
            <a:gdLst/>
            <a:ahLst/>
            <a:cxnLst/>
            <a:rect l="l" t="t" r="r" b="b"/>
            <a:pathLst>
              <a:path w="59597" h="59673" extrusionOk="0">
                <a:moveTo>
                  <a:pt x="43424" y="24359"/>
                </a:moveTo>
                <a:cubicBezTo>
                  <a:pt x="45746" y="24359"/>
                  <a:pt x="47932" y="25620"/>
                  <a:pt x="49296" y="27676"/>
                </a:cubicBezTo>
                <a:cubicBezTo>
                  <a:pt x="50750" y="29831"/>
                  <a:pt x="51126" y="32237"/>
                  <a:pt x="50775" y="34568"/>
                </a:cubicBezTo>
                <a:cubicBezTo>
                  <a:pt x="48869" y="35747"/>
                  <a:pt x="46707" y="36501"/>
                  <a:pt x="44658" y="36501"/>
                </a:cubicBezTo>
                <a:cubicBezTo>
                  <a:pt x="42179" y="36501"/>
                  <a:pt x="39864" y="35398"/>
                  <a:pt x="38369" y="32613"/>
                </a:cubicBezTo>
                <a:cubicBezTo>
                  <a:pt x="36765" y="29630"/>
                  <a:pt x="37792" y="26097"/>
                  <a:pt x="41025" y="24818"/>
                </a:cubicBezTo>
                <a:cubicBezTo>
                  <a:pt x="41823" y="24506"/>
                  <a:pt x="42631" y="24359"/>
                  <a:pt x="43424" y="24359"/>
                </a:cubicBezTo>
                <a:close/>
                <a:moveTo>
                  <a:pt x="27715" y="33326"/>
                </a:moveTo>
                <a:cubicBezTo>
                  <a:pt x="29012" y="33326"/>
                  <a:pt x="30322" y="33687"/>
                  <a:pt x="31501" y="34392"/>
                </a:cubicBezTo>
                <a:cubicBezTo>
                  <a:pt x="34810" y="36397"/>
                  <a:pt x="35812" y="39981"/>
                  <a:pt x="34760" y="43590"/>
                </a:cubicBezTo>
                <a:cubicBezTo>
                  <a:pt x="34158" y="45721"/>
                  <a:pt x="33156" y="47726"/>
                  <a:pt x="31852" y="49530"/>
                </a:cubicBezTo>
                <a:cubicBezTo>
                  <a:pt x="30599" y="49480"/>
                  <a:pt x="29371" y="49330"/>
                  <a:pt x="28143" y="48979"/>
                </a:cubicBezTo>
                <a:cubicBezTo>
                  <a:pt x="25085" y="48127"/>
                  <a:pt x="22003" y="46147"/>
                  <a:pt x="20950" y="43014"/>
                </a:cubicBezTo>
                <a:cubicBezTo>
                  <a:pt x="19998" y="40257"/>
                  <a:pt x="21050" y="37074"/>
                  <a:pt x="23131" y="35119"/>
                </a:cubicBezTo>
                <a:cubicBezTo>
                  <a:pt x="24436" y="33912"/>
                  <a:pt x="26064" y="33326"/>
                  <a:pt x="27715" y="33326"/>
                </a:cubicBezTo>
                <a:close/>
                <a:moveTo>
                  <a:pt x="48904" y="1"/>
                </a:moveTo>
                <a:cubicBezTo>
                  <a:pt x="48732" y="1"/>
                  <a:pt x="48660" y="287"/>
                  <a:pt x="48870" y="357"/>
                </a:cubicBezTo>
                <a:cubicBezTo>
                  <a:pt x="54609" y="2061"/>
                  <a:pt x="57567" y="8076"/>
                  <a:pt x="58444" y="13640"/>
                </a:cubicBezTo>
                <a:cubicBezTo>
                  <a:pt x="59371" y="19605"/>
                  <a:pt x="58419" y="26197"/>
                  <a:pt x="54685" y="31109"/>
                </a:cubicBezTo>
                <a:cubicBezTo>
                  <a:pt x="53857" y="32162"/>
                  <a:pt x="52805" y="33189"/>
                  <a:pt x="51602" y="34041"/>
                </a:cubicBezTo>
                <a:cubicBezTo>
                  <a:pt x="51752" y="32312"/>
                  <a:pt x="51502" y="30558"/>
                  <a:pt x="50775" y="28828"/>
                </a:cubicBezTo>
                <a:cubicBezTo>
                  <a:pt x="49597" y="26122"/>
                  <a:pt x="47216" y="23916"/>
                  <a:pt x="44208" y="23640"/>
                </a:cubicBezTo>
                <a:cubicBezTo>
                  <a:pt x="43987" y="23621"/>
                  <a:pt x="43763" y="23612"/>
                  <a:pt x="43540" y="23612"/>
                </a:cubicBezTo>
                <a:cubicBezTo>
                  <a:pt x="41132" y="23612"/>
                  <a:pt x="38663" y="24720"/>
                  <a:pt x="37517" y="26899"/>
                </a:cubicBezTo>
                <a:cubicBezTo>
                  <a:pt x="36238" y="29254"/>
                  <a:pt x="36915" y="32137"/>
                  <a:pt x="38494" y="34192"/>
                </a:cubicBezTo>
                <a:cubicBezTo>
                  <a:pt x="40101" y="36237"/>
                  <a:pt x="42491" y="37275"/>
                  <a:pt x="45011" y="37275"/>
                </a:cubicBezTo>
                <a:cubicBezTo>
                  <a:pt x="45517" y="37275"/>
                  <a:pt x="46028" y="37233"/>
                  <a:pt x="46539" y="37149"/>
                </a:cubicBezTo>
                <a:cubicBezTo>
                  <a:pt x="47993" y="36899"/>
                  <a:pt x="49321" y="36422"/>
                  <a:pt x="50524" y="35771"/>
                </a:cubicBezTo>
                <a:lnTo>
                  <a:pt x="50524" y="35771"/>
                </a:lnTo>
                <a:cubicBezTo>
                  <a:pt x="49672" y="39229"/>
                  <a:pt x="47366" y="42488"/>
                  <a:pt x="44785" y="44718"/>
                </a:cubicBezTo>
                <a:cubicBezTo>
                  <a:pt x="41502" y="47550"/>
                  <a:pt x="37191" y="49380"/>
                  <a:pt x="32855" y="49530"/>
                </a:cubicBezTo>
                <a:cubicBezTo>
                  <a:pt x="34459" y="47199"/>
                  <a:pt x="35562" y="44568"/>
                  <a:pt x="35887" y="41836"/>
                </a:cubicBezTo>
                <a:cubicBezTo>
                  <a:pt x="36467" y="36963"/>
                  <a:pt x="32319" y="32536"/>
                  <a:pt x="27719" y="32536"/>
                </a:cubicBezTo>
                <a:cubicBezTo>
                  <a:pt x="26546" y="32536"/>
                  <a:pt x="25344" y="32823"/>
                  <a:pt x="24183" y="33465"/>
                </a:cubicBezTo>
                <a:cubicBezTo>
                  <a:pt x="18644" y="36523"/>
                  <a:pt x="18694" y="43966"/>
                  <a:pt x="23532" y="47600"/>
                </a:cubicBezTo>
                <a:cubicBezTo>
                  <a:pt x="25837" y="49305"/>
                  <a:pt x="28544" y="50132"/>
                  <a:pt x="31326" y="50257"/>
                </a:cubicBezTo>
                <a:cubicBezTo>
                  <a:pt x="28720" y="53616"/>
                  <a:pt x="25110" y="56222"/>
                  <a:pt x="21201" y="57676"/>
                </a:cubicBezTo>
                <a:cubicBezTo>
                  <a:pt x="18859" y="58528"/>
                  <a:pt x="16406" y="58936"/>
                  <a:pt x="13956" y="58936"/>
                </a:cubicBezTo>
                <a:cubicBezTo>
                  <a:pt x="9849" y="58936"/>
                  <a:pt x="5751" y="57790"/>
                  <a:pt x="2203" y="55671"/>
                </a:cubicBezTo>
                <a:cubicBezTo>
                  <a:pt x="3394" y="55472"/>
                  <a:pt x="4598" y="55378"/>
                  <a:pt x="5814" y="55378"/>
                </a:cubicBezTo>
                <a:cubicBezTo>
                  <a:pt x="6288" y="55378"/>
                  <a:pt x="6763" y="55392"/>
                  <a:pt x="7241" y="55420"/>
                </a:cubicBezTo>
                <a:cubicBezTo>
                  <a:pt x="7249" y="55420"/>
                  <a:pt x="7256" y="55421"/>
                  <a:pt x="7264" y="55421"/>
                </a:cubicBezTo>
                <a:cubicBezTo>
                  <a:pt x="7717" y="55421"/>
                  <a:pt x="7709" y="54693"/>
                  <a:pt x="7241" y="54668"/>
                </a:cubicBezTo>
                <a:cubicBezTo>
                  <a:pt x="6774" y="54639"/>
                  <a:pt x="6311" y="54625"/>
                  <a:pt x="5850" y="54625"/>
                </a:cubicBezTo>
                <a:cubicBezTo>
                  <a:pt x="4302" y="54625"/>
                  <a:pt x="2782" y="54785"/>
                  <a:pt x="1276" y="55094"/>
                </a:cubicBezTo>
                <a:cubicBezTo>
                  <a:pt x="1075" y="54969"/>
                  <a:pt x="900" y="54844"/>
                  <a:pt x="724" y="54718"/>
                </a:cubicBezTo>
                <a:cubicBezTo>
                  <a:pt x="667" y="54681"/>
                  <a:pt x="608" y="54665"/>
                  <a:pt x="550" y="54665"/>
                </a:cubicBezTo>
                <a:cubicBezTo>
                  <a:pt x="254" y="54665"/>
                  <a:pt x="1" y="55089"/>
                  <a:pt x="273" y="55320"/>
                </a:cubicBezTo>
                <a:cubicBezTo>
                  <a:pt x="323" y="55345"/>
                  <a:pt x="373" y="55395"/>
                  <a:pt x="424" y="55445"/>
                </a:cubicBezTo>
                <a:cubicBezTo>
                  <a:pt x="373" y="55570"/>
                  <a:pt x="373" y="55721"/>
                  <a:pt x="499" y="55846"/>
                </a:cubicBezTo>
                <a:cubicBezTo>
                  <a:pt x="2003" y="57174"/>
                  <a:pt x="3582" y="58352"/>
                  <a:pt x="5286" y="59405"/>
                </a:cubicBezTo>
                <a:cubicBezTo>
                  <a:pt x="5340" y="59436"/>
                  <a:pt x="5396" y="59450"/>
                  <a:pt x="5452" y="59450"/>
                </a:cubicBezTo>
                <a:cubicBezTo>
                  <a:pt x="5757" y="59450"/>
                  <a:pt x="6034" y="59037"/>
                  <a:pt x="5737" y="58804"/>
                </a:cubicBezTo>
                <a:cubicBezTo>
                  <a:pt x="5236" y="58403"/>
                  <a:pt x="4734" y="58001"/>
                  <a:pt x="4233" y="57575"/>
                </a:cubicBezTo>
                <a:lnTo>
                  <a:pt x="4233" y="57575"/>
                </a:lnTo>
                <a:cubicBezTo>
                  <a:pt x="7279" y="58950"/>
                  <a:pt x="10600" y="59673"/>
                  <a:pt x="13928" y="59673"/>
                </a:cubicBezTo>
                <a:cubicBezTo>
                  <a:pt x="16789" y="59673"/>
                  <a:pt x="19654" y="59139"/>
                  <a:pt x="22354" y="58027"/>
                </a:cubicBezTo>
                <a:cubicBezTo>
                  <a:pt x="26063" y="56473"/>
                  <a:pt x="29722" y="53716"/>
                  <a:pt x="32303" y="50282"/>
                </a:cubicBezTo>
                <a:cubicBezTo>
                  <a:pt x="36188" y="50257"/>
                  <a:pt x="40148" y="48929"/>
                  <a:pt x="43281" y="46798"/>
                </a:cubicBezTo>
                <a:cubicBezTo>
                  <a:pt x="47091" y="44242"/>
                  <a:pt x="50574" y="39906"/>
                  <a:pt x="51451" y="35244"/>
                </a:cubicBezTo>
                <a:cubicBezTo>
                  <a:pt x="56639" y="31811"/>
                  <a:pt x="59246" y="24793"/>
                  <a:pt x="59396" y="18728"/>
                </a:cubicBezTo>
                <a:cubicBezTo>
                  <a:pt x="59597" y="11410"/>
                  <a:pt x="56740" y="2287"/>
                  <a:pt x="48945" y="6"/>
                </a:cubicBezTo>
                <a:cubicBezTo>
                  <a:pt x="48931" y="3"/>
                  <a:pt x="48917" y="1"/>
                  <a:pt x="48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3" name="Title 2">
            <a:extLst>
              <a:ext uri="{FF2B5EF4-FFF2-40B4-BE49-F238E27FC236}">
                <a16:creationId xmlns:a16="http://schemas.microsoft.com/office/drawing/2014/main" id="{CCA96840-696C-5108-F926-388951053349}"/>
              </a:ext>
            </a:extLst>
          </p:cNvPr>
          <p:cNvSpPr>
            <a:spLocks noGrp="1"/>
          </p:cNvSpPr>
          <p:nvPr>
            <p:ph type="ctrTitle"/>
          </p:nvPr>
        </p:nvSpPr>
        <p:spPr/>
        <p:txBody>
          <a:bodyPr/>
          <a:lstStyle/>
          <a:p>
            <a:r>
              <a:rPr lang="en" dirty="0"/>
              <a:t>THANKS!</a:t>
            </a:r>
            <a:endParaRPr lang="en-US" dirty="0"/>
          </a:p>
        </p:txBody>
      </p:sp>
    </p:spTree>
    <p:extLst>
      <p:ext uri="{BB962C8B-B14F-4D97-AF65-F5344CB8AC3E}">
        <p14:creationId xmlns:p14="http://schemas.microsoft.com/office/powerpoint/2010/main" val="22041415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4"/>
          <p:cNvSpPr txBox="1">
            <a:spLocks noGrp="1"/>
          </p:cNvSpPr>
          <p:nvPr>
            <p:ph type="ctrTitle"/>
          </p:nvPr>
        </p:nvSpPr>
        <p:spPr>
          <a:xfrm>
            <a:off x="715100" y="392774"/>
            <a:ext cx="7713900" cy="46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a:t>
            </a:r>
            <a:r>
              <a:rPr lang="en-US" dirty="0"/>
              <a:t>e</a:t>
            </a:r>
            <a:r>
              <a:rPr lang="en" dirty="0"/>
              <a:t>nge Faced</a:t>
            </a:r>
            <a:endParaRPr dirty="0"/>
          </a:p>
        </p:txBody>
      </p:sp>
      <p:sp>
        <p:nvSpPr>
          <p:cNvPr id="306" name="Google Shape;306;p34"/>
          <p:cNvSpPr/>
          <p:nvPr/>
        </p:nvSpPr>
        <p:spPr>
          <a:xfrm rot="6168796" flipH="1">
            <a:off x="8108658" y="700598"/>
            <a:ext cx="916391" cy="1381746"/>
          </a:xfrm>
          <a:custGeom>
            <a:avLst/>
            <a:gdLst/>
            <a:ahLst/>
            <a:cxnLst/>
            <a:rect l="l" t="t" r="r" b="b"/>
            <a:pathLst>
              <a:path w="18560" h="27985" extrusionOk="0">
                <a:moveTo>
                  <a:pt x="3102" y="1"/>
                </a:moveTo>
                <a:cubicBezTo>
                  <a:pt x="3054" y="1"/>
                  <a:pt x="3008" y="26"/>
                  <a:pt x="3008" y="83"/>
                </a:cubicBezTo>
                <a:cubicBezTo>
                  <a:pt x="2332" y="4995"/>
                  <a:pt x="1" y="11386"/>
                  <a:pt x="5715" y="14018"/>
                </a:cubicBezTo>
                <a:cubicBezTo>
                  <a:pt x="8472" y="15271"/>
                  <a:pt x="11931" y="15196"/>
                  <a:pt x="14211" y="17401"/>
                </a:cubicBezTo>
                <a:cubicBezTo>
                  <a:pt x="16492" y="19632"/>
                  <a:pt x="16592" y="23166"/>
                  <a:pt x="16442" y="26198"/>
                </a:cubicBezTo>
                <a:cubicBezTo>
                  <a:pt x="15916" y="25747"/>
                  <a:pt x="15439" y="25271"/>
                  <a:pt x="14963" y="24770"/>
                </a:cubicBezTo>
                <a:cubicBezTo>
                  <a:pt x="14891" y="24686"/>
                  <a:pt x="14807" y="24651"/>
                  <a:pt x="14726" y="24651"/>
                </a:cubicBezTo>
                <a:cubicBezTo>
                  <a:pt x="14468" y="24651"/>
                  <a:pt x="14233" y="25004"/>
                  <a:pt x="14462" y="25271"/>
                </a:cubicBezTo>
                <a:cubicBezTo>
                  <a:pt x="15164" y="26148"/>
                  <a:pt x="15891" y="27025"/>
                  <a:pt x="16617" y="27878"/>
                </a:cubicBezTo>
                <a:cubicBezTo>
                  <a:pt x="16670" y="27951"/>
                  <a:pt x="16762" y="27985"/>
                  <a:pt x="16858" y="27985"/>
                </a:cubicBezTo>
                <a:cubicBezTo>
                  <a:pt x="16992" y="27985"/>
                  <a:pt x="17135" y="27919"/>
                  <a:pt x="17194" y="27802"/>
                </a:cubicBezTo>
                <a:cubicBezTo>
                  <a:pt x="17595" y="26925"/>
                  <a:pt x="18021" y="26048"/>
                  <a:pt x="18422" y="25146"/>
                </a:cubicBezTo>
                <a:cubicBezTo>
                  <a:pt x="18560" y="24870"/>
                  <a:pt x="18307" y="24607"/>
                  <a:pt x="18070" y="24607"/>
                </a:cubicBezTo>
                <a:cubicBezTo>
                  <a:pt x="17963" y="24607"/>
                  <a:pt x="17858" y="24661"/>
                  <a:pt x="17795" y="24795"/>
                </a:cubicBezTo>
                <a:cubicBezTo>
                  <a:pt x="17570" y="25271"/>
                  <a:pt x="17344" y="25772"/>
                  <a:pt x="17119" y="26248"/>
                </a:cubicBezTo>
                <a:cubicBezTo>
                  <a:pt x="17194" y="21637"/>
                  <a:pt x="16617" y="17000"/>
                  <a:pt x="11680" y="15196"/>
                </a:cubicBezTo>
                <a:cubicBezTo>
                  <a:pt x="8823" y="14143"/>
                  <a:pt x="4838" y="14068"/>
                  <a:pt x="3083" y="11161"/>
                </a:cubicBezTo>
                <a:cubicBezTo>
                  <a:pt x="2056" y="9481"/>
                  <a:pt x="2432" y="7351"/>
                  <a:pt x="2657" y="5522"/>
                </a:cubicBezTo>
                <a:cubicBezTo>
                  <a:pt x="2833" y="3717"/>
                  <a:pt x="3008" y="1912"/>
                  <a:pt x="3209" y="108"/>
                </a:cubicBezTo>
                <a:cubicBezTo>
                  <a:pt x="3222" y="39"/>
                  <a:pt x="3161" y="1"/>
                  <a:pt x="3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3;p30">
            <a:extLst>
              <a:ext uri="{FF2B5EF4-FFF2-40B4-BE49-F238E27FC236}">
                <a16:creationId xmlns:a16="http://schemas.microsoft.com/office/drawing/2014/main" id="{6DD2D72C-76C1-24FC-BEB5-2A43E35E0466}"/>
              </a:ext>
            </a:extLst>
          </p:cNvPr>
          <p:cNvSpPr txBox="1">
            <a:spLocks/>
          </p:cNvSpPr>
          <p:nvPr/>
        </p:nvSpPr>
        <p:spPr>
          <a:xfrm flipH="1">
            <a:off x="355999" y="1502703"/>
            <a:ext cx="1661355" cy="488772"/>
          </a:xfrm>
          <a:prstGeom prst="rect">
            <a:avLst/>
          </a:prstGeom>
          <a:solidFill>
            <a:schemeClr val="accent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 dirty="0"/>
              <a:t>01</a:t>
            </a:r>
          </a:p>
        </p:txBody>
      </p:sp>
      <p:sp>
        <p:nvSpPr>
          <p:cNvPr id="27" name="Google Shape;262;p30">
            <a:extLst>
              <a:ext uri="{FF2B5EF4-FFF2-40B4-BE49-F238E27FC236}">
                <a16:creationId xmlns:a16="http://schemas.microsoft.com/office/drawing/2014/main" id="{BDA01D4D-4845-16A7-F60C-A9E0CB1782C7}"/>
              </a:ext>
            </a:extLst>
          </p:cNvPr>
          <p:cNvSpPr txBox="1">
            <a:spLocks/>
          </p:cNvSpPr>
          <p:nvPr/>
        </p:nvSpPr>
        <p:spPr>
          <a:xfrm>
            <a:off x="2464574" y="1847557"/>
            <a:ext cx="1661355" cy="488772"/>
          </a:xfrm>
          <a:prstGeom prst="rect">
            <a:avLst/>
          </a:prstGeom>
          <a:solidFill>
            <a:schemeClr val="accent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 dirty="0"/>
              <a:t>02</a:t>
            </a:r>
          </a:p>
        </p:txBody>
      </p:sp>
      <p:sp>
        <p:nvSpPr>
          <p:cNvPr id="28" name="Google Shape;263;p30">
            <a:extLst>
              <a:ext uri="{FF2B5EF4-FFF2-40B4-BE49-F238E27FC236}">
                <a16:creationId xmlns:a16="http://schemas.microsoft.com/office/drawing/2014/main" id="{4692AEB5-FD3E-A19E-24C5-E0CC70151A0F}"/>
              </a:ext>
            </a:extLst>
          </p:cNvPr>
          <p:cNvSpPr txBox="1">
            <a:spLocks/>
          </p:cNvSpPr>
          <p:nvPr/>
        </p:nvSpPr>
        <p:spPr>
          <a:xfrm flipH="1">
            <a:off x="4573149" y="2339336"/>
            <a:ext cx="1661355" cy="488772"/>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lgn="ctr"/>
            <a:r>
              <a:rPr lang="en" sz="2000" b="1" dirty="0"/>
              <a:t>03</a:t>
            </a:r>
          </a:p>
        </p:txBody>
      </p:sp>
      <p:sp>
        <p:nvSpPr>
          <p:cNvPr id="29" name="Google Shape;264;p30">
            <a:extLst>
              <a:ext uri="{FF2B5EF4-FFF2-40B4-BE49-F238E27FC236}">
                <a16:creationId xmlns:a16="http://schemas.microsoft.com/office/drawing/2014/main" id="{5959CE7C-EFBF-C423-5F14-C9738DF3A724}"/>
              </a:ext>
            </a:extLst>
          </p:cNvPr>
          <p:cNvSpPr txBox="1">
            <a:spLocks/>
          </p:cNvSpPr>
          <p:nvPr/>
        </p:nvSpPr>
        <p:spPr>
          <a:xfrm>
            <a:off x="6767645" y="2863337"/>
            <a:ext cx="1661355" cy="488772"/>
          </a:xfrm>
          <a:prstGeom prst="rect">
            <a:avLst/>
          </a:prstGeom>
          <a:solidFill>
            <a:schemeClr val="accent2">
              <a:lumMod val="75000"/>
            </a:schemeClr>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 dirty="0"/>
              <a:t>04</a:t>
            </a:r>
          </a:p>
        </p:txBody>
      </p:sp>
      <p:sp>
        <p:nvSpPr>
          <p:cNvPr id="32" name="TextBox 31">
            <a:extLst>
              <a:ext uri="{FF2B5EF4-FFF2-40B4-BE49-F238E27FC236}">
                <a16:creationId xmlns:a16="http://schemas.microsoft.com/office/drawing/2014/main" id="{097651DC-9CA8-BC70-3A3F-4A8C415CD83C}"/>
              </a:ext>
            </a:extLst>
          </p:cNvPr>
          <p:cNvSpPr txBox="1"/>
          <p:nvPr/>
        </p:nvSpPr>
        <p:spPr>
          <a:xfrm>
            <a:off x="3233487" y="-514835"/>
            <a:ext cx="6466972" cy="307777"/>
          </a:xfrm>
          <a:prstGeom prst="rect">
            <a:avLst/>
          </a:prstGeom>
          <a:noFill/>
        </p:spPr>
        <p:txBody>
          <a:bodyPr wrap="square">
            <a:spAutoFit/>
          </a:bodyPr>
          <a:lstStyle/>
          <a:p>
            <a:r>
              <a:rPr lang="en-US" dirty="0"/>
              <a:t>Small businesses and startups struggle to find skilled candidates.</a:t>
            </a:r>
          </a:p>
        </p:txBody>
      </p:sp>
      <p:sp>
        <p:nvSpPr>
          <p:cNvPr id="33" name="Google Shape;313;p35">
            <a:extLst>
              <a:ext uri="{FF2B5EF4-FFF2-40B4-BE49-F238E27FC236}">
                <a16:creationId xmlns:a16="http://schemas.microsoft.com/office/drawing/2014/main" id="{6B03A8E6-AF6F-79D8-2770-2727ED5723B2}"/>
              </a:ext>
            </a:extLst>
          </p:cNvPr>
          <p:cNvSpPr txBox="1">
            <a:spLocks noGrp="1"/>
          </p:cNvSpPr>
          <p:nvPr>
            <p:ph type="subTitle" idx="1"/>
          </p:nvPr>
        </p:nvSpPr>
        <p:spPr>
          <a:xfrm>
            <a:off x="334846" y="2388620"/>
            <a:ext cx="2063809" cy="9494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Small businesses and startups struggle to find skilled candidates.	</a:t>
            </a:r>
            <a:endParaRPr dirty="0"/>
          </a:p>
        </p:txBody>
      </p:sp>
      <p:sp>
        <p:nvSpPr>
          <p:cNvPr id="34" name="Google Shape;313;p35">
            <a:extLst>
              <a:ext uri="{FF2B5EF4-FFF2-40B4-BE49-F238E27FC236}">
                <a16:creationId xmlns:a16="http://schemas.microsoft.com/office/drawing/2014/main" id="{0799F8E7-7C25-88D9-52BA-02E359ED8028}"/>
              </a:ext>
            </a:extLst>
          </p:cNvPr>
          <p:cNvSpPr txBox="1">
            <a:spLocks/>
          </p:cNvSpPr>
          <p:nvPr/>
        </p:nvSpPr>
        <p:spPr>
          <a:xfrm>
            <a:off x="2505186" y="2583723"/>
            <a:ext cx="2063809" cy="123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US" dirty="0"/>
              <a:t>Talented students struggling to find suitable employment</a:t>
            </a:r>
          </a:p>
        </p:txBody>
      </p:sp>
      <p:sp>
        <p:nvSpPr>
          <p:cNvPr id="35" name="Google Shape;313;p35">
            <a:extLst>
              <a:ext uri="{FF2B5EF4-FFF2-40B4-BE49-F238E27FC236}">
                <a16:creationId xmlns:a16="http://schemas.microsoft.com/office/drawing/2014/main" id="{63746688-85D8-C7BC-7ED7-A1F0CEAEDD20}"/>
              </a:ext>
            </a:extLst>
          </p:cNvPr>
          <p:cNvSpPr txBox="1">
            <a:spLocks/>
          </p:cNvSpPr>
          <p:nvPr/>
        </p:nvSpPr>
        <p:spPr>
          <a:xfrm>
            <a:off x="4603749" y="3004774"/>
            <a:ext cx="2286300" cy="9136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US" dirty="0"/>
              <a:t>Lack of accessible skill development resources</a:t>
            </a:r>
          </a:p>
        </p:txBody>
      </p:sp>
      <p:sp>
        <p:nvSpPr>
          <p:cNvPr id="36" name="Google Shape;313;p35">
            <a:extLst>
              <a:ext uri="{FF2B5EF4-FFF2-40B4-BE49-F238E27FC236}">
                <a16:creationId xmlns:a16="http://schemas.microsoft.com/office/drawing/2014/main" id="{D1002587-9CA0-F1A0-B02C-F421CD6AF911}"/>
              </a:ext>
            </a:extLst>
          </p:cNvPr>
          <p:cNvSpPr txBox="1">
            <a:spLocks/>
          </p:cNvSpPr>
          <p:nvPr/>
        </p:nvSpPr>
        <p:spPr>
          <a:xfrm>
            <a:off x="6758161" y="3528775"/>
            <a:ext cx="2066814" cy="123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US" dirty="0"/>
              <a:t>High recruitment costs for small and medium-sized businesses</a:t>
            </a:r>
          </a:p>
        </p:txBody>
      </p:sp>
      <p:cxnSp>
        <p:nvCxnSpPr>
          <p:cNvPr id="37" name="Google Shape;276;p32">
            <a:extLst>
              <a:ext uri="{FF2B5EF4-FFF2-40B4-BE49-F238E27FC236}">
                <a16:creationId xmlns:a16="http://schemas.microsoft.com/office/drawing/2014/main" id="{E07FF097-119C-C7CE-1F0C-11CD383A8B9D}"/>
              </a:ext>
            </a:extLst>
          </p:cNvPr>
          <p:cNvCxnSpPr/>
          <p:nvPr/>
        </p:nvCxnSpPr>
        <p:spPr>
          <a:xfrm>
            <a:off x="813837" y="1135987"/>
            <a:ext cx="562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3">
                                            <p:txEl>
                                              <p:pRg st="0" end="0"/>
                                            </p:txEl>
                                          </p:spTgt>
                                        </p:tgtEl>
                                        <p:attrNameLst>
                                          <p:attrName>style.visibility</p:attrName>
                                        </p:attrNameLst>
                                      </p:cBhvr>
                                      <p:to>
                                        <p:strVal val="visible"/>
                                      </p:to>
                                    </p:set>
                                    <p:animEffect transition="in" filter="fade">
                                      <p:cBhvr>
                                        <p:cTn id="27" dur="1000"/>
                                        <p:tgtEl>
                                          <p:spTgt spid="33">
                                            <p:txEl>
                                              <p:pRg st="0" end="0"/>
                                            </p:txEl>
                                          </p:spTgt>
                                        </p:tgtEl>
                                      </p:cBhvr>
                                    </p:animEffect>
                                    <p:anim calcmode="lin" valueType="num">
                                      <p:cBhvr>
                                        <p:cTn id="28"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33">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1000"/>
                                        <p:tgtEl>
                                          <p:spTgt spid="34"/>
                                        </p:tgtEl>
                                      </p:cBhvr>
                                    </p:animEffect>
                                    <p:anim calcmode="lin" valueType="num">
                                      <p:cBhvr>
                                        <p:cTn id="33" dur="1000" fill="hold"/>
                                        <p:tgtEl>
                                          <p:spTgt spid="34"/>
                                        </p:tgtEl>
                                        <p:attrNameLst>
                                          <p:attrName>ppt_x</p:attrName>
                                        </p:attrNameLst>
                                      </p:cBhvr>
                                      <p:tavLst>
                                        <p:tav tm="0">
                                          <p:val>
                                            <p:strVal val="#ppt_x"/>
                                          </p:val>
                                        </p:tav>
                                        <p:tav tm="100000">
                                          <p:val>
                                            <p:strVal val="#ppt_x"/>
                                          </p:val>
                                        </p:tav>
                                      </p:tavLst>
                                    </p:anim>
                                    <p:anim calcmode="lin" valueType="num">
                                      <p:cBhvr>
                                        <p:cTn id="34" dur="1000" fill="hold"/>
                                        <p:tgtEl>
                                          <p:spTgt spid="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1000" fill="hold"/>
                                        <p:tgtEl>
                                          <p:spTgt spid="3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3" grpId="0" build="p"/>
      <p:bldP spid="34"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8"/>
          <p:cNvSpPr txBox="1">
            <a:spLocks noGrp="1"/>
          </p:cNvSpPr>
          <p:nvPr>
            <p:ph type="ctrTitle"/>
          </p:nvPr>
        </p:nvSpPr>
        <p:spPr>
          <a:xfrm>
            <a:off x="715100" y="392774"/>
            <a:ext cx="7713900" cy="46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Proposed Solution</a:t>
            </a:r>
            <a:endParaRPr dirty="0"/>
          </a:p>
        </p:txBody>
      </p:sp>
      <p:cxnSp>
        <p:nvCxnSpPr>
          <p:cNvPr id="413" name="Google Shape;413;p38"/>
          <p:cNvCxnSpPr/>
          <p:nvPr/>
        </p:nvCxnSpPr>
        <p:spPr>
          <a:xfrm>
            <a:off x="837900" y="1119498"/>
            <a:ext cx="562500" cy="0"/>
          </a:xfrm>
          <a:prstGeom prst="straightConnector1">
            <a:avLst/>
          </a:prstGeom>
          <a:noFill/>
          <a:ln w="19050" cap="flat" cmpd="sng">
            <a:solidFill>
              <a:schemeClr val="dk1"/>
            </a:solidFill>
            <a:prstDash val="solid"/>
            <a:round/>
            <a:headEnd type="none" w="med" len="med"/>
            <a:tailEnd type="none" w="med" len="med"/>
          </a:ln>
        </p:spPr>
      </p:cxnSp>
      <p:sp>
        <p:nvSpPr>
          <p:cNvPr id="414" name="Google Shape;414;p38"/>
          <p:cNvSpPr/>
          <p:nvPr/>
        </p:nvSpPr>
        <p:spPr>
          <a:xfrm rot="-379628" flipH="1">
            <a:off x="8310958" y="1317164"/>
            <a:ext cx="866302" cy="1056552"/>
          </a:xfrm>
          <a:custGeom>
            <a:avLst/>
            <a:gdLst/>
            <a:ahLst/>
            <a:cxnLst/>
            <a:rect l="l" t="t" r="r" b="b"/>
            <a:pathLst>
              <a:path w="25527" h="31133" extrusionOk="0">
                <a:moveTo>
                  <a:pt x="25112" y="1"/>
                </a:moveTo>
                <a:cubicBezTo>
                  <a:pt x="25050" y="1"/>
                  <a:pt x="24986" y="15"/>
                  <a:pt x="24925" y="45"/>
                </a:cubicBezTo>
                <a:cubicBezTo>
                  <a:pt x="23171" y="923"/>
                  <a:pt x="21416" y="1825"/>
                  <a:pt x="19662" y="2702"/>
                </a:cubicBezTo>
                <a:cubicBezTo>
                  <a:pt x="19286" y="2890"/>
                  <a:pt x="19527" y="3386"/>
                  <a:pt x="19888" y="3386"/>
                </a:cubicBezTo>
                <a:cubicBezTo>
                  <a:pt x="19913" y="3386"/>
                  <a:pt x="19937" y="3383"/>
                  <a:pt x="19963" y="3379"/>
                </a:cubicBezTo>
                <a:cubicBezTo>
                  <a:pt x="21216" y="3128"/>
                  <a:pt x="22344" y="2702"/>
                  <a:pt x="23396" y="2101"/>
                </a:cubicBezTo>
                <a:lnTo>
                  <a:pt x="23396" y="2101"/>
                </a:lnTo>
                <a:cubicBezTo>
                  <a:pt x="21091" y="6060"/>
                  <a:pt x="18810" y="10045"/>
                  <a:pt x="16504" y="14005"/>
                </a:cubicBezTo>
                <a:cubicBezTo>
                  <a:pt x="15903" y="15058"/>
                  <a:pt x="15276" y="16086"/>
                  <a:pt x="14674" y="17138"/>
                </a:cubicBezTo>
                <a:cubicBezTo>
                  <a:pt x="14123" y="18141"/>
                  <a:pt x="13622" y="19444"/>
                  <a:pt x="12870" y="20296"/>
                </a:cubicBezTo>
                <a:cubicBezTo>
                  <a:pt x="12785" y="20772"/>
                  <a:pt x="12608" y="21005"/>
                  <a:pt x="12331" y="21005"/>
                </a:cubicBezTo>
                <a:cubicBezTo>
                  <a:pt x="12200" y="21005"/>
                  <a:pt x="12045" y="20953"/>
                  <a:pt x="11867" y="20847"/>
                </a:cubicBezTo>
                <a:cubicBezTo>
                  <a:pt x="11823" y="20853"/>
                  <a:pt x="11779" y="20856"/>
                  <a:pt x="11738" y="20856"/>
                </a:cubicBezTo>
                <a:cubicBezTo>
                  <a:pt x="11407" y="20856"/>
                  <a:pt x="11180" y="20680"/>
                  <a:pt x="11090" y="20346"/>
                </a:cubicBezTo>
                <a:cubicBezTo>
                  <a:pt x="10689" y="19945"/>
                  <a:pt x="10339" y="19068"/>
                  <a:pt x="10063" y="18592"/>
                </a:cubicBezTo>
                <a:cubicBezTo>
                  <a:pt x="9361" y="17439"/>
                  <a:pt x="8684" y="16261"/>
                  <a:pt x="7983" y="15108"/>
                </a:cubicBezTo>
                <a:cubicBezTo>
                  <a:pt x="7918" y="15005"/>
                  <a:pt x="7807" y="14948"/>
                  <a:pt x="7698" y="14948"/>
                </a:cubicBezTo>
                <a:cubicBezTo>
                  <a:pt x="7594" y="14948"/>
                  <a:pt x="7492" y="14999"/>
                  <a:pt x="7431" y="15108"/>
                </a:cubicBezTo>
                <a:cubicBezTo>
                  <a:pt x="4624" y="20196"/>
                  <a:pt x="2043" y="25434"/>
                  <a:pt x="63" y="30923"/>
                </a:cubicBezTo>
                <a:cubicBezTo>
                  <a:pt x="1" y="31047"/>
                  <a:pt x="111" y="31132"/>
                  <a:pt x="222" y="31132"/>
                </a:cubicBezTo>
                <a:cubicBezTo>
                  <a:pt x="291" y="31132"/>
                  <a:pt x="360" y="31100"/>
                  <a:pt x="389" y="31023"/>
                </a:cubicBezTo>
                <a:cubicBezTo>
                  <a:pt x="2569" y="25835"/>
                  <a:pt x="4925" y="20772"/>
                  <a:pt x="7707" y="15910"/>
                </a:cubicBezTo>
                <a:cubicBezTo>
                  <a:pt x="8509" y="17264"/>
                  <a:pt x="9286" y="18642"/>
                  <a:pt x="10088" y="19995"/>
                </a:cubicBezTo>
                <a:cubicBezTo>
                  <a:pt x="10414" y="20547"/>
                  <a:pt x="10890" y="21800"/>
                  <a:pt x="11667" y="22025"/>
                </a:cubicBezTo>
                <a:cubicBezTo>
                  <a:pt x="11779" y="22057"/>
                  <a:pt x="11888" y="22072"/>
                  <a:pt x="11994" y="22072"/>
                </a:cubicBezTo>
                <a:cubicBezTo>
                  <a:pt x="13392" y="22072"/>
                  <a:pt x="14187" y="19452"/>
                  <a:pt x="14700" y="18567"/>
                </a:cubicBezTo>
                <a:cubicBezTo>
                  <a:pt x="18058" y="12802"/>
                  <a:pt x="21391" y="7013"/>
                  <a:pt x="24750" y="1248"/>
                </a:cubicBezTo>
                <a:cubicBezTo>
                  <a:pt x="24750" y="2451"/>
                  <a:pt x="24775" y="3629"/>
                  <a:pt x="24775" y="4832"/>
                </a:cubicBezTo>
                <a:cubicBezTo>
                  <a:pt x="24775" y="5070"/>
                  <a:pt x="24963" y="5190"/>
                  <a:pt x="25151" y="5190"/>
                </a:cubicBezTo>
                <a:cubicBezTo>
                  <a:pt x="25339" y="5190"/>
                  <a:pt x="25527" y="5070"/>
                  <a:pt x="25527" y="4832"/>
                </a:cubicBezTo>
                <a:cubicBezTo>
                  <a:pt x="25502" y="3329"/>
                  <a:pt x="25502" y="1850"/>
                  <a:pt x="25477" y="346"/>
                </a:cubicBezTo>
                <a:cubicBezTo>
                  <a:pt x="25477" y="138"/>
                  <a:pt x="25304" y="1"/>
                  <a:pt x="25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3CB178FA-ABFC-271C-FFCF-0A498401767A}"/>
              </a:ext>
            </a:extLst>
          </p:cNvPr>
          <p:cNvSpPr txBox="1"/>
          <p:nvPr/>
        </p:nvSpPr>
        <p:spPr>
          <a:xfrm>
            <a:off x="715100" y="1291784"/>
            <a:ext cx="7522534" cy="276999"/>
          </a:xfrm>
          <a:prstGeom prst="rect">
            <a:avLst/>
          </a:prstGeom>
          <a:noFill/>
        </p:spPr>
        <p:txBody>
          <a:bodyPr wrap="square">
            <a:spAutoFit/>
          </a:bodyPr>
          <a:lstStyle/>
          <a:p>
            <a:r>
              <a:rPr lang="en-US" sz="1200" dirty="0">
                <a:latin typeface="Archivo" panose="020B0604020202020204" charset="0"/>
                <a:cs typeface="Archivo" panose="020B0604020202020204" charset="0"/>
              </a:rPr>
              <a:t> Career Connect has the following features</a:t>
            </a:r>
          </a:p>
        </p:txBody>
      </p:sp>
      <p:cxnSp>
        <p:nvCxnSpPr>
          <p:cNvPr id="50" name="Google Shape;1516;p59">
            <a:extLst>
              <a:ext uri="{FF2B5EF4-FFF2-40B4-BE49-F238E27FC236}">
                <a16:creationId xmlns:a16="http://schemas.microsoft.com/office/drawing/2014/main" id="{07049645-FE45-FBCD-E757-AC794F21779A}"/>
              </a:ext>
            </a:extLst>
          </p:cNvPr>
          <p:cNvCxnSpPr>
            <a:cxnSpLocks/>
            <a:stCxn id="384" idx="6"/>
            <a:endCxn id="52" idx="6"/>
          </p:cNvCxnSpPr>
          <p:nvPr/>
        </p:nvCxnSpPr>
        <p:spPr>
          <a:xfrm>
            <a:off x="1903431" y="3133475"/>
            <a:ext cx="5791751" cy="9021"/>
          </a:xfrm>
          <a:prstGeom prst="straightConnector1">
            <a:avLst/>
          </a:prstGeom>
          <a:noFill/>
          <a:ln w="19050" cap="flat" cmpd="sng">
            <a:solidFill>
              <a:schemeClr val="dk1"/>
            </a:solidFill>
            <a:prstDash val="solid"/>
            <a:round/>
            <a:headEnd type="none" w="med" len="med"/>
            <a:tailEnd type="none" w="med" len="med"/>
          </a:ln>
        </p:spPr>
      </p:cxnSp>
      <p:grpSp>
        <p:nvGrpSpPr>
          <p:cNvPr id="51" name="Google Shape;1520;p59">
            <a:extLst>
              <a:ext uri="{FF2B5EF4-FFF2-40B4-BE49-F238E27FC236}">
                <a16:creationId xmlns:a16="http://schemas.microsoft.com/office/drawing/2014/main" id="{DAD4D103-2135-833B-586C-0CFCF2C7E157}"/>
              </a:ext>
            </a:extLst>
          </p:cNvPr>
          <p:cNvGrpSpPr/>
          <p:nvPr/>
        </p:nvGrpSpPr>
        <p:grpSpPr>
          <a:xfrm>
            <a:off x="7191590" y="2890700"/>
            <a:ext cx="503592" cy="503592"/>
            <a:chOff x="3969644" y="2440153"/>
            <a:chExt cx="225900" cy="225900"/>
          </a:xfrm>
        </p:grpSpPr>
        <p:sp>
          <p:nvSpPr>
            <p:cNvPr id="52" name="Google Shape;1521;p59">
              <a:extLst>
                <a:ext uri="{FF2B5EF4-FFF2-40B4-BE49-F238E27FC236}">
                  <a16:creationId xmlns:a16="http://schemas.microsoft.com/office/drawing/2014/main" id="{5A1577AA-1CD8-BD2C-1B85-F8716FCB6F32}"/>
                </a:ext>
              </a:extLst>
            </p:cNvPr>
            <p:cNvSpPr/>
            <p:nvPr/>
          </p:nvSpPr>
          <p:spPr>
            <a:xfrm>
              <a:off x="3969644" y="2440153"/>
              <a:ext cx="225900" cy="2259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22;p59">
              <a:extLst>
                <a:ext uri="{FF2B5EF4-FFF2-40B4-BE49-F238E27FC236}">
                  <a16:creationId xmlns:a16="http://schemas.microsoft.com/office/drawing/2014/main" id="{FCA6429E-92DF-1470-DC54-05ED3674386B}"/>
                </a:ext>
              </a:extLst>
            </p:cNvPr>
            <p:cNvSpPr/>
            <p:nvPr/>
          </p:nvSpPr>
          <p:spPr>
            <a:xfrm>
              <a:off x="3998471" y="2468982"/>
              <a:ext cx="168300" cy="16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1528;p59">
            <a:extLst>
              <a:ext uri="{FF2B5EF4-FFF2-40B4-BE49-F238E27FC236}">
                <a16:creationId xmlns:a16="http://schemas.microsoft.com/office/drawing/2014/main" id="{70F6268C-83A0-65F8-BDAA-32C8D7F0BE6F}"/>
              </a:ext>
            </a:extLst>
          </p:cNvPr>
          <p:cNvGrpSpPr/>
          <p:nvPr/>
        </p:nvGrpSpPr>
        <p:grpSpPr>
          <a:xfrm>
            <a:off x="4295995" y="2826932"/>
            <a:ext cx="503031" cy="503222"/>
            <a:chOff x="2182679" y="2292572"/>
            <a:chExt cx="792300" cy="792600"/>
          </a:xfrm>
        </p:grpSpPr>
        <p:sp>
          <p:nvSpPr>
            <p:cNvPr id="61" name="Google Shape;1529;p59">
              <a:extLst>
                <a:ext uri="{FF2B5EF4-FFF2-40B4-BE49-F238E27FC236}">
                  <a16:creationId xmlns:a16="http://schemas.microsoft.com/office/drawing/2014/main" id="{78C0FB4E-807B-1BFF-4A3D-958F13180BAB}"/>
                </a:ext>
              </a:extLst>
            </p:cNvPr>
            <p:cNvSpPr/>
            <p:nvPr/>
          </p:nvSpPr>
          <p:spPr>
            <a:xfrm>
              <a:off x="2182679" y="2292572"/>
              <a:ext cx="792300" cy="7926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30;p59">
              <a:extLst>
                <a:ext uri="{FF2B5EF4-FFF2-40B4-BE49-F238E27FC236}">
                  <a16:creationId xmlns:a16="http://schemas.microsoft.com/office/drawing/2014/main" id="{A2BF397A-D632-82F5-D985-BB04AF78C98B}"/>
                </a:ext>
              </a:extLst>
            </p:cNvPr>
            <p:cNvSpPr/>
            <p:nvPr/>
          </p:nvSpPr>
          <p:spPr>
            <a:xfrm>
              <a:off x="2283911" y="2393814"/>
              <a:ext cx="590100" cy="59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531;p59">
            <a:extLst>
              <a:ext uri="{FF2B5EF4-FFF2-40B4-BE49-F238E27FC236}">
                <a16:creationId xmlns:a16="http://schemas.microsoft.com/office/drawing/2014/main" id="{7BE7612E-F1BE-C7E4-F32F-CB29EC5A2667}"/>
              </a:ext>
            </a:extLst>
          </p:cNvPr>
          <p:cNvGrpSpPr/>
          <p:nvPr/>
        </p:nvGrpSpPr>
        <p:grpSpPr>
          <a:xfrm>
            <a:off x="1400400" y="2881864"/>
            <a:ext cx="503031" cy="503222"/>
            <a:chOff x="2182679" y="2292572"/>
            <a:chExt cx="792300" cy="792600"/>
          </a:xfrm>
        </p:grpSpPr>
        <p:sp>
          <p:nvSpPr>
            <p:cNvPr id="384" name="Google Shape;1517;p59">
              <a:extLst>
                <a:ext uri="{FF2B5EF4-FFF2-40B4-BE49-F238E27FC236}">
                  <a16:creationId xmlns:a16="http://schemas.microsoft.com/office/drawing/2014/main" id="{5B4135FD-C655-6F13-0CB8-E03690BB5604}"/>
                </a:ext>
              </a:extLst>
            </p:cNvPr>
            <p:cNvSpPr/>
            <p:nvPr/>
          </p:nvSpPr>
          <p:spPr>
            <a:xfrm>
              <a:off x="2182679" y="2292572"/>
              <a:ext cx="792300" cy="792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532;p59">
              <a:extLst>
                <a:ext uri="{FF2B5EF4-FFF2-40B4-BE49-F238E27FC236}">
                  <a16:creationId xmlns:a16="http://schemas.microsoft.com/office/drawing/2014/main" id="{297D6A0C-48AC-824F-022D-924BA11D3970}"/>
                </a:ext>
              </a:extLst>
            </p:cNvPr>
            <p:cNvSpPr/>
            <p:nvPr/>
          </p:nvSpPr>
          <p:spPr>
            <a:xfrm>
              <a:off x="2283911" y="2393814"/>
              <a:ext cx="590100" cy="59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TextBox 401">
            <a:extLst>
              <a:ext uri="{FF2B5EF4-FFF2-40B4-BE49-F238E27FC236}">
                <a16:creationId xmlns:a16="http://schemas.microsoft.com/office/drawing/2014/main" id="{BFBFE991-E242-170C-EAD5-27091CF0F6B5}"/>
              </a:ext>
            </a:extLst>
          </p:cNvPr>
          <p:cNvSpPr txBox="1"/>
          <p:nvPr/>
        </p:nvSpPr>
        <p:spPr>
          <a:xfrm>
            <a:off x="837900" y="3563062"/>
            <a:ext cx="2278025" cy="523220"/>
          </a:xfrm>
          <a:prstGeom prst="rect">
            <a:avLst/>
          </a:prstGeom>
          <a:noFill/>
        </p:spPr>
        <p:txBody>
          <a:bodyPr wrap="square">
            <a:spAutoFit/>
          </a:bodyPr>
          <a:lstStyle/>
          <a:p>
            <a:r>
              <a:rPr lang="en-US" dirty="0">
                <a:latin typeface="Archivo" panose="020B0604020202020204" charset="0"/>
                <a:cs typeface="Archivo" panose="020B0604020202020204" charset="0"/>
              </a:rPr>
              <a:t>Free skill-enhancing courses for job seekers</a:t>
            </a:r>
          </a:p>
        </p:txBody>
      </p:sp>
      <p:sp>
        <p:nvSpPr>
          <p:cNvPr id="415" name="TextBox 414">
            <a:extLst>
              <a:ext uri="{FF2B5EF4-FFF2-40B4-BE49-F238E27FC236}">
                <a16:creationId xmlns:a16="http://schemas.microsoft.com/office/drawing/2014/main" id="{685EBD8F-D2B1-E6BC-E47D-02D9CA7A00F6}"/>
              </a:ext>
            </a:extLst>
          </p:cNvPr>
          <p:cNvSpPr txBox="1"/>
          <p:nvPr/>
        </p:nvSpPr>
        <p:spPr>
          <a:xfrm>
            <a:off x="3095126" y="2156624"/>
            <a:ext cx="2953748" cy="523220"/>
          </a:xfrm>
          <a:prstGeom prst="rect">
            <a:avLst/>
          </a:prstGeom>
          <a:noFill/>
        </p:spPr>
        <p:txBody>
          <a:bodyPr wrap="square">
            <a:spAutoFit/>
          </a:bodyPr>
          <a:lstStyle/>
          <a:p>
            <a:r>
              <a:rPr lang="en-US" dirty="0">
                <a:latin typeface="Archivo" panose="020B0604020202020204" charset="0"/>
                <a:cs typeface="Archivo" panose="020B0604020202020204" charset="0"/>
              </a:rPr>
              <a:t>Streamlined hiring process without the need for HR departments</a:t>
            </a:r>
          </a:p>
        </p:txBody>
      </p:sp>
      <p:sp>
        <p:nvSpPr>
          <p:cNvPr id="416" name="TextBox 415">
            <a:extLst>
              <a:ext uri="{FF2B5EF4-FFF2-40B4-BE49-F238E27FC236}">
                <a16:creationId xmlns:a16="http://schemas.microsoft.com/office/drawing/2014/main" id="{4B786C21-EB95-8C16-DEDC-2D7A1776571B}"/>
              </a:ext>
            </a:extLst>
          </p:cNvPr>
          <p:cNvSpPr txBox="1"/>
          <p:nvPr/>
        </p:nvSpPr>
        <p:spPr>
          <a:xfrm>
            <a:off x="6646484" y="3479335"/>
            <a:ext cx="1969109" cy="523220"/>
          </a:xfrm>
          <a:prstGeom prst="rect">
            <a:avLst/>
          </a:prstGeom>
          <a:noFill/>
        </p:spPr>
        <p:txBody>
          <a:bodyPr wrap="square">
            <a:spAutoFit/>
          </a:bodyPr>
          <a:lstStyle/>
          <a:p>
            <a:r>
              <a:rPr lang="en-US" dirty="0">
                <a:latin typeface="Archivo" panose="020B0604020202020204" charset="0"/>
                <a:cs typeface="Archivo" panose="020B0604020202020204" charset="0"/>
              </a:rPr>
              <a:t>Focus on Narowal’s local talent pool</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8"/>
          <p:cNvSpPr txBox="1">
            <a:spLocks noGrp="1"/>
          </p:cNvSpPr>
          <p:nvPr>
            <p:ph type="ctrTitle"/>
          </p:nvPr>
        </p:nvSpPr>
        <p:spPr>
          <a:xfrm>
            <a:off x="715100" y="392774"/>
            <a:ext cx="7713900" cy="46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Scope</a:t>
            </a:r>
            <a:endParaRPr dirty="0"/>
          </a:p>
        </p:txBody>
      </p:sp>
      <p:cxnSp>
        <p:nvCxnSpPr>
          <p:cNvPr id="413" name="Google Shape;413;p38"/>
          <p:cNvCxnSpPr/>
          <p:nvPr/>
        </p:nvCxnSpPr>
        <p:spPr>
          <a:xfrm>
            <a:off x="837900" y="1119498"/>
            <a:ext cx="562500" cy="0"/>
          </a:xfrm>
          <a:prstGeom prst="straightConnector1">
            <a:avLst/>
          </a:prstGeom>
          <a:noFill/>
          <a:ln w="19050" cap="flat" cmpd="sng">
            <a:solidFill>
              <a:schemeClr val="dk1"/>
            </a:solidFill>
            <a:prstDash val="solid"/>
            <a:round/>
            <a:headEnd type="none" w="med" len="med"/>
            <a:tailEnd type="none" w="med" len="med"/>
          </a:ln>
        </p:spPr>
      </p:cxnSp>
      <p:sp>
        <p:nvSpPr>
          <p:cNvPr id="414" name="Google Shape;414;p38"/>
          <p:cNvSpPr/>
          <p:nvPr/>
        </p:nvSpPr>
        <p:spPr>
          <a:xfrm rot="-379628" flipH="1">
            <a:off x="8310958" y="1317164"/>
            <a:ext cx="866302" cy="1056552"/>
          </a:xfrm>
          <a:custGeom>
            <a:avLst/>
            <a:gdLst/>
            <a:ahLst/>
            <a:cxnLst/>
            <a:rect l="l" t="t" r="r" b="b"/>
            <a:pathLst>
              <a:path w="25527" h="31133" extrusionOk="0">
                <a:moveTo>
                  <a:pt x="25112" y="1"/>
                </a:moveTo>
                <a:cubicBezTo>
                  <a:pt x="25050" y="1"/>
                  <a:pt x="24986" y="15"/>
                  <a:pt x="24925" y="45"/>
                </a:cubicBezTo>
                <a:cubicBezTo>
                  <a:pt x="23171" y="923"/>
                  <a:pt x="21416" y="1825"/>
                  <a:pt x="19662" y="2702"/>
                </a:cubicBezTo>
                <a:cubicBezTo>
                  <a:pt x="19286" y="2890"/>
                  <a:pt x="19527" y="3386"/>
                  <a:pt x="19888" y="3386"/>
                </a:cubicBezTo>
                <a:cubicBezTo>
                  <a:pt x="19913" y="3386"/>
                  <a:pt x="19937" y="3383"/>
                  <a:pt x="19963" y="3379"/>
                </a:cubicBezTo>
                <a:cubicBezTo>
                  <a:pt x="21216" y="3128"/>
                  <a:pt x="22344" y="2702"/>
                  <a:pt x="23396" y="2101"/>
                </a:cubicBezTo>
                <a:lnTo>
                  <a:pt x="23396" y="2101"/>
                </a:lnTo>
                <a:cubicBezTo>
                  <a:pt x="21091" y="6060"/>
                  <a:pt x="18810" y="10045"/>
                  <a:pt x="16504" y="14005"/>
                </a:cubicBezTo>
                <a:cubicBezTo>
                  <a:pt x="15903" y="15058"/>
                  <a:pt x="15276" y="16086"/>
                  <a:pt x="14674" y="17138"/>
                </a:cubicBezTo>
                <a:cubicBezTo>
                  <a:pt x="14123" y="18141"/>
                  <a:pt x="13622" y="19444"/>
                  <a:pt x="12870" y="20296"/>
                </a:cubicBezTo>
                <a:cubicBezTo>
                  <a:pt x="12785" y="20772"/>
                  <a:pt x="12608" y="21005"/>
                  <a:pt x="12331" y="21005"/>
                </a:cubicBezTo>
                <a:cubicBezTo>
                  <a:pt x="12200" y="21005"/>
                  <a:pt x="12045" y="20953"/>
                  <a:pt x="11867" y="20847"/>
                </a:cubicBezTo>
                <a:cubicBezTo>
                  <a:pt x="11823" y="20853"/>
                  <a:pt x="11779" y="20856"/>
                  <a:pt x="11738" y="20856"/>
                </a:cubicBezTo>
                <a:cubicBezTo>
                  <a:pt x="11407" y="20856"/>
                  <a:pt x="11180" y="20680"/>
                  <a:pt x="11090" y="20346"/>
                </a:cubicBezTo>
                <a:cubicBezTo>
                  <a:pt x="10689" y="19945"/>
                  <a:pt x="10339" y="19068"/>
                  <a:pt x="10063" y="18592"/>
                </a:cubicBezTo>
                <a:cubicBezTo>
                  <a:pt x="9361" y="17439"/>
                  <a:pt x="8684" y="16261"/>
                  <a:pt x="7983" y="15108"/>
                </a:cubicBezTo>
                <a:cubicBezTo>
                  <a:pt x="7918" y="15005"/>
                  <a:pt x="7807" y="14948"/>
                  <a:pt x="7698" y="14948"/>
                </a:cubicBezTo>
                <a:cubicBezTo>
                  <a:pt x="7594" y="14948"/>
                  <a:pt x="7492" y="14999"/>
                  <a:pt x="7431" y="15108"/>
                </a:cubicBezTo>
                <a:cubicBezTo>
                  <a:pt x="4624" y="20196"/>
                  <a:pt x="2043" y="25434"/>
                  <a:pt x="63" y="30923"/>
                </a:cubicBezTo>
                <a:cubicBezTo>
                  <a:pt x="1" y="31047"/>
                  <a:pt x="111" y="31132"/>
                  <a:pt x="222" y="31132"/>
                </a:cubicBezTo>
                <a:cubicBezTo>
                  <a:pt x="291" y="31132"/>
                  <a:pt x="360" y="31100"/>
                  <a:pt x="389" y="31023"/>
                </a:cubicBezTo>
                <a:cubicBezTo>
                  <a:pt x="2569" y="25835"/>
                  <a:pt x="4925" y="20772"/>
                  <a:pt x="7707" y="15910"/>
                </a:cubicBezTo>
                <a:cubicBezTo>
                  <a:pt x="8509" y="17264"/>
                  <a:pt x="9286" y="18642"/>
                  <a:pt x="10088" y="19995"/>
                </a:cubicBezTo>
                <a:cubicBezTo>
                  <a:pt x="10414" y="20547"/>
                  <a:pt x="10890" y="21800"/>
                  <a:pt x="11667" y="22025"/>
                </a:cubicBezTo>
                <a:cubicBezTo>
                  <a:pt x="11779" y="22057"/>
                  <a:pt x="11888" y="22072"/>
                  <a:pt x="11994" y="22072"/>
                </a:cubicBezTo>
                <a:cubicBezTo>
                  <a:pt x="13392" y="22072"/>
                  <a:pt x="14187" y="19452"/>
                  <a:pt x="14700" y="18567"/>
                </a:cubicBezTo>
                <a:cubicBezTo>
                  <a:pt x="18058" y="12802"/>
                  <a:pt x="21391" y="7013"/>
                  <a:pt x="24750" y="1248"/>
                </a:cubicBezTo>
                <a:cubicBezTo>
                  <a:pt x="24750" y="2451"/>
                  <a:pt x="24775" y="3629"/>
                  <a:pt x="24775" y="4832"/>
                </a:cubicBezTo>
                <a:cubicBezTo>
                  <a:pt x="24775" y="5070"/>
                  <a:pt x="24963" y="5190"/>
                  <a:pt x="25151" y="5190"/>
                </a:cubicBezTo>
                <a:cubicBezTo>
                  <a:pt x="25339" y="5190"/>
                  <a:pt x="25527" y="5070"/>
                  <a:pt x="25527" y="4832"/>
                </a:cubicBezTo>
                <a:cubicBezTo>
                  <a:pt x="25502" y="3329"/>
                  <a:pt x="25502" y="1850"/>
                  <a:pt x="25477" y="346"/>
                </a:cubicBezTo>
                <a:cubicBezTo>
                  <a:pt x="25477" y="138"/>
                  <a:pt x="25304" y="1"/>
                  <a:pt x="25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908;p39">
            <a:extLst>
              <a:ext uri="{FF2B5EF4-FFF2-40B4-BE49-F238E27FC236}">
                <a16:creationId xmlns:a16="http://schemas.microsoft.com/office/drawing/2014/main" id="{CE4D5B94-AE10-46F6-3A58-42FE4C49D749}"/>
              </a:ext>
            </a:extLst>
          </p:cNvPr>
          <p:cNvSpPr txBox="1">
            <a:spLocks/>
          </p:cNvSpPr>
          <p:nvPr/>
        </p:nvSpPr>
        <p:spPr>
          <a:xfrm>
            <a:off x="4571999" y="2018509"/>
            <a:ext cx="3590925" cy="1401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6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a:lnSpc>
                <a:spcPct val="150000"/>
              </a:lnSpc>
              <a:buFont typeface="Arial" panose="020B0604020202020204" pitchFamily="34" charset="0"/>
              <a:buChar char="•"/>
            </a:pPr>
            <a:r>
              <a:rPr lang="en-US" sz="1400" dirty="0">
                <a:solidFill>
                  <a:schemeClr val="tx1"/>
                </a:solidFill>
                <a:latin typeface="Söhne"/>
              </a:rPr>
              <a:t>Provide more job opportunities for college and university students.</a:t>
            </a:r>
          </a:p>
        </p:txBody>
      </p:sp>
      <p:sp>
        <p:nvSpPr>
          <p:cNvPr id="4" name="Google Shape;909;p39">
            <a:extLst>
              <a:ext uri="{FF2B5EF4-FFF2-40B4-BE49-F238E27FC236}">
                <a16:creationId xmlns:a16="http://schemas.microsoft.com/office/drawing/2014/main" id="{1D8A083C-BE51-32C9-7731-3854AA592B31}"/>
              </a:ext>
            </a:extLst>
          </p:cNvPr>
          <p:cNvSpPr txBox="1">
            <a:spLocks/>
          </p:cNvSpPr>
          <p:nvPr/>
        </p:nvSpPr>
        <p:spPr>
          <a:xfrm>
            <a:off x="1307907" y="1367782"/>
            <a:ext cx="3082190" cy="857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nSpc>
                <a:spcPct val="150000"/>
              </a:lnSpc>
              <a:buFont typeface="Arial" panose="020B0604020202020204" pitchFamily="34" charset="0"/>
              <a:buChar char="•"/>
            </a:pPr>
            <a:r>
              <a:rPr lang="en-US" sz="1400" b="0" dirty="0">
                <a:solidFill>
                  <a:schemeClr val="tx1"/>
                </a:solidFill>
                <a:latin typeface="Söhne"/>
              </a:rPr>
              <a:t>Enhance the skill set of job seekers in Narowal.</a:t>
            </a:r>
          </a:p>
        </p:txBody>
      </p:sp>
      <p:grpSp>
        <p:nvGrpSpPr>
          <p:cNvPr id="7" name="Google Shape;912;p39">
            <a:extLst>
              <a:ext uri="{FF2B5EF4-FFF2-40B4-BE49-F238E27FC236}">
                <a16:creationId xmlns:a16="http://schemas.microsoft.com/office/drawing/2014/main" id="{2C830E26-DDEF-CF29-F1DB-776D3CA10112}"/>
              </a:ext>
            </a:extLst>
          </p:cNvPr>
          <p:cNvGrpSpPr/>
          <p:nvPr/>
        </p:nvGrpSpPr>
        <p:grpSpPr>
          <a:xfrm>
            <a:off x="4331721" y="1284225"/>
            <a:ext cx="181125" cy="2575049"/>
            <a:chOff x="4524300" y="1013625"/>
            <a:chExt cx="95400" cy="3116250"/>
          </a:xfrm>
        </p:grpSpPr>
        <p:sp>
          <p:nvSpPr>
            <p:cNvPr id="8" name="Google Shape;913;p39">
              <a:extLst>
                <a:ext uri="{FF2B5EF4-FFF2-40B4-BE49-F238E27FC236}">
                  <a16:creationId xmlns:a16="http://schemas.microsoft.com/office/drawing/2014/main" id="{D8F3B2E0-6D74-88D8-9282-B745FC622610}"/>
                </a:ext>
              </a:extLst>
            </p:cNvPr>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 name="Google Shape;914;p39">
              <a:extLst>
                <a:ext uri="{FF2B5EF4-FFF2-40B4-BE49-F238E27FC236}">
                  <a16:creationId xmlns:a16="http://schemas.microsoft.com/office/drawing/2014/main" id="{16D48C46-586B-F789-C9A2-C860B22E7610}"/>
                </a:ext>
              </a:extLst>
            </p:cNvPr>
            <p:cNvSpPr/>
            <p:nvPr/>
          </p:nvSpPr>
          <p:spPr>
            <a:xfrm>
              <a:off x="4524300" y="1534125"/>
              <a:ext cx="95400" cy="1038300"/>
            </a:xfrm>
            <a:prstGeom prst="rect">
              <a:avLst/>
            </a:prstGeom>
            <a:solidFill>
              <a:schemeClr val="bg2">
                <a:alpha val="7374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0" name="Google Shape;915;p39">
              <a:extLst>
                <a:ext uri="{FF2B5EF4-FFF2-40B4-BE49-F238E27FC236}">
                  <a16:creationId xmlns:a16="http://schemas.microsoft.com/office/drawing/2014/main" id="{3A18E396-E5CF-9791-2A6F-C1349BD07F5D}"/>
                </a:ext>
              </a:extLst>
            </p:cNvPr>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Google Shape;916;p39">
              <a:extLst>
                <a:ext uri="{FF2B5EF4-FFF2-40B4-BE49-F238E27FC236}">
                  <a16:creationId xmlns:a16="http://schemas.microsoft.com/office/drawing/2014/main" id="{E2BFA147-3B5F-5B0D-1078-F932D39197C1}"/>
                </a:ext>
              </a:extLst>
            </p:cNvPr>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 name="Google Shape;917;p39">
              <a:extLst>
                <a:ext uri="{FF2B5EF4-FFF2-40B4-BE49-F238E27FC236}">
                  <a16:creationId xmlns:a16="http://schemas.microsoft.com/office/drawing/2014/main" id="{0E1F66AB-53BC-C3B8-EDD2-14BBF3E53655}"/>
                </a:ext>
              </a:extLst>
            </p:cNvPr>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 name="Google Shape;918;p39">
              <a:extLst>
                <a:ext uri="{FF2B5EF4-FFF2-40B4-BE49-F238E27FC236}">
                  <a16:creationId xmlns:a16="http://schemas.microsoft.com/office/drawing/2014/main" id="{2E525802-D1E7-4525-EB92-9515E4CA5F6F}"/>
                </a:ext>
              </a:extLst>
            </p:cNvPr>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
        <p:nvSpPr>
          <p:cNvPr id="17" name="Google Shape;908;p39">
            <a:extLst>
              <a:ext uri="{FF2B5EF4-FFF2-40B4-BE49-F238E27FC236}">
                <a16:creationId xmlns:a16="http://schemas.microsoft.com/office/drawing/2014/main" id="{915721B4-C626-9665-0F77-A8C3853DA13E}"/>
              </a:ext>
            </a:extLst>
          </p:cNvPr>
          <p:cNvSpPr txBox="1">
            <a:spLocks/>
          </p:cNvSpPr>
          <p:nvPr/>
        </p:nvSpPr>
        <p:spPr>
          <a:xfrm>
            <a:off x="1159365" y="3002411"/>
            <a:ext cx="3590925" cy="1401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6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a:lnSpc>
                <a:spcPct val="150000"/>
              </a:lnSpc>
              <a:buFont typeface="Arial" panose="020B0604020202020204" pitchFamily="34" charset="0"/>
              <a:buChar char="•"/>
            </a:pPr>
            <a:r>
              <a:rPr lang="en-US" sz="1400" dirty="0">
                <a:solidFill>
                  <a:schemeClr val="tx1"/>
                </a:solidFill>
                <a:latin typeface="Söhne"/>
              </a:rPr>
              <a:t>Promote digital transformation in Narowal.</a:t>
            </a:r>
          </a:p>
        </p:txBody>
      </p:sp>
    </p:spTree>
    <p:extLst>
      <p:ext uri="{BB962C8B-B14F-4D97-AF65-F5344CB8AC3E}">
        <p14:creationId xmlns:p14="http://schemas.microsoft.com/office/powerpoint/2010/main" val="1277157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1000"/>
                                        <p:tgtEl>
                                          <p:spTgt spid="17">
                                            <p:txEl>
                                              <p:pRg st="0" end="0"/>
                                            </p:txEl>
                                          </p:spTgt>
                                        </p:tgtEl>
                                      </p:cBhvr>
                                    </p:animEffect>
                                    <p:anim calcmode="lin" valueType="num">
                                      <p:cBhvr>
                                        <p:cTn id="2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ctrTitle"/>
          </p:nvPr>
        </p:nvSpPr>
        <p:spPr>
          <a:xfrm>
            <a:off x="715100" y="1168450"/>
            <a:ext cx="6428100" cy="83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 Purpose:</a:t>
            </a:r>
            <a:endParaRPr dirty="0"/>
          </a:p>
        </p:txBody>
      </p:sp>
      <p:sp>
        <p:nvSpPr>
          <p:cNvPr id="275" name="Google Shape;275;p32"/>
          <p:cNvSpPr txBox="1">
            <a:spLocks noGrp="1"/>
          </p:cNvSpPr>
          <p:nvPr>
            <p:ph type="subTitle" idx="1"/>
          </p:nvPr>
        </p:nvSpPr>
        <p:spPr>
          <a:xfrm>
            <a:off x="2249904" y="2613236"/>
            <a:ext cx="6087979" cy="136181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To provide a seamless platform where job seekers can enhance their skills through free courses and connect with employers for job opportunities, reducing the hassle for companies to find the perfect candidates.</a:t>
            </a:r>
            <a:endParaRPr sz="1400" dirty="0"/>
          </a:p>
        </p:txBody>
      </p:sp>
      <p:cxnSp>
        <p:nvCxnSpPr>
          <p:cNvPr id="276" name="Google Shape;276;p32"/>
          <p:cNvCxnSpPr/>
          <p:nvPr/>
        </p:nvCxnSpPr>
        <p:spPr>
          <a:xfrm>
            <a:off x="837900" y="2254923"/>
            <a:ext cx="562500" cy="0"/>
          </a:xfrm>
          <a:prstGeom prst="straightConnector1">
            <a:avLst/>
          </a:prstGeom>
          <a:noFill/>
          <a:ln w="19050" cap="flat" cmpd="sng">
            <a:solidFill>
              <a:schemeClr val="dk1"/>
            </a:solidFill>
            <a:prstDash val="solid"/>
            <a:round/>
            <a:headEnd type="none" w="med" len="med"/>
            <a:tailEnd type="none" w="med" len="med"/>
          </a:ln>
        </p:spPr>
      </p:cxnSp>
      <p:sp>
        <p:nvSpPr>
          <p:cNvPr id="277" name="Google Shape;277;p32"/>
          <p:cNvSpPr/>
          <p:nvPr/>
        </p:nvSpPr>
        <p:spPr>
          <a:xfrm rot="9204377" flipH="1">
            <a:off x="1870184" y="3924212"/>
            <a:ext cx="1149641" cy="1592654"/>
          </a:xfrm>
          <a:custGeom>
            <a:avLst/>
            <a:gdLst/>
            <a:ahLst/>
            <a:cxnLst/>
            <a:rect l="l" t="t" r="r" b="b"/>
            <a:pathLst>
              <a:path w="27069" h="37500" extrusionOk="0">
                <a:moveTo>
                  <a:pt x="25406" y="0"/>
                </a:moveTo>
                <a:cubicBezTo>
                  <a:pt x="25309" y="0"/>
                  <a:pt x="25199" y="84"/>
                  <a:pt x="25214" y="204"/>
                </a:cubicBezTo>
                <a:cubicBezTo>
                  <a:pt x="26141" y="7046"/>
                  <a:pt x="22081" y="13086"/>
                  <a:pt x="16341" y="16445"/>
                </a:cubicBezTo>
                <a:cubicBezTo>
                  <a:pt x="11755" y="19126"/>
                  <a:pt x="5940" y="19728"/>
                  <a:pt x="2582" y="24189"/>
                </a:cubicBezTo>
                <a:cubicBezTo>
                  <a:pt x="1304" y="25918"/>
                  <a:pt x="401" y="28024"/>
                  <a:pt x="201" y="30179"/>
                </a:cubicBezTo>
                <a:cubicBezTo>
                  <a:pt x="0" y="32335"/>
                  <a:pt x="928" y="33588"/>
                  <a:pt x="2657" y="34715"/>
                </a:cubicBezTo>
                <a:cubicBezTo>
                  <a:pt x="4607" y="35994"/>
                  <a:pt x="6864" y="36614"/>
                  <a:pt x="9124" y="36614"/>
                </a:cubicBezTo>
                <a:cubicBezTo>
                  <a:pt x="11338" y="36614"/>
                  <a:pt x="13555" y="36019"/>
                  <a:pt x="15489" y="34866"/>
                </a:cubicBezTo>
                <a:lnTo>
                  <a:pt x="15489" y="34866"/>
                </a:lnTo>
                <a:cubicBezTo>
                  <a:pt x="14988" y="35593"/>
                  <a:pt x="14437" y="36269"/>
                  <a:pt x="13760" y="36871"/>
                </a:cubicBezTo>
                <a:cubicBezTo>
                  <a:pt x="13487" y="37125"/>
                  <a:pt x="13745" y="37500"/>
                  <a:pt x="14039" y="37500"/>
                </a:cubicBezTo>
                <a:cubicBezTo>
                  <a:pt x="14122" y="37500"/>
                  <a:pt x="14209" y="37469"/>
                  <a:pt x="14286" y="37397"/>
                </a:cubicBezTo>
                <a:cubicBezTo>
                  <a:pt x="15264" y="36495"/>
                  <a:pt x="15991" y="35568"/>
                  <a:pt x="16642" y="34415"/>
                </a:cubicBezTo>
                <a:cubicBezTo>
                  <a:pt x="16767" y="34214"/>
                  <a:pt x="16642" y="33964"/>
                  <a:pt x="16417" y="33888"/>
                </a:cubicBezTo>
                <a:cubicBezTo>
                  <a:pt x="15113" y="33437"/>
                  <a:pt x="13810" y="33011"/>
                  <a:pt x="12507" y="32585"/>
                </a:cubicBezTo>
                <a:cubicBezTo>
                  <a:pt x="12464" y="32571"/>
                  <a:pt x="12423" y="32564"/>
                  <a:pt x="12384" y="32564"/>
                </a:cubicBezTo>
                <a:cubicBezTo>
                  <a:pt x="12023" y="32564"/>
                  <a:pt x="11898" y="33151"/>
                  <a:pt x="12306" y="33287"/>
                </a:cubicBezTo>
                <a:cubicBezTo>
                  <a:pt x="13184" y="33588"/>
                  <a:pt x="13986" y="33989"/>
                  <a:pt x="14762" y="34440"/>
                </a:cubicBezTo>
                <a:cubicBezTo>
                  <a:pt x="13029" y="35382"/>
                  <a:pt x="11126" y="35885"/>
                  <a:pt x="9180" y="35885"/>
                </a:cubicBezTo>
                <a:cubicBezTo>
                  <a:pt x="8538" y="35885"/>
                  <a:pt x="7891" y="35830"/>
                  <a:pt x="7244" y="35718"/>
                </a:cubicBezTo>
                <a:cubicBezTo>
                  <a:pt x="4161" y="35192"/>
                  <a:pt x="427" y="33362"/>
                  <a:pt x="1003" y="29653"/>
                </a:cubicBezTo>
                <a:cubicBezTo>
                  <a:pt x="1980" y="23638"/>
                  <a:pt x="6943" y="21207"/>
                  <a:pt x="12056" y="19202"/>
                </a:cubicBezTo>
                <a:cubicBezTo>
                  <a:pt x="19950" y="16094"/>
                  <a:pt x="27068" y="9352"/>
                  <a:pt x="25539" y="129"/>
                </a:cubicBezTo>
                <a:cubicBezTo>
                  <a:pt x="25529" y="38"/>
                  <a:pt x="25471" y="0"/>
                  <a:pt x="25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95474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5"/>
          <p:cNvSpPr txBox="1">
            <a:spLocks noGrp="1"/>
          </p:cNvSpPr>
          <p:nvPr>
            <p:ph type="ctrTitle"/>
          </p:nvPr>
        </p:nvSpPr>
        <p:spPr>
          <a:xfrm>
            <a:off x="715100" y="392774"/>
            <a:ext cx="7713900" cy="46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Business Model</a:t>
            </a:r>
          </a:p>
        </p:txBody>
      </p:sp>
      <p:cxnSp>
        <p:nvCxnSpPr>
          <p:cNvPr id="312" name="Google Shape;312;p35"/>
          <p:cNvCxnSpPr/>
          <p:nvPr/>
        </p:nvCxnSpPr>
        <p:spPr>
          <a:xfrm>
            <a:off x="837900" y="1119498"/>
            <a:ext cx="562500" cy="0"/>
          </a:xfrm>
          <a:prstGeom prst="straightConnector1">
            <a:avLst/>
          </a:prstGeom>
          <a:noFill/>
          <a:ln w="19050" cap="flat" cmpd="sng">
            <a:solidFill>
              <a:schemeClr val="dk1"/>
            </a:solidFill>
            <a:prstDash val="solid"/>
            <a:round/>
            <a:headEnd type="none" w="med" len="med"/>
            <a:tailEnd type="none" w="med" len="med"/>
          </a:ln>
        </p:spPr>
      </p:cxnSp>
      <p:sp>
        <p:nvSpPr>
          <p:cNvPr id="13" name="TextBox 12">
            <a:extLst>
              <a:ext uri="{FF2B5EF4-FFF2-40B4-BE49-F238E27FC236}">
                <a16:creationId xmlns:a16="http://schemas.microsoft.com/office/drawing/2014/main" id="{602399AC-1439-53BB-B01F-C6419E9C3073}"/>
              </a:ext>
            </a:extLst>
          </p:cNvPr>
          <p:cNvSpPr txBox="1"/>
          <p:nvPr/>
        </p:nvSpPr>
        <p:spPr>
          <a:xfrm>
            <a:off x="667064" y="1791100"/>
            <a:ext cx="7713900" cy="738664"/>
          </a:xfrm>
          <a:prstGeom prst="rect">
            <a:avLst/>
          </a:prstGeom>
          <a:noFill/>
        </p:spPr>
        <p:txBody>
          <a:bodyPr wrap="square">
            <a:spAutoFit/>
          </a:bodyPr>
          <a:lstStyle/>
          <a:p>
            <a:r>
              <a:rPr lang="en-US" b="1" dirty="0">
                <a:latin typeface="Archivo" panose="020B0604020202020204" charset="0"/>
                <a:cs typeface="Archivo" panose="020B0604020202020204" charset="0"/>
              </a:rPr>
              <a:t>15-20% Commission on Successful Hires</a:t>
            </a:r>
          </a:p>
          <a:p>
            <a:r>
              <a:rPr lang="en-US" dirty="0">
                <a:latin typeface="Archivo" panose="020B0604020202020204" charset="0"/>
                <a:cs typeface="Archivo" panose="020B0604020202020204" charset="0"/>
              </a:rPr>
              <a:t> We earn revenue by charging employers a 10% fee for each successful hire made through our platform.</a:t>
            </a:r>
          </a:p>
        </p:txBody>
      </p:sp>
      <p:sp>
        <p:nvSpPr>
          <p:cNvPr id="15" name="TextBox 14">
            <a:extLst>
              <a:ext uri="{FF2B5EF4-FFF2-40B4-BE49-F238E27FC236}">
                <a16:creationId xmlns:a16="http://schemas.microsoft.com/office/drawing/2014/main" id="{E6AA6BA3-62DD-070C-F703-A9A0A8B7A66F}"/>
              </a:ext>
            </a:extLst>
          </p:cNvPr>
          <p:cNvSpPr txBox="1"/>
          <p:nvPr/>
        </p:nvSpPr>
        <p:spPr>
          <a:xfrm>
            <a:off x="715099" y="1334943"/>
            <a:ext cx="1694726" cy="307777"/>
          </a:xfrm>
          <a:prstGeom prst="rect">
            <a:avLst/>
          </a:prstGeom>
          <a:solidFill>
            <a:schemeClr val="accent2"/>
          </a:solidFill>
        </p:spPr>
        <p:txBody>
          <a:bodyPr wrap="square">
            <a:spAutoFit/>
          </a:bodyPr>
          <a:lstStyle/>
          <a:p>
            <a:r>
              <a:rPr lang="en-US" sz="1400" b="1" dirty="0">
                <a:latin typeface="Archivo" panose="020B0604020202020204" charset="0"/>
                <a:cs typeface="Archivo" panose="020B0604020202020204" charset="0"/>
              </a:rPr>
              <a:t>Revenue Stream</a:t>
            </a:r>
          </a:p>
        </p:txBody>
      </p:sp>
      <p:sp>
        <p:nvSpPr>
          <p:cNvPr id="16" name="TextBox 15">
            <a:extLst>
              <a:ext uri="{FF2B5EF4-FFF2-40B4-BE49-F238E27FC236}">
                <a16:creationId xmlns:a16="http://schemas.microsoft.com/office/drawing/2014/main" id="{BE59BEB3-D5EA-A628-7BA4-22DB3921B093}"/>
              </a:ext>
            </a:extLst>
          </p:cNvPr>
          <p:cNvSpPr txBox="1"/>
          <p:nvPr/>
        </p:nvSpPr>
        <p:spPr>
          <a:xfrm>
            <a:off x="715099" y="2634235"/>
            <a:ext cx="1694726" cy="307777"/>
          </a:xfrm>
          <a:prstGeom prst="rect">
            <a:avLst/>
          </a:prstGeom>
          <a:solidFill>
            <a:schemeClr val="bg2"/>
          </a:solidFill>
        </p:spPr>
        <p:txBody>
          <a:bodyPr wrap="square">
            <a:spAutoFit/>
          </a:bodyPr>
          <a:lstStyle/>
          <a:p>
            <a:r>
              <a:rPr lang="en-US" sz="1400" b="1" dirty="0">
                <a:latin typeface="Archivo" panose="020B0604020202020204" charset="0"/>
                <a:cs typeface="Archivo" panose="020B0604020202020204" charset="0"/>
              </a:rPr>
              <a:t>Cost Structure </a:t>
            </a:r>
          </a:p>
        </p:txBody>
      </p:sp>
      <p:sp>
        <p:nvSpPr>
          <p:cNvPr id="19" name="TextBox 18">
            <a:extLst>
              <a:ext uri="{FF2B5EF4-FFF2-40B4-BE49-F238E27FC236}">
                <a16:creationId xmlns:a16="http://schemas.microsoft.com/office/drawing/2014/main" id="{D27CA62A-0426-761C-F0F3-B9A395091F18}"/>
              </a:ext>
            </a:extLst>
          </p:cNvPr>
          <p:cNvSpPr txBox="1"/>
          <p:nvPr/>
        </p:nvSpPr>
        <p:spPr>
          <a:xfrm>
            <a:off x="715050" y="3090392"/>
            <a:ext cx="7665914" cy="1384995"/>
          </a:xfrm>
          <a:prstGeom prst="rect">
            <a:avLst/>
          </a:prstGeom>
          <a:noFill/>
        </p:spPr>
        <p:txBody>
          <a:bodyPr wrap="square">
            <a:spAutoFit/>
          </a:bodyPr>
          <a:lstStyle/>
          <a:p>
            <a:pPr marL="285750" indent="-285750">
              <a:buFont typeface="Arial" panose="020B0604020202020204" pitchFamily="34" charset="0"/>
              <a:buChar char="•"/>
            </a:pPr>
            <a:r>
              <a:rPr lang="en-US" b="1" dirty="0">
                <a:latin typeface="Archivo" panose="020B0604020202020204" charset="0"/>
                <a:cs typeface="Archivo" panose="020B0604020202020204" charset="0"/>
              </a:rPr>
              <a:t>Platform Maintenance: </a:t>
            </a:r>
            <a:r>
              <a:rPr lang="en-US" dirty="0">
                <a:latin typeface="Archivo" panose="020B0604020202020204" charset="0"/>
                <a:cs typeface="Archivo" panose="020B0604020202020204" charset="0"/>
              </a:rPr>
              <a:t>Ongoing expenses for server costs, software updates, and technical support.</a:t>
            </a:r>
          </a:p>
          <a:p>
            <a:pPr marL="285750" indent="-285750">
              <a:buFont typeface="Arial" panose="020B0604020202020204" pitchFamily="34" charset="0"/>
              <a:buChar char="•"/>
            </a:pPr>
            <a:r>
              <a:rPr lang="en-US" b="1" dirty="0">
                <a:latin typeface="Archivo" panose="020B0604020202020204" charset="0"/>
                <a:cs typeface="Archivo" panose="020B0604020202020204" charset="0"/>
              </a:rPr>
              <a:t>Course Development: </a:t>
            </a:r>
            <a:r>
              <a:rPr lang="en-US" dirty="0">
                <a:latin typeface="Archivo" panose="020B0604020202020204" charset="0"/>
                <a:cs typeface="Archivo" panose="020B0604020202020204" charset="0"/>
              </a:rPr>
              <a:t>Investment in creating and updating free educational content for job seekers.</a:t>
            </a:r>
          </a:p>
          <a:p>
            <a:pPr marL="285750" indent="-285750">
              <a:buFont typeface="Arial" panose="020B0604020202020204" pitchFamily="34" charset="0"/>
              <a:buChar char="•"/>
            </a:pPr>
            <a:r>
              <a:rPr lang="en-US" b="1" dirty="0" err="1">
                <a:latin typeface="Archivo" panose="020B0604020202020204" charset="0"/>
                <a:cs typeface="Archivo" panose="020B0604020202020204" charset="0"/>
              </a:rPr>
              <a:t>Marketing:</a:t>
            </a:r>
            <a:r>
              <a:rPr lang="en-US" dirty="0" err="1">
                <a:latin typeface="Archivo" panose="020B0604020202020204" charset="0"/>
                <a:cs typeface="Archivo" panose="020B0604020202020204" charset="0"/>
              </a:rPr>
              <a:t>Funds</a:t>
            </a:r>
            <a:r>
              <a:rPr lang="en-US" dirty="0">
                <a:latin typeface="Archivo" panose="020B0604020202020204" charset="0"/>
                <a:cs typeface="Archivo" panose="020B0604020202020204" charset="0"/>
              </a:rPr>
              <a:t> allocated for digital marketing campaigns, social media advertising, and promotional activities to attract users.</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cxnSp>
        <p:nvCxnSpPr>
          <p:cNvPr id="421" name="Google Shape;421;p39"/>
          <p:cNvCxnSpPr/>
          <p:nvPr/>
        </p:nvCxnSpPr>
        <p:spPr>
          <a:xfrm>
            <a:off x="837900" y="1119498"/>
            <a:ext cx="562500" cy="0"/>
          </a:xfrm>
          <a:prstGeom prst="straightConnector1">
            <a:avLst/>
          </a:prstGeom>
          <a:noFill/>
          <a:ln w="19050" cap="flat" cmpd="sng">
            <a:solidFill>
              <a:schemeClr val="dk1"/>
            </a:solidFill>
            <a:prstDash val="solid"/>
            <a:round/>
            <a:headEnd type="none" w="med" len="med"/>
            <a:tailEnd type="none" w="med" len="med"/>
          </a:ln>
        </p:spPr>
      </p:cxnSp>
      <p:sp>
        <p:nvSpPr>
          <p:cNvPr id="33" name="Title 32">
            <a:extLst>
              <a:ext uri="{FF2B5EF4-FFF2-40B4-BE49-F238E27FC236}">
                <a16:creationId xmlns:a16="http://schemas.microsoft.com/office/drawing/2014/main" id="{B969806E-9829-826F-0AC4-D6BE19D88A34}"/>
              </a:ext>
            </a:extLst>
          </p:cNvPr>
          <p:cNvSpPr>
            <a:spLocks noGrp="1"/>
          </p:cNvSpPr>
          <p:nvPr>
            <p:ph type="ctrTitle"/>
          </p:nvPr>
        </p:nvSpPr>
        <p:spPr>
          <a:xfrm>
            <a:off x="715101" y="392698"/>
            <a:ext cx="4533174" cy="560135"/>
          </a:xfrm>
        </p:spPr>
        <p:txBody>
          <a:bodyPr/>
          <a:lstStyle/>
          <a:p>
            <a:r>
              <a:rPr lang="en-US" sz="2400" dirty="0"/>
              <a:t>Key feature (Admin)</a:t>
            </a:r>
          </a:p>
        </p:txBody>
      </p:sp>
      <p:sp>
        <p:nvSpPr>
          <p:cNvPr id="58" name="Shape 2">
            <a:extLst>
              <a:ext uri="{FF2B5EF4-FFF2-40B4-BE49-F238E27FC236}">
                <a16:creationId xmlns:a16="http://schemas.microsoft.com/office/drawing/2014/main" id="{43ABF06A-4DA5-3AE8-7FF0-540BAF313BF6}"/>
              </a:ext>
            </a:extLst>
          </p:cNvPr>
          <p:cNvSpPr/>
          <p:nvPr/>
        </p:nvSpPr>
        <p:spPr>
          <a:xfrm>
            <a:off x="576289" y="1324882"/>
            <a:ext cx="324552" cy="331985"/>
          </a:xfrm>
          <a:prstGeom prst="roundRect">
            <a:avLst>
              <a:gd name="adj" fmla="val 20002"/>
            </a:avLst>
          </a:prstGeom>
          <a:solidFill>
            <a:schemeClr val="accent1"/>
          </a:solidFill>
          <a:ln w="7620">
            <a:solidFill>
              <a:srgbClr val="CECEC9"/>
            </a:solidFill>
            <a:prstDash val="solid"/>
          </a:ln>
        </p:spPr>
        <p:txBody>
          <a:bodyPr/>
          <a:lstStyle/>
          <a:p>
            <a:endParaRPr lang="en-US">
              <a:latin typeface="Archivo" panose="020B0604020202020204" charset="0"/>
              <a:cs typeface="Archivo" panose="020B0604020202020204" charset="0"/>
            </a:endParaRPr>
          </a:p>
        </p:txBody>
      </p:sp>
      <p:sp>
        <p:nvSpPr>
          <p:cNvPr id="59" name="Text 3">
            <a:extLst>
              <a:ext uri="{FF2B5EF4-FFF2-40B4-BE49-F238E27FC236}">
                <a16:creationId xmlns:a16="http://schemas.microsoft.com/office/drawing/2014/main" id="{30EF362F-4C2F-FD98-567D-5E0BE945073C}"/>
              </a:ext>
            </a:extLst>
          </p:cNvPr>
          <p:cNvSpPr/>
          <p:nvPr/>
        </p:nvSpPr>
        <p:spPr>
          <a:xfrm>
            <a:off x="595237" y="1280842"/>
            <a:ext cx="324552" cy="537949"/>
          </a:xfrm>
          <a:prstGeom prst="rect">
            <a:avLst/>
          </a:prstGeom>
          <a:noFill/>
          <a:ln/>
        </p:spPr>
        <p:txBody>
          <a:bodyPr wrap="none" rtlCol="0" anchor="t"/>
          <a:lstStyle/>
          <a:p>
            <a:pPr marL="0" indent="0" algn="ctr">
              <a:lnSpc>
                <a:spcPts val="2525"/>
              </a:lnSpc>
              <a:buNone/>
            </a:pPr>
            <a:r>
              <a:rPr lang="en-US" dirty="0">
                <a:solidFill>
                  <a:srgbClr val="272525"/>
                </a:solidFill>
                <a:latin typeface="Archivo" panose="020B0604020202020204" charset="0"/>
                <a:ea typeface="Gelasio" pitchFamily="34" charset="-122"/>
                <a:cs typeface="Archivo" panose="020B0604020202020204" charset="0"/>
              </a:rPr>
              <a:t>1</a:t>
            </a:r>
            <a:endParaRPr lang="en-US" dirty="0">
              <a:latin typeface="Archivo" panose="020B0604020202020204" charset="0"/>
              <a:cs typeface="Archivo" panose="020B0604020202020204" charset="0"/>
            </a:endParaRPr>
          </a:p>
        </p:txBody>
      </p:sp>
      <p:sp>
        <p:nvSpPr>
          <p:cNvPr id="60" name="Text 4">
            <a:extLst>
              <a:ext uri="{FF2B5EF4-FFF2-40B4-BE49-F238E27FC236}">
                <a16:creationId xmlns:a16="http://schemas.microsoft.com/office/drawing/2014/main" id="{465C65DC-91EA-B45F-7115-E800339E513D}"/>
              </a:ext>
            </a:extLst>
          </p:cNvPr>
          <p:cNvSpPr/>
          <p:nvPr/>
        </p:nvSpPr>
        <p:spPr>
          <a:xfrm>
            <a:off x="938737" y="1324882"/>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Login</a:t>
            </a:r>
            <a:endParaRPr lang="en-US" sz="1684" dirty="0">
              <a:latin typeface="Archivo" panose="020B0604020202020204" charset="0"/>
              <a:cs typeface="Archivo" panose="020B0604020202020204" charset="0"/>
            </a:endParaRPr>
          </a:p>
        </p:txBody>
      </p:sp>
      <p:sp>
        <p:nvSpPr>
          <p:cNvPr id="61" name="Shape 2">
            <a:extLst>
              <a:ext uri="{FF2B5EF4-FFF2-40B4-BE49-F238E27FC236}">
                <a16:creationId xmlns:a16="http://schemas.microsoft.com/office/drawing/2014/main" id="{2230B56F-BE61-065D-A609-E09352B13094}"/>
              </a:ext>
            </a:extLst>
          </p:cNvPr>
          <p:cNvSpPr/>
          <p:nvPr/>
        </p:nvSpPr>
        <p:spPr>
          <a:xfrm>
            <a:off x="595237" y="1820605"/>
            <a:ext cx="324552" cy="331985"/>
          </a:xfrm>
          <a:prstGeom prst="roundRect">
            <a:avLst>
              <a:gd name="adj" fmla="val 20002"/>
            </a:avLst>
          </a:prstGeom>
          <a:solidFill>
            <a:schemeClr val="accent1"/>
          </a:solidFill>
          <a:ln w="7620">
            <a:solidFill>
              <a:srgbClr val="CECEC9"/>
            </a:solidFill>
            <a:prstDash val="solid"/>
          </a:ln>
        </p:spPr>
        <p:txBody>
          <a:bodyPr/>
          <a:lstStyle/>
          <a:p>
            <a:endParaRPr lang="en-US">
              <a:latin typeface="Archivo" panose="020B0604020202020204" charset="0"/>
              <a:cs typeface="Archivo" panose="020B0604020202020204" charset="0"/>
            </a:endParaRPr>
          </a:p>
        </p:txBody>
      </p:sp>
      <p:sp>
        <p:nvSpPr>
          <p:cNvPr id="62" name="Text 3">
            <a:extLst>
              <a:ext uri="{FF2B5EF4-FFF2-40B4-BE49-F238E27FC236}">
                <a16:creationId xmlns:a16="http://schemas.microsoft.com/office/drawing/2014/main" id="{2BC29056-689D-815F-7126-CB7C2638EB48}"/>
              </a:ext>
            </a:extLst>
          </p:cNvPr>
          <p:cNvSpPr/>
          <p:nvPr/>
        </p:nvSpPr>
        <p:spPr>
          <a:xfrm>
            <a:off x="614185" y="1776565"/>
            <a:ext cx="324552" cy="537949"/>
          </a:xfrm>
          <a:prstGeom prst="rect">
            <a:avLst/>
          </a:prstGeom>
          <a:noFill/>
          <a:ln/>
        </p:spPr>
        <p:txBody>
          <a:bodyPr wrap="none" rtlCol="0" anchor="t"/>
          <a:lstStyle/>
          <a:p>
            <a:pPr marL="0" indent="0" algn="ctr">
              <a:lnSpc>
                <a:spcPts val="2525"/>
              </a:lnSpc>
              <a:buNone/>
            </a:pPr>
            <a:r>
              <a:rPr lang="en-US" dirty="0">
                <a:solidFill>
                  <a:srgbClr val="272525"/>
                </a:solidFill>
                <a:latin typeface="Archivo" panose="020B0604020202020204" charset="0"/>
                <a:ea typeface="Gelasio" pitchFamily="34" charset="-122"/>
                <a:cs typeface="Archivo" panose="020B0604020202020204" charset="0"/>
              </a:rPr>
              <a:t>2</a:t>
            </a:r>
            <a:endParaRPr lang="en-US" dirty="0">
              <a:latin typeface="Archivo" panose="020B0604020202020204" charset="0"/>
              <a:cs typeface="Archivo" panose="020B0604020202020204" charset="0"/>
            </a:endParaRPr>
          </a:p>
        </p:txBody>
      </p:sp>
      <p:sp>
        <p:nvSpPr>
          <p:cNvPr id="63" name="Text 4">
            <a:extLst>
              <a:ext uri="{FF2B5EF4-FFF2-40B4-BE49-F238E27FC236}">
                <a16:creationId xmlns:a16="http://schemas.microsoft.com/office/drawing/2014/main" id="{D40D00BF-CB99-5E5C-2E7B-58A7DE86D984}"/>
              </a:ext>
            </a:extLst>
          </p:cNvPr>
          <p:cNvSpPr/>
          <p:nvPr/>
        </p:nvSpPr>
        <p:spPr>
          <a:xfrm>
            <a:off x="957685" y="1820605"/>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View stats</a:t>
            </a:r>
            <a:endParaRPr lang="en-US" sz="1684" dirty="0">
              <a:latin typeface="Archivo" panose="020B0604020202020204" charset="0"/>
              <a:cs typeface="Archivo" panose="020B0604020202020204" charset="0"/>
            </a:endParaRPr>
          </a:p>
        </p:txBody>
      </p:sp>
      <p:sp>
        <p:nvSpPr>
          <p:cNvPr id="393" name="Shape 2">
            <a:extLst>
              <a:ext uri="{FF2B5EF4-FFF2-40B4-BE49-F238E27FC236}">
                <a16:creationId xmlns:a16="http://schemas.microsoft.com/office/drawing/2014/main" id="{F781C28D-D879-F701-DD9D-A9A9BC3889AD}"/>
              </a:ext>
            </a:extLst>
          </p:cNvPr>
          <p:cNvSpPr/>
          <p:nvPr/>
        </p:nvSpPr>
        <p:spPr>
          <a:xfrm>
            <a:off x="595237" y="2319231"/>
            <a:ext cx="324552" cy="331985"/>
          </a:xfrm>
          <a:prstGeom prst="roundRect">
            <a:avLst>
              <a:gd name="adj" fmla="val 20002"/>
            </a:avLst>
          </a:prstGeom>
          <a:solidFill>
            <a:schemeClr val="accent1"/>
          </a:solidFill>
          <a:ln w="7620">
            <a:solidFill>
              <a:srgbClr val="CECEC9"/>
            </a:solidFill>
            <a:prstDash val="solid"/>
          </a:ln>
        </p:spPr>
        <p:txBody>
          <a:bodyPr/>
          <a:lstStyle/>
          <a:p>
            <a:endParaRPr lang="en-US">
              <a:latin typeface="Archivo" panose="020B0604020202020204" charset="0"/>
              <a:cs typeface="Archivo" panose="020B0604020202020204" charset="0"/>
            </a:endParaRPr>
          </a:p>
        </p:txBody>
      </p:sp>
      <p:sp>
        <p:nvSpPr>
          <p:cNvPr id="394" name="Text 3">
            <a:extLst>
              <a:ext uri="{FF2B5EF4-FFF2-40B4-BE49-F238E27FC236}">
                <a16:creationId xmlns:a16="http://schemas.microsoft.com/office/drawing/2014/main" id="{F847D652-675C-BB90-1718-B5AAC848F894}"/>
              </a:ext>
            </a:extLst>
          </p:cNvPr>
          <p:cNvSpPr/>
          <p:nvPr/>
        </p:nvSpPr>
        <p:spPr>
          <a:xfrm>
            <a:off x="614185" y="2275191"/>
            <a:ext cx="324552" cy="537949"/>
          </a:xfrm>
          <a:prstGeom prst="rect">
            <a:avLst/>
          </a:prstGeom>
          <a:noFill/>
          <a:ln/>
        </p:spPr>
        <p:txBody>
          <a:bodyPr wrap="none" rtlCol="0" anchor="t"/>
          <a:lstStyle/>
          <a:p>
            <a:pPr marL="0" indent="0" algn="ctr">
              <a:lnSpc>
                <a:spcPts val="2525"/>
              </a:lnSpc>
              <a:buNone/>
            </a:pPr>
            <a:r>
              <a:rPr lang="en-US" dirty="0">
                <a:solidFill>
                  <a:srgbClr val="272525"/>
                </a:solidFill>
                <a:latin typeface="Archivo" panose="020B0604020202020204" charset="0"/>
                <a:ea typeface="Gelasio" pitchFamily="34" charset="-122"/>
                <a:cs typeface="Archivo" panose="020B0604020202020204" charset="0"/>
              </a:rPr>
              <a:t>3</a:t>
            </a:r>
            <a:endParaRPr lang="en-US" dirty="0">
              <a:latin typeface="Archivo" panose="020B0604020202020204" charset="0"/>
              <a:cs typeface="Archivo" panose="020B0604020202020204" charset="0"/>
            </a:endParaRPr>
          </a:p>
        </p:txBody>
      </p:sp>
      <p:sp>
        <p:nvSpPr>
          <p:cNvPr id="395" name="Text 4">
            <a:extLst>
              <a:ext uri="{FF2B5EF4-FFF2-40B4-BE49-F238E27FC236}">
                <a16:creationId xmlns:a16="http://schemas.microsoft.com/office/drawing/2014/main" id="{A401881E-3903-63BD-57DC-21C69723525C}"/>
              </a:ext>
            </a:extLst>
          </p:cNvPr>
          <p:cNvSpPr/>
          <p:nvPr/>
        </p:nvSpPr>
        <p:spPr>
          <a:xfrm>
            <a:off x="957685" y="2319231"/>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Admin info</a:t>
            </a:r>
            <a:endParaRPr lang="en-US" sz="1684" dirty="0">
              <a:latin typeface="Archivo" panose="020B0604020202020204" charset="0"/>
              <a:cs typeface="Archivo" panose="020B0604020202020204" charset="0"/>
            </a:endParaRPr>
          </a:p>
        </p:txBody>
      </p:sp>
      <p:sp>
        <p:nvSpPr>
          <p:cNvPr id="396" name="Shape 2">
            <a:extLst>
              <a:ext uri="{FF2B5EF4-FFF2-40B4-BE49-F238E27FC236}">
                <a16:creationId xmlns:a16="http://schemas.microsoft.com/office/drawing/2014/main" id="{51A73399-2242-C56C-71C7-64AF594874E2}"/>
              </a:ext>
            </a:extLst>
          </p:cNvPr>
          <p:cNvSpPr/>
          <p:nvPr/>
        </p:nvSpPr>
        <p:spPr>
          <a:xfrm>
            <a:off x="614185" y="2786426"/>
            <a:ext cx="324552" cy="331985"/>
          </a:xfrm>
          <a:prstGeom prst="roundRect">
            <a:avLst>
              <a:gd name="adj" fmla="val 20002"/>
            </a:avLst>
          </a:prstGeom>
          <a:solidFill>
            <a:schemeClr val="accent1"/>
          </a:solidFill>
          <a:ln w="7620">
            <a:solidFill>
              <a:srgbClr val="CECEC9"/>
            </a:solidFill>
            <a:prstDash val="solid"/>
          </a:ln>
        </p:spPr>
        <p:txBody>
          <a:bodyPr/>
          <a:lstStyle/>
          <a:p>
            <a:endParaRPr lang="en-US">
              <a:latin typeface="Archivo" panose="020B0604020202020204" charset="0"/>
              <a:cs typeface="Archivo" panose="020B0604020202020204" charset="0"/>
            </a:endParaRPr>
          </a:p>
        </p:txBody>
      </p:sp>
      <p:sp>
        <p:nvSpPr>
          <p:cNvPr id="397" name="Text 3">
            <a:extLst>
              <a:ext uri="{FF2B5EF4-FFF2-40B4-BE49-F238E27FC236}">
                <a16:creationId xmlns:a16="http://schemas.microsoft.com/office/drawing/2014/main" id="{F3C11286-1E83-4AB9-3CAD-EBDD9220B0B2}"/>
              </a:ext>
            </a:extLst>
          </p:cNvPr>
          <p:cNvSpPr/>
          <p:nvPr/>
        </p:nvSpPr>
        <p:spPr>
          <a:xfrm>
            <a:off x="633133" y="2742386"/>
            <a:ext cx="324552" cy="537949"/>
          </a:xfrm>
          <a:prstGeom prst="rect">
            <a:avLst/>
          </a:prstGeom>
          <a:noFill/>
          <a:ln/>
        </p:spPr>
        <p:txBody>
          <a:bodyPr wrap="none" rtlCol="0" anchor="t"/>
          <a:lstStyle/>
          <a:p>
            <a:pPr marL="0" indent="0" algn="ctr">
              <a:lnSpc>
                <a:spcPts val="2525"/>
              </a:lnSpc>
              <a:buNone/>
            </a:pPr>
            <a:r>
              <a:rPr lang="en-US" dirty="0">
                <a:solidFill>
                  <a:srgbClr val="272525"/>
                </a:solidFill>
                <a:latin typeface="Archivo" panose="020B0604020202020204" charset="0"/>
                <a:ea typeface="Gelasio" pitchFamily="34" charset="-122"/>
                <a:cs typeface="Archivo" panose="020B0604020202020204" charset="0"/>
              </a:rPr>
              <a:t>4</a:t>
            </a:r>
            <a:endParaRPr lang="en-US" dirty="0">
              <a:latin typeface="Archivo" panose="020B0604020202020204" charset="0"/>
              <a:cs typeface="Archivo" panose="020B0604020202020204" charset="0"/>
            </a:endParaRPr>
          </a:p>
        </p:txBody>
      </p:sp>
      <p:sp>
        <p:nvSpPr>
          <p:cNvPr id="398" name="Text 4">
            <a:extLst>
              <a:ext uri="{FF2B5EF4-FFF2-40B4-BE49-F238E27FC236}">
                <a16:creationId xmlns:a16="http://schemas.microsoft.com/office/drawing/2014/main" id="{517A7C62-318A-76FF-A9AC-F5A20980FEDC}"/>
              </a:ext>
            </a:extLst>
          </p:cNvPr>
          <p:cNvSpPr/>
          <p:nvPr/>
        </p:nvSpPr>
        <p:spPr>
          <a:xfrm>
            <a:off x="976633" y="2786426"/>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Job Request</a:t>
            </a:r>
            <a:endParaRPr lang="en-US" sz="1684" dirty="0">
              <a:latin typeface="Archivo" panose="020B0604020202020204" charset="0"/>
              <a:cs typeface="Archivo" panose="020B0604020202020204" charset="0"/>
            </a:endParaRPr>
          </a:p>
        </p:txBody>
      </p:sp>
      <p:sp>
        <p:nvSpPr>
          <p:cNvPr id="399" name="Shape 2">
            <a:extLst>
              <a:ext uri="{FF2B5EF4-FFF2-40B4-BE49-F238E27FC236}">
                <a16:creationId xmlns:a16="http://schemas.microsoft.com/office/drawing/2014/main" id="{2817DED1-4A50-80EC-391F-21D695761895}"/>
              </a:ext>
            </a:extLst>
          </p:cNvPr>
          <p:cNvSpPr/>
          <p:nvPr/>
        </p:nvSpPr>
        <p:spPr>
          <a:xfrm>
            <a:off x="633133" y="3282149"/>
            <a:ext cx="324552" cy="331985"/>
          </a:xfrm>
          <a:prstGeom prst="roundRect">
            <a:avLst>
              <a:gd name="adj" fmla="val 20002"/>
            </a:avLst>
          </a:prstGeom>
          <a:solidFill>
            <a:schemeClr val="accent1"/>
          </a:solidFill>
          <a:ln w="7620">
            <a:solidFill>
              <a:srgbClr val="CECEC9"/>
            </a:solidFill>
            <a:prstDash val="solid"/>
          </a:ln>
        </p:spPr>
        <p:txBody>
          <a:bodyPr/>
          <a:lstStyle/>
          <a:p>
            <a:endParaRPr lang="en-US">
              <a:latin typeface="Archivo" panose="020B0604020202020204" charset="0"/>
              <a:cs typeface="Archivo" panose="020B0604020202020204" charset="0"/>
            </a:endParaRPr>
          </a:p>
        </p:txBody>
      </p:sp>
      <p:sp>
        <p:nvSpPr>
          <p:cNvPr id="400" name="Text 3">
            <a:extLst>
              <a:ext uri="{FF2B5EF4-FFF2-40B4-BE49-F238E27FC236}">
                <a16:creationId xmlns:a16="http://schemas.microsoft.com/office/drawing/2014/main" id="{BCF8142A-DCFA-9B92-A18D-E02C45FC0AA3}"/>
              </a:ext>
            </a:extLst>
          </p:cNvPr>
          <p:cNvSpPr/>
          <p:nvPr/>
        </p:nvSpPr>
        <p:spPr>
          <a:xfrm>
            <a:off x="652081" y="3238109"/>
            <a:ext cx="324552" cy="537949"/>
          </a:xfrm>
          <a:prstGeom prst="rect">
            <a:avLst/>
          </a:prstGeom>
          <a:noFill/>
          <a:ln/>
        </p:spPr>
        <p:txBody>
          <a:bodyPr wrap="none" rtlCol="0" anchor="t"/>
          <a:lstStyle/>
          <a:p>
            <a:pPr marL="0" indent="0" algn="ctr">
              <a:lnSpc>
                <a:spcPts val="2525"/>
              </a:lnSpc>
              <a:buNone/>
            </a:pPr>
            <a:r>
              <a:rPr lang="en-US" dirty="0">
                <a:solidFill>
                  <a:srgbClr val="272525"/>
                </a:solidFill>
                <a:latin typeface="Archivo" panose="020B0604020202020204" charset="0"/>
                <a:ea typeface="Gelasio" pitchFamily="34" charset="-122"/>
                <a:cs typeface="Archivo" panose="020B0604020202020204" charset="0"/>
              </a:rPr>
              <a:t>5</a:t>
            </a:r>
            <a:endParaRPr lang="en-US" dirty="0">
              <a:latin typeface="Archivo" panose="020B0604020202020204" charset="0"/>
              <a:cs typeface="Archivo" panose="020B0604020202020204" charset="0"/>
            </a:endParaRPr>
          </a:p>
        </p:txBody>
      </p:sp>
      <p:sp>
        <p:nvSpPr>
          <p:cNvPr id="401" name="Text 4">
            <a:extLst>
              <a:ext uri="{FF2B5EF4-FFF2-40B4-BE49-F238E27FC236}">
                <a16:creationId xmlns:a16="http://schemas.microsoft.com/office/drawing/2014/main" id="{FE8D3F7A-4ECF-A3B2-CDDC-B75AD34BDE2C}"/>
              </a:ext>
            </a:extLst>
          </p:cNvPr>
          <p:cNvSpPr/>
          <p:nvPr/>
        </p:nvSpPr>
        <p:spPr>
          <a:xfrm>
            <a:off x="995581" y="3282149"/>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Applications</a:t>
            </a:r>
            <a:endParaRPr lang="en-US" sz="1684" dirty="0">
              <a:latin typeface="Archivo" panose="020B0604020202020204" charset="0"/>
              <a:cs typeface="Archivo" panose="020B0604020202020204" charset="0"/>
            </a:endParaRPr>
          </a:p>
        </p:txBody>
      </p:sp>
      <p:sp>
        <p:nvSpPr>
          <p:cNvPr id="403" name="Shape 2">
            <a:extLst>
              <a:ext uri="{FF2B5EF4-FFF2-40B4-BE49-F238E27FC236}">
                <a16:creationId xmlns:a16="http://schemas.microsoft.com/office/drawing/2014/main" id="{53096051-CC15-BDE5-1281-27E8BAAD6D1F}"/>
              </a:ext>
            </a:extLst>
          </p:cNvPr>
          <p:cNvSpPr/>
          <p:nvPr/>
        </p:nvSpPr>
        <p:spPr>
          <a:xfrm>
            <a:off x="5119714" y="1324882"/>
            <a:ext cx="324552" cy="331985"/>
          </a:xfrm>
          <a:prstGeom prst="roundRect">
            <a:avLst>
              <a:gd name="adj" fmla="val 20002"/>
            </a:avLst>
          </a:prstGeom>
          <a:solidFill>
            <a:schemeClr val="accent1"/>
          </a:solidFill>
          <a:ln w="7620">
            <a:solidFill>
              <a:srgbClr val="CECEC9"/>
            </a:solidFill>
            <a:prstDash val="solid"/>
          </a:ln>
        </p:spPr>
        <p:txBody>
          <a:bodyPr/>
          <a:lstStyle/>
          <a:p>
            <a:endParaRPr lang="en-US">
              <a:latin typeface="Archivo" panose="020B0604020202020204" charset="0"/>
              <a:cs typeface="Archivo" panose="020B0604020202020204" charset="0"/>
            </a:endParaRPr>
          </a:p>
        </p:txBody>
      </p:sp>
      <p:sp>
        <p:nvSpPr>
          <p:cNvPr id="404" name="Text 3">
            <a:extLst>
              <a:ext uri="{FF2B5EF4-FFF2-40B4-BE49-F238E27FC236}">
                <a16:creationId xmlns:a16="http://schemas.microsoft.com/office/drawing/2014/main" id="{2956B119-AF59-665D-3203-B6A31F5219E3}"/>
              </a:ext>
            </a:extLst>
          </p:cNvPr>
          <p:cNvSpPr/>
          <p:nvPr/>
        </p:nvSpPr>
        <p:spPr>
          <a:xfrm>
            <a:off x="5138662" y="1280842"/>
            <a:ext cx="324552" cy="537949"/>
          </a:xfrm>
          <a:prstGeom prst="rect">
            <a:avLst/>
          </a:prstGeom>
          <a:noFill/>
          <a:ln/>
        </p:spPr>
        <p:txBody>
          <a:bodyPr wrap="none" rtlCol="0" anchor="t"/>
          <a:lstStyle/>
          <a:p>
            <a:pPr marL="0" indent="0" algn="ctr">
              <a:lnSpc>
                <a:spcPts val="2525"/>
              </a:lnSpc>
              <a:buNone/>
            </a:pPr>
            <a:r>
              <a:rPr lang="en-US" dirty="0">
                <a:solidFill>
                  <a:srgbClr val="272525"/>
                </a:solidFill>
                <a:latin typeface="Archivo" panose="020B0604020202020204" charset="0"/>
                <a:ea typeface="Gelasio" pitchFamily="34" charset="-122"/>
                <a:cs typeface="Archivo" panose="020B0604020202020204" charset="0"/>
              </a:rPr>
              <a:t>6</a:t>
            </a:r>
            <a:endParaRPr lang="en-US" dirty="0">
              <a:latin typeface="Archivo" panose="020B0604020202020204" charset="0"/>
              <a:cs typeface="Archivo" panose="020B0604020202020204" charset="0"/>
            </a:endParaRPr>
          </a:p>
        </p:txBody>
      </p:sp>
      <p:sp>
        <p:nvSpPr>
          <p:cNvPr id="405" name="Text 4">
            <a:extLst>
              <a:ext uri="{FF2B5EF4-FFF2-40B4-BE49-F238E27FC236}">
                <a16:creationId xmlns:a16="http://schemas.microsoft.com/office/drawing/2014/main" id="{68396050-AD09-8071-6C5B-DE818BEE9D20}"/>
              </a:ext>
            </a:extLst>
          </p:cNvPr>
          <p:cNvSpPr/>
          <p:nvPr/>
        </p:nvSpPr>
        <p:spPr>
          <a:xfrm>
            <a:off x="5482162" y="1324882"/>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Manage Jobs</a:t>
            </a:r>
            <a:endParaRPr lang="en-US" sz="1684" dirty="0">
              <a:latin typeface="Archivo" panose="020B0604020202020204" charset="0"/>
              <a:cs typeface="Archivo" panose="020B0604020202020204" charset="0"/>
            </a:endParaRPr>
          </a:p>
        </p:txBody>
      </p:sp>
      <p:sp>
        <p:nvSpPr>
          <p:cNvPr id="406" name="Shape 2">
            <a:extLst>
              <a:ext uri="{FF2B5EF4-FFF2-40B4-BE49-F238E27FC236}">
                <a16:creationId xmlns:a16="http://schemas.microsoft.com/office/drawing/2014/main" id="{00E26266-2C9D-67D1-38D4-C11F5EDD67F0}"/>
              </a:ext>
            </a:extLst>
          </p:cNvPr>
          <p:cNvSpPr/>
          <p:nvPr/>
        </p:nvSpPr>
        <p:spPr>
          <a:xfrm>
            <a:off x="5138662" y="1820605"/>
            <a:ext cx="324552" cy="331985"/>
          </a:xfrm>
          <a:prstGeom prst="roundRect">
            <a:avLst>
              <a:gd name="adj" fmla="val 20002"/>
            </a:avLst>
          </a:prstGeom>
          <a:solidFill>
            <a:schemeClr val="accent1"/>
          </a:solidFill>
          <a:ln w="7620">
            <a:solidFill>
              <a:srgbClr val="CECEC9"/>
            </a:solidFill>
            <a:prstDash val="solid"/>
          </a:ln>
        </p:spPr>
        <p:txBody>
          <a:bodyPr/>
          <a:lstStyle/>
          <a:p>
            <a:endParaRPr lang="en-US">
              <a:latin typeface="Archivo" panose="020B0604020202020204" charset="0"/>
              <a:cs typeface="Archivo" panose="020B0604020202020204" charset="0"/>
            </a:endParaRPr>
          </a:p>
        </p:txBody>
      </p:sp>
      <p:sp>
        <p:nvSpPr>
          <p:cNvPr id="407" name="Text 3">
            <a:extLst>
              <a:ext uri="{FF2B5EF4-FFF2-40B4-BE49-F238E27FC236}">
                <a16:creationId xmlns:a16="http://schemas.microsoft.com/office/drawing/2014/main" id="{69543C86-91F2-72F1-9967-8C7CFBECACD5}"/>
              </a:ext>
            </a:extLst>
          </p:cNvPr>
          <p:cNvSpPr/>
          <p:nvPr/>
        </p:nvSpPr>
        <p:spPr>
          <a:xfrm>
            <a:off x="5157610" y="1776565"/>
            <a:ext cx="324552" cy="537949"/>
          </a:xfrm>
          <a:prstGeom prst="rect">
            <a:avLst/>
          </a:prstGeom>
          <a:noFill/>
          <a:ln/>
        </p:spPr>
        <p:txBody>
          <a:bodyPr wrap="none" rtlCol="0" anchor="t"/>
          <a:lstStyle/>
          <a:p>
            <a:pPr marL="0" indent="0" algn="ctr">
              <a:lnSpc>
                <a:spcPts val="2525"/>
              </a:lnSpc>
              <a:buNone/>
            </a:pPr>
            <a:r>
              <a:rPr lang="en-US" dirty="0">
                <a:solidFill>
                  <a:srgbClr val="272525"/>
                </a:solidFill>
                <a:latin typeface="Archivo" panose="020B0604020202020204" charset="0"/>
                <a:ea typeface="Gelasio" pitchFamily="34" charset="-122"/>
                <a:cs typeface="Archivo" panose="020B0604020202020204" charset="0"/>
              </a:rPr>
              <a:t>7</a:t>
            </a:r>
            <a:endParaRPr lang="en-US" dirty="0">
              <a:latin typeface="Archivo" panose="020B0604020202020204" charset="0"/>
              <a:cs typeface="Archivo" panose="020B0604020202020204" charset="0"/>
            </a:endParaRPr>
          </a:p>
        </p:txBody>
      </p:sp>
      <p:sp>
        <p:nvSpPr>
          <p:cNvPr id="408" name="Text 4">
            <a:extLst>
              <a:ext uri="{FF2B5EF4-FFF2-40B4-BE49-F238E27FC236}">
                <a16:creationId xmlns:a16="http://schemas.microsoft.com/office/drawing/2014/main" id="{030A4440-7812-F402-F39B-AFB53192AD83}"/>
              </a:ext>
            </a:extLst>
          </p:cNvPr>
          <p:cNvSpPr/>
          <p:nvPr/>
        </p:nvSpPr>
        <p:spPr>
          <a:xfrm>
            <a:off x="5501110" y="1820605"/>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Manage users</a:t>
            </a:r>
            <a:endParaRPr lang="en-US" sz="1684" dirty="0">
              <a:latin typeface="Archivo" panose="020B0604020202020204" charset="0"/>
              <a:cs typeface="Archivo" panose="020B0604020202020204" charset="0"/>
            </a:endParaRPr>
          </a:p>
        </p:txBody>
      </p:sp>
      <p:sp>
        <p:nvSpPr>
          <p:cNvPr id="467" name="Shape 2">
            <a:extLst>
              <a:ext uri="{FF2B5EF4-FFF2-40B4-BE49-F238E27FC236}">
                <a16:creationId xmlns:a16="http://schemas.microsoft.com/office/drawing/2014/main" id="{49E3543C-1037-C01E-34E4-500471F454A7}"/>
              </a:ext>
            </a:extLst>
          </p:cNvPr>
          <p:cNvSpPr/>
          <p:nvPr/>
        </p:nvSpPr>
        <p:spPr>
          <a:xfrm>
            <a:off x="5157610" y="2305519"/>
            <a:ext cx="324552" cy="331985"/>
          </a:xfrm>
          <a:prstGeom prst="roundRect">
            <a:avLst>
              <a:gd name="adj" fmla="val 20002"/>
            </a:avLst>
          </a:prstGeom>
          <a:solidFill>
            <a:schemeClr val="accent1"/>
          </a:solidFill>
          <a:ln w="7620">
            <a:solidFill>
              <a:srgbClr val="CECEC9"/>
            </a:solidFill>
            <a:prstDash val="solid"/>
          </a:ln>
        </p:spPr>
        <p:txBody>
          <a:bodyPr/>
          <a:lstStyle/>
          <a:p>
            <a:endParaRPr lang="en-US">
              <a:latin typeface="Archivo" panose="020B0604020202020204" charset="0"/>
              <a:cs typeface="Archivo" panose="020B0604020202020204" charset="0"/>
            </a:endParaRPr>
          </a:p>
        </p:txBody>
      </p:sp>
      <p:sp>
        <p:nvSpPr>
          <p:cNvPr id="468" name="Text 3">
            <a:extLst>
              <a:ext uri="{FF2B5EF4-FFF2-40B4-BE49-F238E27FC236}">
                <a16:creationId xmlns:a16="http://schemas.microsoft.com/office/drawing/2014/main" id="{F98099B7-375E-CF76-E6AF-04ADB8D66544}"/>
              </a:ext>
            </a:extLst>
          </p:cNvPr>
          <p:cNvSpPr/>
          <p:nvPr/>
        </p:nvSpPr>
        <p:spPr>
          <a:xfrm>
            <a:off x="5176558" y="2261479"/>
            <a:ext cx="324552" cy="537949"/>
          </a:xfrm>
          <a:prstGeom prst="rect">
            <a:avLst/>
          </a:prstGeom>
          <a:noFill/>
          <a:ln/>
        </p:spPr>
        <p:txBody>
          <a:bodyPr wrap="none" rtlCol="0" anchor="t"/>
          <a:lstStyle/>
          <a:p>
            <a:pPr marL="0" indent="0" algn="ctr">
              <a:lnSpc>
                <a:spcPts val="2525"/>
              </a:lnSpc>
              <a:buNone/>
            </a:pPr>
            <a:r>
              <a:rPr lang="en-US" dirty="0">
                <a:solidFill>
                  <a:srgbClr val="272525"/>
                </a:solidFill>
                <a:latin typeface="Archivo" panose="020B0604020202020204" charset="0"/>
                <a:ea typeface="Gelasio" pitchFamily="34" charset="-122"/>
                <a:cs typeface="Archivo" panose="020B0604020202020204" charset="0"/>
              </a:rPr>
              <a:t>8</a:t>
            </a:r>
            <a:endParaRPr lang="en-US" dirty="0">
              <a:latin typeface="Archivo" panose="020B0604020202020204" charset="0"/>
              <a:cs typeface="Archivo" panose="020B0604020202020204" charset="0"/>
            </a:endParaRPr>
          </a:p>
        </p:txBody>
      </p:sp>
      <p:sp>
        <p:nvSpPr>
          <p:cNvPr id="469" name="Text 4">
            <a:extLst>
              <a:ext uri="{FF2B5EF4-FFF2-40B4-BE49-F238E27FC236}">
                <a16:creationId xmlns:a16="http://schemas.microsoft.com/office/drawing/2014/main" id="{90ACD978-11AC-222C-AC46-AAED811C6A76}"/>
              </a:ext>
            </a:extLst>
          </p:cNvPr>
          <p:cNvSpPr/>
          <p:nvPr/>
        </p:nvSpPr>
        <p:spPr>
          <a:xfrm>
            <a:off x="5520058" y="2305519"/>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View Profile</a:t>
            </a:r>
            <a:endParaRPr lang="en-US" sz="1684" dirty="0">
              <a:latin typeface="Archivo" panose="020B0604020202020204" charset="0"/>
              <a:cs typeface="Archivo" panose="020B0604020202020204" charset="0"/>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cxnSp>
        <p:nvCxnSpPr>
          <p:cNvPr id="421" name="Google Shape;421;p39"/>
          <p:cNvCxnSpPr/>
          <p:nvPr/>
        </p:nvCxnSpPr>
        <p:spPr>
          <a:xfrm>
            <a:off x="837900" y="1119498"/>
            <a:ext cx="562500" cy="0"/>
          </a:xfrm>
          <a:prstGeom prst="straightConnector1">
            <a:avLst/>
          </a:prstGeom>
          <a:noFill/>
          <a:ln w="19050" cap="flat" cmpd="sng">
            <a:solidFill>
              <a:schemeClr val="dk1"/>
            </a:solidFill>
            <a:prstDash val="solid"/>
            <a:round/>
            <a:headEnd type="none" w="med" len="med"/>
            <a:tailEnd type="none" w="med" len="med"/>
          </a:ln>
        </p:spPr>
      </p:cxnSp>
      <p:sp>
        <p:nvSpPr>
          <p:cNvPr id="33" name="Title 32">
            <a:extLst>
              <a:ext uri="{FF2B5EF4-FFF2-40B4-BE49-F238E27FC236}">
                <a16:creationId xmlns:a16="http://schemas.microsoft.com/office/drawing/2014/main" id="{B969806E-9829-826F-0AC4-D6BE19D88A34}"/>
              </a:ext>
            </a:extLst>
          </p:cNvPr>
          <p:cNvSpPr>
            <a:spLocks noGrp="1"/>
          </p:cNvSpPr>
          <p:nvPr>
            <p:ph type="ctrTitle"/>
          </p:nvPr>
        </p:nvSpPr>
        <p:spPr>
          <a:xfrm>
            <a:off x="715101" y="392699"/>
            <a:ext cx="3542574" cy="421528"/>
          </a:xfrm>
        </p:spPr>
        <p:txBody>
          <a:bodyPr/>
          <a:lstStyle/>
          <a:p>
            <a:r>
              <a:rPr lang="en-US" sz="2000" dirty="0"/>
              <a:t>Key feature (Employer)</a:t>
            </a:r>
          </a:p>
        </p:txBody>
      </p:sp>
      <p:sp>
        <p:nvSpPr>
          <p:cNvPr id="58" name="Shape 2">
            <a:extLst>
              <a:ext uri="{FF2B5EF4-FFF2-40B4-BE49-F238E27FC236}">
                <a16:creationId xmlns:a16="http://schemas.microsoft.com/office/drawing/2014/main" id="{43ABF06A-4DA5-3AE8-7FF0-540BAF313BF6}"/>
              </a:ext>
            </a:extLst>
          </p:cNvPr>
          <p:cNvSpPr/>
          <p:nvPr/>
        </p:nvSpPr>
        <p:spPr>
          <a:xfrm>
            <a:off x="591203" y="1382817"/>
            <a:ext cx="324552" cy="331985"/>
          </a:xfrm>
          <a:prstGeom prst="roundRect">
            <a:avLst>
              <a:gd name="adj" fmla="val 20002"/>
            </a:avLst>
          </a:prstGeom>
          <a:solidFill>
            <a:schemeClr val="accent1"/>
          </a:solidFill>
          <a:ln w="7620">
            <a:solidFill>
              <a:srgbClr val="CECEC9"/>
            </a:solidFill>
            <a:prstDash val="solid"/>
          </a:ln>
        </p:spPr>
        <p:txBody>
          <a:bodyPr/>
          <a:lstStyle/>
          <a:p>
            <a:r>
              <a:rPr lang="en-US" dirty="0">
                <a:latin typeface="Archivo" panose="020B0604020202020204" charset="0"/>
                <a:cs typeface="Archivo" panose="020B0604020202020204" charset="0"/>
              </a:rPr>
              <a:t>1</a:t>
            </a:r>
          </a:p>
        </p:txBody>
      </p:sp>
      <p:sp>
        <p:nvSpPr>
          <p:cNvPr id="60" name="Text 4">
            <a:extLst>
              <a:ext uri="{FF2B5EF4-FFF2-40B4-BE49-F238E27FC236}">
                <a16:creationId xmlns:a16="http://schemas.microsoft.com/office/drawing/2014/main" id="{465C65DC-91EA-B45F-7115-E800339E513D}"/>
              </a:ext>
            </a:extLst>
          </p:cNvPr>
          <p:cNvSpPr/>
          <p:nvPr/>
        </p:nvSpPr>
        <p:spPr>
          <a:xfrm>
            <a:off x="953651" y="1382817"/>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Sign up</a:t>
            </a:r>
            <a:endParaRPr lang="en-US" sz="1684" dirty="0">
              <a:latin typeface="Archivo" panose="020B0604020202020204" charset="0"/>
              <a:cs typeface="Archivo" panose="020B0604020202020204" charset="0"/>
            </a:endParaRPr>
          </a:p>
        </p:txBody>
      </p:sp>
      <p:sp>
        <p:nvSpPr>
          <p:cNvPr id="62" name="Text 3">
            <a:extLst>
              <a:ext uri="{FF2B5EF4-FFF2-40B4-BE49-F238E27FC236}">
                <a16:creationId xmlns:a16="http://schemas.microsoft.com/office/drawing/2014/main" id="{2BC29056-689D-815F-7126-CB7C2638EB48}"/>
              </a:ext>
            </a:extLst>
          </p:cNvPr>
          <p:cNvSpPr/>
          <p:nvPr/>
        </p:nvSpPr>
        <p:spPr>
          <a:xfrm>
            <a:off x="614185" y="1831424"/>
            <a:ext cx="308936" cy="340009"/>
          </a:xfrm>
          <a:prstGeom prst="rect">
            <a:avLst/>
          </a:prstGeom>
          <a:solidFill>
            <a:schemeClr val="accent1"/>
          </a:solidFill>
          <a:ln/>
        </p:spPr>
        <p:txBody>
          <a:bodyPr wrap="none" rtlCol="0" anchor="t"/>
          <a:lstStyle/>
          <a:p>
            <a:pPr marL="0" indent="0" algn="ctr">
              <a:lnSpc>
                <a:spcPts val="2525"/>
              </a:lnSpc>
              <a:buNone/>
            </a:pPr>
            <a:r>
              <a:rPr lang="en-US" dirty="0">
                <a:solidFill>
                  <a:srgbClr val="272525"/>
                </a:solidFill>
                <a:latin typeface="Archivo" panose="020B0604020202020204" charset="0"/>
                <a:ea typeface="Gelasio" pitchFamily="34" charset="-122"/>
                <a:cs typeface="Archivo" panose="020B0604020202020204" charset="0"/>
              </a:rPr>
              <a:t>2</a:t>
            </a:r>
            <a:endParaRPr lang="en-US" dirty="0">
              <a:latin typeface="Archivo" panose="020B0604020202020204" charset="0"/>
              <a:cs typeface="Archivo" panose="020B0604020202020204" charset="0"/>
            </a:endParaRPr>
          </a:p>
        </p:txBody>
      </p:sp>
      <p:sp>
        <p:nvSpPr>
          <p:cNvPr id="63" name="Text 4">
            <a:extLst>
              <a:ext uri="{FF2B5EF4-FFF2-40B4-BE49-F238E27FC236}">
                <a16:creationId xmlns:a16="http://schemas.microsoft.com/office/drawing/2014/main" id="{D40D00BF-CB99-5E5C-2E7B-58A7DE86D984}"/>
              </a:ext>
            </a:extLst>
          </p:cNvPr>
          <p:cNvSpPr/>
          <p:nvPr/>
        </p:nvSpPr>
        <p:spPr>
          <a:xfrm>
            <a:off x="995581" y="1839448"/>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Log In</a:t>
            </a:r>
            <a:endParaRPr lang="en-US" sz="1684" dirty="0">
              <a:latin typeface="Archivo" panose="020B0604020202020204" charset="0"/>
              <a:cs typeface="Archivo" panose="020B0604020202020204" charset="0"/>
            </a:endParaRPr>
          </a:p>
        </p:txBody>
      </p:sp>
      <p:sp>
        <p:nvSpPr>
          <p:cNvPr id="394" name="Text 3">
            <a:extLst>
              <a:ext uri="{FF2B5EF4-FFF2-40B4-BE49-F238E27FC236}">
                <a16:creationId xmlns:a16="http://schemas.microsoft.com/office/drawing/2014/main" id="{F847D652-675C-BB90-1718-B5AAC848F894}"/>
              </a:ext>
            </a:extLst>
          </p:cNvPr>
          <p:cNvSpPr/>
          <p:nvPr/>
        </p:nvSpPr>
        <p:spPr>
          <a:xfrm>
            <a:off x="614185" y="2304912"/>
            <a:ext cx="324552" cy="348715"/>
          </a:xfrm>
          <a:prstGeom prst="rect">
            <a:avLst/>
          </a:prstGeom>
          <a:solidFill>
            <a:schemeClr val="accent1"/>
          </a:solidFill>
          <a:ln/>
        </p:spPr>
        <p:txBody>
          <a:bodyPr wrap="none" rtlCol="0" anchor="t"/>
          <a:lstStyle/>
          <a:p>
            <a:pPr marL="0" indent="0" algn="ctr">
              <a:lnSpc>
                <a:spcPts val="2525"/>
              </a:lnSpc>
              <a:buNone/>
            </a:pPr>
            <a:r>
              <a:rPr lang="en-US" dirty="0">
                <a:solidFill>
                  <a:srgbClr val="272525"/>
                </a:solidFill>
                <a:latin typeface="Archivo" panose="020B0604020202020204" charset="0"/>
                <a:ea typeface="Gelasio" pitchFamily="34" charset="-122"/>
                <a:cs typeface="Archivo" panose="020B0604020202020204" charset="0"/>
              </a:rPr>
              <a:t>3</a:t>
            </a:r>
            <a:endParaRPr lang="en-US" dirty="0">
              <a:latin typeface="Archivo" panose="020B0604020202020204" charset="0"/>
              <a:cs typeface="Archivo" panose="020B0604020202020204" charset="0"/>
            </a:endParaRPr>
          </a:p>
        </p:txBody>
      </p:sp>
      <p:sp>
        <p:nvSpPr>
          <p:cNvPr id="395" name="Text 4">
            <a:extLst>
              <a:ext uri="{FF2B5EF4-FFF2-40B4-BE49-F238E27FC236}">
                <a16:creationId xmlns:a16="http://schemas.microsoft.com/office/drawing/2014/main" id="{A401881E-3903-63BD-57DC-21C69723525C}"/>
              </a:ext>
            </a:extLst>
          </p:cNvPr>
          <p:cNvSpPr/>
          <p:nvPr/>
        </p:nvSpPr>
        <p:spPr>
          <a:xfrm>
            <a:off x="992249" y="2290470"/>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Dashboard</a:t>
            </a:r>
            <a:endParaRPr lang="en-US" sz="1684" dirty="0">
              <a:latin typeface="Archivo" panose="020B0604020202020204" charset="0"/>
              <a:cs typeface="Archivo" panose="020B0604020202020204" charset="0"/>
            </a:endParaRPr>
          </a:p>
        </p:txBody>
      </p:sp>
      <p:sp>
        <p:nvSpPr>
          <p:cNvPr id="396" name="Shape 2">
            <a:extLst>
              <a:ext uri="{FF2B5EF4-FFF2-40B4-BE49-F238E27FC236}">
                <a16:creationId xmlns:a16="http://schemas.microsoft.com/office/drawing/2014/main" id="{51A73399-2242-C56C-71C7-64AF594874E2}"/>
              </a:ext>
            </a:extLst>
          </p:cNvPr>
          <p:cNvSpPr/>
          <p:nvPr/>
        </p:nvSpPr>
        <p:spPr>
          <a:xfrm>
            <a:off x="614185" y="2872457"/>
            <a:ext cx="324552" cy="331985"/>
          </a:xfrm>
          <a:prstGeom prst="roundRect">
            <a:avLst>
              <a:gd name="adj" fmla="val 20002"/>
            </a:avLst>
          </a:prstGeom>
          <a:solidFill>
            <a:schemeClr val="accent1"/>
          </a:solidFill>
          <a:ln w="7620">
            <a:solidFill>
              <a:srgbClr val="CECEC9"/>
            </a:solidFill>
            <a:prstDash val="solid"/>
          </a:ln>
        </p:spPr>
        <p:txBody>
          <a:bodyPr/>
          <a:lstStyle/>
          <a:p>
            <a:endParaRPr lang="en-US">
              <a:latin typeface="Archivo" panose="020B0604020202020204" charset="0"/>
              <a:cs typeface="Archivo" panose="020B0604020202020204" charset="0"/>
            </a:endParaRPr>
          </a:p>
        </p:txBody>
      </p:sp>
      <p:sp>
        <p:nvSpPr>
          <p:cNvPr id="397" name="Text 3">
            <a:extLst>
              <a:ext uri="{FF2B5EF4-FFF2-40B4-BE49-F238E27FC236}">
                <a16:creationId xmlns:a16="http://schemas.microsoft.com/office/drawing/2014/main" id="{F3C11286-1E83-4AB9-3CAD-EBDD9220B0B2}"/>
              </a:ext>
            </a:extLst>
          </p:cNvPr>
          <p:cNvSpPr/>
          <p:nvPr/>
        </p:nvSpPr>
        <p:spPr>
          <a:xfrm>
            <a:off x="633133" y="2872456"/>
            <a:ext cx="324552" cy="291151"/>
          </a:xfrm>
          <a:prstGeom prst="rect">
            <a:avLst/>
          </a:prstGeom>
          <a:solidFill>
            <a:schemeClr val="accent1"/>
          </a:solidFill>
          <a:ln/>
        </p:spPr>
        <p:txBody>
          <a:bodyPr wrap="none" rtlCol="0" anchor="t"/>
          <a:lstStyle/>
          <a:p>
            <a:pPr marL="0" indent="0" algn="ctr">
              <a:lnSpc>
                <a:spcPts val="2525"/>
              </a:lnSpc>
              <a:buNone/>
            </a:pPr>
            <a:r>
              <a:rPr lang="en-US" dirty="0">
                <a:solidFill>
                  <a:srgbClr val="272525"/>
                </a:solidFill>
                <a:latin typeface="Archivo" panose="020B0604020202020204" charset="0"/>
                <a:ea typeface="Gelasio" pitchFamily="34" charset="-122"/>
                <a:cs typeface="Archivo" panose="020B0604020202020204" charset="0"/>
              </a:rPr>
              <a:t>4</a:t>
            </a:r>
            <a:endParaRPr lang="en-US" dirty="0">
              <a:latin typeface="Archivo" panose="020B0604020202020204" charset="0"/>
              <a:cs typeface="Archivo" panose="020B0604020202020204" charset="0"/>
            </a:endParaRPr>
          </a:p>
        </p:txBody>
      </p:sp>
      <p:sp>
        <p:nvSpPr>
          <p:cNvPr id="398" name="Text 4">
            <a:extLst>
              <a:ext uri="{FF2B5EF4-FFF2-40B4-BE49-F238E27FC236}">
                <a16:creationId xmlns:a16="http://schemas.microsoft.com/office/drawing/2014/main" id="{517A7C62-318A-76FF-A9AC-F5A20980FEDC}"/>
              </a:ext>
            </a:extLst>
          </p:cNvPr>
          <p:cNvSpPr/>
          <p:nvPr/>
        </p:nvSpPr>
        <p:spPr>
          <a:xfrm>
            <a:off x="976633" y="2872457"/>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Add Job</a:t>
            </a:r>
            <a:endParaRPr lang="en-US" sz="1684" dirty="0">
              <a:latin typeface="Archivo" panose="020B0604020202020204" charset="0"/>
              <a:cs typeface="Archivo" panose="020B0604020202020204" charset="0"/>
            </a:endParaRPr>
          </a:p>
        </p:txBody>
      </p:sp>
      <p:sp>
        <p:nvSpPr>
          <p:cNvPr id="399" name="Shape 2">
            <a:extLst>
              <a:ext uri="{FF2B5EF4-FFF2-40B4-BE49-F238E27FC236}">
                <a16:creationId xmlns:a16="http://schemas.microsoft.com/office/drawing/2014/main" id="{2817DED1-4A50-80EC-391F-21D695761895}"/>
              </a:ext>
            </a:extLst>
          </p:cNvPr>
          <p:cNvSpPr/>
          <p:nvPr/>
        </p:nvSpPr>
        <p:spPr>
          <a:xfrm>
            <a:off x="629801" y="3354651"/>
            <a:ext cx="324552" cy="331985"/>
          </a:xfrm>
          <a:prstGeom prst="roundRect">
            <a:avLst>
              <a:gd name="adj" fmla="val 20002"/>
            </a:avLst>
          </a:prstGeom>
          <a:solidFill>
            <a:schemeClr val="accent1"/>
          </a:solidFill>
          <a:ln w="7620">
            <a:solidFill>
              <a:srgbClr val="CECEC9"/>
            </a:solidFill>
            <a:prstDash val="solid"/>
          </a:ln>
        </p:spPr>
        <p:txBody>
          <a:bodyPr/>
          <a:lstStyle/>
          <a:p>
            <a:endParaRPr lang="en-US">
              <a:latin typeface="Archivo" panose="020B0604020202020204" charset="0"/>
              <a:cs typeface="Archivo" panose="020B0604020202020204" charset="0"/>
            </a:endParaRPr>
          </a:p>
        </p:txBody>
      </p:sp>
      <p:sp>
        <p:nvSpPr>
          <p:cNvPr id="400" name="Text 3">
            <a:extLst>
              <a:ext uri="{FF2B5EF4-FFF2-40B4-BE49-F238E27FC236}">
                <a16:creationId xmlns:a16="http://schemas.microsoft.com/office/drawing/2014/main" id="{BCF8142A-DCFA-9B92-A18D-E02C45FC0AA3}"/>
              </a:ext>
            </a:extLst>
          </p:cNvPr>
          <p:cNvSpPr/>
          <p:nvPr/>
        </p:nvSpPr>
        <p:spPr>
          <a:xfrm>
            <a:off x="625767" y="3283100"/>
            <a:ext cx="324552" cy="537949"/>
          </a:xfrm>
          <a:prstGeom prst="rect">
            <a:avLst/>
          </a:prstGeom>
          <a:noFill/>
          <a:ln/>
        </p:spPr>
        <p:txBody>
          <a:bodyPr wrap="none" rtlCol="0" anchor="t"/>
          <a:lstStyle/>
          <a:p>
            <a:pPr marL="0" indent="0" algn="ctr">
              <a:lnSpc>
                <a:spcPts val="2525"/>
              </a:lnSpc>
              <a:buNone/>
            </a:pPr>
            <a:r>
              <a:rPr lang="en-US" dirty="0">
                <a:solidFill>
                  <a:srgbClr val="272525"/>
                </a:solidFill>
                <a:latin typeface="Archivo" panose="020B0604020202020204" charset="0"/>
                <a:ea typeface="Gelasio" pitchFamily="34" charset="-122"/>
                <a:cs typeface="Archivo" panose="020B0604020202020204" charset="0"/>
              </a:rPr>
              <a:t>5</a:t>
            </a:r>
            <a:endParaRPr lang="en-US" dirty="0">
              <a:latin typeface="Archivo" panose="020B0604020202020204" charset="0"/>
              <a:cs typeface="Archivo" panose="020B0604020202020204" charset="0"/>
            </a:endParaRPr>
          </a:p>
        </p:txBody>
      </p:sp>
      <p:sp>
        <p:nvSpPr>
          <p:cNvPr id="401" name="Text 4">
            <a:extLst>
              <a:ext uri="{FF2B5EF4-FFF2-40B4-BE49-F238E27FC236}">
                <a16:creationId xmlns:a16="http://schemas.microsoft.com/office/drawing/2014/main" id="{FE8D3F7A-4ECF-A3B2-CDDC-B75AD34BDE2C}"/>
              </a:ext>
            </a:extLst>
          </p:cNvPr>
          <p:cNvSpPr/>
          <p:nvPr/>
        </p:nvSpPr>
        <p:spPr>
          <a:xfrm>
            <a:off x="992249" y="3354651"/>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Manage Job</a:t>
            </a:r>
            <a:endParaRPr lang="en-US" sz="1684" dirty="0">
              <a:latin typeface="Archivo" panose="020B0604020202020204" charset="0"/>
              <a:cs typeface="Archivo" panose="020B0604020202020204" charset="0"/>
            </a:endParaRPr>
          </a:p>
        </p:txBody>
      </p:sp>
      <p:sp>
        <p:nvSpPr>
          <p:cNvPr id="2" name="Title 32">
            <a:extLst>
              <a:ext uri="{FF2B5EF4-FFF2-40B4-BE49-F238E27FC236}">
                <a16:creationId xmlns:a16="http://schemas.microsoft.com/office/drawing/2014/main" id="{1A2BB73D-3992-29EA-FC91-FAEF51FE464B}"/>
              </a:ext>
            </a:extLst>
          </p:cNvPr>
          <p:cNvSpPr txBox="1">
            <a:spLocks/>
          </p:cNvSpPr>
          <p:nvPr/>
        </p:nvSpPr>
        <p:spPr>
          <a:xfrm>
            <a:off x="4257675" y="415242"/>
            <a:ext cx="3542574" cy="421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3500"/>
              <a:buFont typeface="Manrope"/>
              <a:buNone/>
              <a:defRPr sz="3500" b="1" i="0" u="none" strike="noStrike" cap="none">
                <a:solidFill>
                  <a:schemeClr val="dk1"/>
                </a:solidFill>
                <a:latin typeface="Manrope"/>
                <a:ea typeface="Manrope"/>
                <a:cs typeface="Manrope"/>
                <a:sym typeface="Manrope"/>
              </a:defRPr>
            </a:lvl1pPr>
            <a:lvl2pPr marR="0" lvl="1" algn="ctr" rtl="0">
              <a:lnSpc>
                <a:spcPct val="90000"/>
              </a:lnSpc>
              <a:spcBef>
                <a:spcPts val="0"/>
              </a:spcBef>
              <a:spcAft>
                <a:spcPts val="0"/>
              </a:spcAft>
              <a:buClr>
                <a:srgbClr val="191919"/>
              </a:buClr>
              <a:buSzPts val="3500"/>
              <a:buFont typeface="Manrope"/>
              <a:buNone/>
              <a:defRPr sz="3500" b="1" i="0" u="none" strike="noStrike" cap="none">
                <a:solidFill>
                  <a:srgbClr val="191919"/>
                </a:solidFill>
                <a:latin typeface="Manrope"/>
                <a:ea typeface="Manrope"/>
                <a:cs typeface="Manrope"/>
                <a:sym typeface="Manrope"/>
              </a:defRPr>
            </a:lvl2pPr>
            <a:lvl3pPr marR="0" lvl="2" algn="ctr" rtl="0">
              <a:lnSpc>
                <a:spcPct val="90000"/>
              </a:lnSpc>
              <a:spcBef>
                <a:spcPts val="0"/>
              </a:spcBef>
              <a:spcAft>
                <a:spcPts val="0"/>
              </a:spcAft>
              <a:buClr>
                <a:srgbClr val="191919"/>
              </a:buClr>
              <a:buSzPts val="3500"/>
              <a:buFont typeface="Manrope"/>
              <a:buNone/>
              <a:defRPr sz="3500" b="1" i="0" u="none" strike="noStrike" cap="none">
                <a:solidFill>
                  <a:srgbClr val="191919"/>
                </a:solidFill>
                <a:latin typeface="Manrope"/>
                <a:ea typeface="Manrope"/>
                <a:cs typeface="Manrope"/>
                <a:sym typeface="Manrope"/>
              </a:defRPr>
            </a:lvl3pPr>
            <a:lvl4pPr marR="0" lvl="3" algn="ctr" rtl="0">
              <a:lnSpc>
                <a:spcPct val="90000"/>
              </a:lnSpc>
              <a:spcBef>
                <a:spcPts val="0"/>
              </a:spcBef>
              <a:spcAft>
                <a:spcPts val="0"/>
              </a:spcAft>
              <a:buClr>
                <a:srgbClr val="191919"/>
              </a:buClr>
              <a:buSzPts val="3500"/>
              <a:buFont typeface="Manrope"/>
              <a:buNone/>
              <a:defRPr sz="3500" b="1" i="0" u="none" strike="noStrike" cap="none">
                <a:solidFill>
                  <a:srgbClr val="191919"/>
                </a:solidFill>
                <a:latin typeface="Manrope"/>
                <a:ea typeface="Manrope"/>
                <a:cs typeface="Manrope"/>
                <a:sym typeface="Manrope"/>
              </a:defRPr>
            </a:lvl4pPr>
            <a:lvl5pPr marR="0" lvl="4" algn="ctr" rtl="0">
              <a:lnSpc>
                <a:spcPct val="90000"/>
              </a:lnSpc>
              <a:spcBef>
                <a:spcPts val="0"/>
              </a:spcBef>
              <a:spcAft>
                <a:spcPts val="0"/>
              </a:spcAft>
              <a:buClr>
                <a:srgbClr val="191919"/>
              </a:buClr>
              <a:buSzPts val="3500"/>
              <a:buFont typeface="Manrope"/>
              <a:buNone/>
              <a:defRPr sz="3500" b="1" i="0" u="none" strike="noStrike" cap="none">
                <a:solidFill>
                  <a:srgbClr val="191919"/>
                </a:solidFill>
                <a:latin typeface="Manrope"/>
                <a:ea typeface="Manrope"/>
                <a:cs typeface="Manrope"/>
                <a:sym typeface="Manrope"/>
              </a:defRPr>
            </a:lvl5pPr>
            <a:lvl6pPr marR="0" lvl="5" algn="ctr" rtl="0">
              <a:lnSpc>
                <a:spcPct val="90000"/>
              </a:lnSpc>
              <a:spcBef>
                <a:spcPts val="0"/>
              </a:spcBef>
              <a:spcAft>
                <a:spcPts val="0"/>
              </a:spcAft>
              <a:buClr>
                <a:srgbClr val="191919"/>
              </a:buClr>
              <a:buSzPts val="3500"/>
              <a:buFont typeface="Manrope"/>
              <a:buNone/>
              <a:defRPr sz="3500" b="1" i="0" u="none" strike="noStrike" cap="none">
                <a:solidFill>
                  <a:srgbClr val="191919"/>
                </a:solidFill>
                <a:latin typeface="Manrope"/>
                <a:ea typeface="Manrope"/>
                <a:cs typeface="Manrope"/>
                <a:sym typeface="Manrope"/>
              </a:defRPr>
            </a:lvl6pPr>
            <a:lvl7pPr marR="0" lvl="6" algn="ctr" rtl="0">
              <a:lnSpc>
                <a:spcPct val="90000"/>
              </a:lnSpc>
              <a:spcBef>
                <a:spcPts val="0"/>
              </a:spcBef>
              <a:spcAft>
                <a:spcPts val="0"/>
              </a:spcAft>
              <a:buClr>
                <a:srgbClr val="191919"/>
              </a:buClr>
              <a:buSzPts val="3500"/>
              <a:buFont typeface="Manrope"/>
              <a:buNone/>
              <a:defRPr sz="3500" b="1" i="0" u="none" strike="noStrike" cap="none">
                <a:solidFill>
                  <a:srgbClr val="191919"/>
                </a:solidFill>
                <a:latin typeface="Manrope"/>
                <a:ea typeface="Manrope"/>
                <a:cs typeface="Manrope"/>
                <a:sym typeface="Manrope"/>
              </a:defRPr>
            </a:lvl7pPr>
            <a:lvl8pPr marR="0" lvl="7" algn="ctr" rtl="0">
              <a:lnSpc>
                <a:spcPct val="90000"/>
              </a:lnSpc>
              <a:spcBef>
                <a:spcPts val="0"/>
              </a:spcBef>
              <a:spcAft>
                <a:spcPts val="0"/>
              </a:spcAft>
              <a:buClr>
                <a:srgbClr val="191919"/>
              </a:buClr>
              <a:buSzPts val="3500"/>
              <a:buFont typeface="Manrope"/>
              <a:buNone/>
              <a:defRPr sz="3500" b="1" i="0" u="none" strike="noStrike" cap="none">
                <a:solidFill>
                  <a:srgbClr val="191919"/>
                </a:solidFill>
                <a:latin typeface="Manrope"/>
                <a:ea typeface="Manrope"/>
                <a:cs typeface="Manrope"/>
                <a:sym typeface="Manrope"/>
              </a:defRPr>
            </a:lvl8pPr>
            <a:lvl9pPr marR="0" lvl="8" algn="ctr" rtl="0">
              <a:lnSpc>
                <a:spcPct val="90000"/>
              </a:lnSpc>
              <a:spcBef>
                <a:spcPts val="0"/>
              </a:spcBef>
              <a:spcAft>
                <a:spcPts val="0"/>
              </a:spcAft>
              <a:buClr>
                <a:srgbClr val="191919"/>
              </a:buClr>
              <a:buSzPts val="3500"/>
              <a:buFont typeface="Manrope"/>
              <a:buNone/>
              <a:defRPr sz="3500" b="1" i="0" u="none" strike="noStrike" cap="none">
                <a:solidFill>
                  <a:srgbClr val="191919"/>
                </a:solidFill>
                <a:latin typeface="Manrope"/>
                <a:ea typeface="Manrope"/>
                <a:cs typeface="Manrope"/>
                <a:sym typeface="Manrope"/>
              </a:defRPr>
            </a:lvl9pPr>
          </a:lstStyle>
          <a:p>
            <a:r>
              <a:rPr lang="en-US" sz="2000" dirty="0"/>
              <a:t>Key feature (Job Seeker)</a:t>
            </a:r>
          </a:p>
        </p:txBody>
      </p:sp>
      <p:sp>
        <p:nvSpPr>
          <p:cNvPr id="3" name="Shape 2">
            <a:extLst>
              <a:ext uri="{FF2B5EF4-FFF2-40B4-BE49-F238E27FC236}">
                <a16:creationId xmlns:a16="http://schemas.microsoft.com/office/drawing/2014/main" id="{17A154F2-C263-5EEA-7E3E-4459677F3A03}"/>
              </a:ext>
            </a:extLst>
          </p:cNvPr>
          <p:cNvSpPr/>
          <p:nvPr/>
        </p:nvSpPr>
        <p:spPr>
          <a:xfrm>
            <a:off x="4444039" y="1323693"/>
            <a:ext cx="324552" cy="331985"/>
          </a:xfrm>
          <a:prstGeom prst="roundRect">
            <a:avLst>
              <a:gd name="adj" fmla="val 20002"/>
            </a:avLst>
          </a:prstGeom>
          <a:solidFill>
            <a:schemeClr val="accent1"/>
          </a:solidFill>
          <a:ln w="7620">
            <a:solidFill>
              <a:srgbClr val="CECEC9"/>
            </a:solidFill>
            <a:prstDash val="solid"/>
          </a:ln>
        </p:spPr>
        <p:txBody>
          <a:bodyPr/>
          <a:lstStyle/>
          <a:p>
            <a:endParaRPr lang="en-US">
              <a:latin typeface="Archivo" panose="020B0604020202020204" charset="0"/>
              <a:cs typeface="Archivo" panose="020B0604020202020204" charset="0"/>
            </a:endParaRPr>
          </a:p>
        </p:txBody>
      </p:sp>
      <p:sp>
        <p:nvSpPr>
          <p:cNvPr id="4" name="Text 3">
            <a:extLst>
              <a:ext uri="{FF2B5EF4-FFF2-40B4-BE49-F238E27FC236}">
                <a16:creationId xmlns:a16="http://schemas.microsoft.com/office/drawing/2014/main" id="{ECFD47B0-1EAA-E798-3F1C-36864C98C38C}"/>
              </a:ext>
            </a:extLst>
          </p:cNvPr>
          <p:cNvSpPr/>
          <p:nvPr/>
        </p:nvSpPr>
        <p:spPr>
          <a:xfrm>
            <a:off x="4462987" y="1279653"/>
            <a:ext cx="324552" cy="537949"/>
          </a:xfrm>
          <a:prstGeom prst="rect">
            <a:avLst/>
          </a:prstGeom>
          <a:noFill/>
          <a:ln/>
        </p:spPr>
        <p:txBody>
          <a:bodyPr wrap="none" rtlCol="0" anchor="t"/>
          <a:lstStyle/>
          <a:p>
            <a:pPr marL="0" indent="0" algn="ctr">
              <a:lnSpc>
                <a:spcPts val="2525"/>
              </a:lnSpc>
              <a:buNone/>
            </a:pPr>
            <a:r>
              <a:rPr lang="en-US" dirty="0">
                <a:solidFill>
                  <a:srgbClr val="272525"/>
                </a:solidFill>
                <a:latin typeface="Archivo" panose="020B0604020202020204" charset="0"/>
                <a:ea typeface="Gelasio" pitchFamily="34" charset="-122"/>
                <a:cs typeface="Archivo" panose="020B0604020202020204" charset="0"/>
              </a:rPr>
              <a:t>1</a:t>
            </a:r>
            <a:endParaRPr lang="en-US" dirty="0">
              <a:latin typeface="Archivo" panose="020B0604020202020204" charset="0"/>
              <a:cs typeface="Archivo" panose="020B0604020202020204" charset="0"/>
            </a:endParaRPr>
          </a:p>
        </p:txBody>
      </p:sp>
      <p:sp>
        <p:nvSpPr>
          <p:cNvPr id="5" name="Text 4">
            <a:extLst>
              <a:ext uri="{FF2B5EF4-FFF2-40B4-BE49-F238E27FC236}">
                <a16:creationId xmlns:a16="http://schemas.microsoft.com/office/drawing/2014/main" id="{C57DD91E-DC7A-7AC9-1ACF-9CDDE2D0169C}"/>
              </a:ext>
            </a:extLst>
          </p:cNvPr>
          <p:cNvSpPr/>
          <p:nvPr/>
        </p:nvSpPr>
        <p:spPr>
          <a:xfrm>
            <a:off x="4806487" y="1323693"/>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Sign up</a:t>
            </a:r>
            <a:endParaRPr lang="en-US" sz="1684" dirty="0">
              <a:latin typeface="Archivo" panose="020B0604020202020204" charset="0"/>
              <a:cs typeface="Archivo" panose="020B0604020202020204" charset="0"/>
            </a:endParaRPr>
          </a:p>
        </p:txBody>
      </p:sp>
      <p:sp>
        <p:nvSpPr>
          <p:cNvPr id="6" name="Shape 2">
            <a:extLst>
              <a:ext uri="{FF2B5EF4-FFF2-40B4-BE49-F238E27FC236}">
                <a16:creationId xmlns:a16="http://schemas.microsoft.com/office/drawing/2014/main" id="{5170A80A-4FD8-6B22-DC10-F45113767D5E}"/>
              </a:ext>
            </a:extLst>
          </p:cNvPr>
          <p:cNvSpPr/>
          <p:nvPr/>
        </p:nvSpPr>
        <p:spPr>
          <a:xfrm>
            <a:off x="4462987" y="1819416"/>
            <a:ext cx="324552" cy="331985"/>
          </a:xfrm>
          <a:prstGeom prst="roundRect">
            <a:avLst>
              <a:gd name="adj" fmla="val 20002"/>
            </a:avLst>
          </a:prstGeom>
          <a:solidFill>
            <a:schemeClr val="accent1"/>
          </a:solidFill>
          <a:ln w="7620">
            <a:solidFill>
              <a:srgbClr val="CECEC9"/>
            </a:solidFill>
            <a:prstDash val="solid"/>
          </a:ln>
        </p:spPr>
        <p:txBody>
          <a:bodyPr/>
          <a:lstStyle/>
          <a:p>
            <a:endParaRPr lang="en-US">
              <a:latin typeface="Archivo" panose="020B0604020202020204" charset="0"/>
              <a:cs typeface="Archivo" panose="020B0604020202020204" charset="0"/>
            </a:endParaRPr>
          </a:p>
        </p:txBody>
      </p:sp>
      <p:sp>
        <p:nvSpPr>
          <p:cNvPr id="7" name="Text 3">
            <a:extLst>
              <a:ext uri="{FF2B5EF4-FFF2-40B4-BE49-F238E27FC236}">
                <a16:creationId xmlns:a16="http://schemas.microsoft.com/office/drawing/2014/main" id="{23A6F21A-D6C0-0841-2ED8-369BD7C31FF2}"/>
              </a:ext>
            </a:extLst>
          </p:cNvPr>
          <p:cNvSpPr/>
          <p:nvPr/>
        </p:nvSpPr>
        <p:spPr>
          <a:xfrm>
            <a:off x="4481935" y="1775376"/>
            <a:ext cx="324552" cy="537949"/>
          </a:xfrm>
          <a:prstGeom prst="rect">
            <a:avLst/>
          </a:prstGeom>
          <a:noFill/>
          <a:ln/>
        </p:spPr>
        <p:txBody>
          <a:bodyPr wrap="none" rtlCol="0" anchor="t"/>
          <a:lstStyle/>
          <a:p>
            <a:pPr marL="0" indent="0" algn="ctr">
              <a:lnSpc>
                <a:spcPts val="2525"/>
              </a:lnSpc>
              <a:buNone/>
            </a:pPr>
            <a:r>
              <a:rPr lang="en-US" dirty="0">
                <a:solidFill>
                  <a:srgbClr val="272525"/>
                </a:solidFill>
                <a:latin typeface="Archivo" panose="020B0604020202020204" charset="0"/>
                <a:ea typeface="Gelasio" pitchFamily="34" charset="-122"/>
                <a:cs typeface="Archivo" panose="020B0604020202020204" charset="0"/>
              </a:rPr>
              <a:t>2</a:t>
            </a:r>
            <a:endParaRPr lang="en-US" dirty="0">
              <a:latin typeface="Archivo" panose="020B0604020202020204" charset="0"/>
              <a:cs typeface="Archivo" panose="020B0604020202020204" charset="0"/>
            </a:endParaRPr>
          </a:p>
        </p:txBody>
      </p:sp>
      <p:sp>
        <p:nvSpPr>
          <p:cNvPr id="8" name="Text 4">
            <a:extLst>
              <a:ext uri="{FF2B5EF4-FFF2-40B4-BE49-F238E27FC236}">
                <a16:creationId xmlns:a16="http://schemas.microsoft.com/office/drawing/2014/main" id="{C1030B57-F668-70F1-C152-33767F0F19DF}"/>
              </a:ext>
            </a:extLst>
          </p:cNvPr>
          <p:cNvSpPr/>
          <p:nvPr/>
        </p:nvSpPr>
        <p:spPr>
          <a:xfrm>
            <a:off x="4825435" y="1819416"/>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Log In</a:t>
            </a:r>
            <a:endParaRPr lang="en-US" sz="1684" dirty="0">
              <a:latin typeface="Archivo" panose="020B0604020202020204" charset="0"/>
              <a:cs typeface="Archivo" panose="020B0604020202020204" charset="0"/>
            </a:endParaRPr>
          </a:p>
        </p:txBody>
      </p:sp>
      <p:sp>
        <p:nvSpPr>
          <p:cNvPr id="9" name="Shape 2">
            <a:extLst>
              <a:ext uri="{FF2B5EF4-FFF2-40B4-BE49-F238E27FC236}">
                <a16:creationId xmlns:a16="http://schemas.microsoft.com/office/drawing/2014/main" id="{09DCACA0-50A9-A18E-30EF-4CB8B0864880}"/>
              </a:ext>
            </a:extLst>
          </p:cNvPr>
          <p:cNvSpPr/>
          <p:nvPr/>
        </p:nvSpPr>
        <p:spPr>
          <a:xfrm>
            <a:off x="4462987" y="2318042"/>
            <a:ext cx="324552" cy="331985"/>
          </a:xfrm>
          <a:prstGeom prst="roundRect">
            <a:avLst>
              <a:gd name="adj" fmla="val 20002"/>
            </a:avLst>
          </a:prstGeom>
          <a:solidFill>
            <a:srgbClr val="E8E8E3"/>
          </a:solidFill>
          <a:ln w="7620">
            <a:solidFill>
              <a:srgbClr val="CECEC9"/>
            </a:solidFill>
            <a:prstDash val="solid"/>
          </a:ln>
        </p:spPr>
        <p:txBody>
          <a:bodyPr/>
          <a:lstStyle/>
          <a:p>
            <a:endParaRPr lang="en-US">
              <a:latin typeface="Archivo" panose="020B0604020202020204" charset="0"/>
              <a:cs typeface="Archivo" panose="020B0604020202020204" charset="0"/>
            </a:endParaRPr>
          </a:p>
        </p:txBody>
      </p:sp>
      <p:sp>
        <p:nvSpPr>
          <p:cNvPr id="10" name="Text 3">
            <a:extLst>
              <a:ext uri="{FF2B5EF4-FFF2-40B4-BE49-F238E27FC236}">
                <a16:creationId xmlns:a16="http://schemas.microsoft.com/office/drawing/2014/main" id="{F5FBCB12-9A61-6A1A-A5A6-58EA06501379}"/>
              </a:ext>
            </a:extLst>
          </p:cNvPr>
          <p:cNvSpPr/>
          <p:nvPr/>
        </p:nvSpPr>
        <p:spPr>
          <a:xfrm>
            <a:off x="4481935" y="2274003"/>
            <a:ext cx="286656" cy="331986"/>
          </a:xfrm>
          <a:prstGeom prst="rect">
            <a:avLst/>
          </a:prstGeom>
          <a:solidFill>
            <a:schemeClr val="accent1"/>
          </a:solidFill>
          <a:ln/>
        </p:spPr>
        <p:txBody>
          <a:bodyPr wrap="none" rtlCol="0" anchor="t"/>
          <a:lstStyle/>
          <a:p>
            <a:pPr marL="0" indent="0" algn="ctr">
              <a:lnSpc>
                <a:spcPts val="2525"/>
              </a:lnSpc>
              <a:buNone/>
            </a:pPr>
            <a:r>
              <a:rPr lang="en-US" dirty="0">
                <a:solidFill>
                  <a:srgbClr val="272525"/>
                </a:solidFill>
                <a:latin typeface="Archivo" panose="020B0604020202020204" charset="0"/>
                <a:ea typeface="Gelasio" pitchFamily="34" charset="-122"/>
                <a:cs typeface="Archivo" panose="020B0604020202020204" charset="0"/>
              </a:rPr>
              <a:t>3</a:t>
            </a:r>
            <a:endParaRPr lang="en-US" dirty="0">
              <a:latin typeface="Archivo" panose="020B0604020202020204" charset="0"/>
              <a:cs typeface="Archivo" panose="020B0604020202020204" charset="0"/>
            </a:endParaRPr>
          </a:p>
        </p:txBody>
      </p:sp>
      <p:sp>
        <p:nvSpPr>
          <p:cNvPr id="11" name="Text 4">
            <a:extLst>
              <a:ext uri="{FF2B5EF4-FFF2-40B4-BE49-F238E27FC236}">
                <a16:creationId xmlns:a16="http://schemas.microsoft.com/office/drawing/2014/main" id="{4C2C9B56-1538-52BA-93C7-D5771DAE2432}"/>
              </a:ext>
            </a:extLst>
          </p:cNvPr>
          <p:cNvSpPr/>
          <p:nvPr/>
        </p:nvSpPr>
        <p:spPr>
          <a:xfrm>
            <a:off x="4825435" y="2318042"/>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View Profile</a:t>
            </a:r>
            <a:endParaRPr lang="en-US" sz="1684" dirty="0">
              <a:latin typeface="Archivo" panose="020B0604020202020204" charset="0"/>
              <a:cs typeface="Archivo" panose="020B0604020202020204" charset="0"/>
            </a:endParaRPr>
          </a:p>
        </p:txBody>
      </p:sp>
      <p:sp>
        <p:nvSpPr>
          <p:cNvPr id="18" name="Shape 2">
            <a:extLst>
              <a:ext uri="{FF2B5EF4-FFF2-40B4-BE49-F238E27FC236}">
                <a16:creationId xmlns:a16="http://schemas.microsoft.com/office/drawing/2014/main" id="{9F159C65-F0AE-BD42-7405-095BD87D2626}"/>
              </a:ext>
            </a:extLst>
          </p:cNvPr>
          <p:cNvSpPr/>
          <p:nvPr/>
        </p:nvSpPr>
        <p:spPr>
          <a:xfrm>
            <a:off x="4462987" y="2812599"/>
            <a:ext cx="324552" cy="331985"/>
          </a:xfrm>
          <a:prstGeom prst="roundRect">
            <a:avLst>
              <a:gd name="adj" fmla="val 20002"/>
            </a:avLst>
          </a:prstGeom>
          <a:solidFill>
            <a:schemeClr val="accent1"/>
          </a:solidFill>
          <a:ln w="7620">
            <a:solidFill>
              <a:srgbClr val="CECEC9"/>
            </a:solidFill>
            <a:prstDash val="solid"/>
          </a:ln>
        </p:spPr>
        <p:txBody>
          <a:bodyPr/>
          <a:lstStyle/>
          <a:p>
            <a:r>
              <a:rPr lang="en-US" dirty="0">
                <a:latin typeface="Archivo" panose="020B0604020202020204" charset="0"/>
                <a:cs typeface="Archivo" panose="020B0604020202020204" charset="0"/>
              </a:rPr>
              <a:t>4</a:t>
            </a:r>
          </a:p>
        </p:txBody>
      </p:sp>
      <p:sp>
        <p:nvSpPr>
          <p:cNvPr id="19" name="Text 4">
            <a:extLst>
              <a:ext uri="{FF2B5EF4-FFF2-40B4-BE49-F238E27FC236}">
                <a16:creationId xmlns:a16="http://schemas.microsoft.com/office/drawing/2014/main" id="{8B206AD0-4B78-6A22-455E-6CE0B9C06FB2}"/>
              </a:ext>
            </a:extLst>
          </p:cNvPr>
          <p:cNvSpPr/>
          <p:nvPr/>
        </p:nvSpPr>
        <p:spPr>
          <a:xfrm>
            <a:off x="4825435" y="2812599"/>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update Profile</a:t>
            </a:r>
            <a:endParaRPr lang="en-US" sz="1684" dirty="0">
              <a:latin typeface="Archivo" panose="020B0604020202020204" charset="0"/>
              <a:cs typeface="Archivo" panose="020B0604020202020204" charset="0"/>
            </a:endParaRPr>
          </a:p>
        </p:txBody>
      </p:sp>
      <p:sp>
        <p:nvSpPr>
          <p:cNvPr id="20" name="Shape 2">
            <a:extLst>
              <a:ext uri="{FF2B5EF4-FFF2-40B4-BE49-F238E27FC236}">
                <a16:creationId xmlns:a16="http://schemas.microsoft.com/office/drawing/2014/main" id="{6AECFAA8-2C93-BA4A-1FD4-41471D32F104}"/>
              </a:ext>
            </a:extLst>
          </p:cNvPr>
          <p:cNvSpPr/>
          <p:nvPr/>
        </p:nvSpPr>
        <p:spPr>
          <a:xfrm>
            <a:off x="4481935" y="3268351"/>
            <a:ext cx="324552" cy="331985"/>
          </a:xfrm>
          <a:prstGeom prst="roundRect">
            <a:avLst>
              <a:gd name="adj" fmla="val 20002"/>
            </a:avLst>
          </a:prstGeom>
          <a:solidFill>
            <a:schemeClr val="accent1"/>
          </a:solidFill>
          <a:ln w="7620">
            <a:solidFill>
              <a:srgbClr val="CECEC9"/>
            </a:solidFill>
            <a:prstDash val="solid"/>
          </a:ln>
        </p:spPr>
        <p:txBody>
          <a:bodyPr/>
          <a:lstStyle/>
          <a:p>
            <a:r>
              <a:rPr lang="en-US" dirty="0">
                <a:latin typeface="Archivo" panose="020B0604020202020204" charset="0"/>
                <a:cs typeface="Archivo" panose="020B0604020202020204" charset="0"/>
              </a:rPr>
              <a:t>5</a:t>
            </a:r>
          </a:p>
        </p:txBody>
      </p:sp>
      <p:sp>
        <p:nvSpPr>
          <p:cNvPr id="21" name="Text 4">
            <a:extLst>
              <a:ext uri="{FF2B5EF4-FFF2-40B4-BE49-F238E27FC236}">
                <a16:creationId xmlns:a16="http://schemas.microsoft.com/office/drawing/2014/main" id="{66A3863D-5818-6794-DDC8-93107DA792D9}"/>
              </a:ext>
            </a:extLst>
          </p:cNvPr>
          <p:cNvSpPr/>
          <p:nvPr/>
        </p:nvSpPr>
        <p:spPr>
          <a:xfrm>
            <a:off x="4844383" y="3268351"/>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Apply Jobs</a:t>
            </a:r>
            <a:endParaRPr lang="en-US" sz="1684" dirty="0">
              <a:latin typeface="Archivo" panose="020B0604020202020204" charset="0"/>
              <a:cs typeface="Archivo" panose="020B0604020202020204" charset="0"/>
            </a:endParaRPr>
          </a:p>
        </p:txBody>
      </p:sp>
      <p:sp>
        <p:nvSpPr>
          <p:cNvPr id="24" name="Shape 2">
            <a:extLst>
              <a:ext uri="{FF2B5EF4-FFF2-40B4-BE49-F238E27FC236}">
                <a16:creationId xmlns:a16="http://schemas.microsoft.com/office/drawing/2014/main" id="{4FDF4FF2-9D13-A1B8-4F9F-9CB618428D03}"/>
              </a:ext>
            </a:extLst>
          </p:cNvPr>
          <p:cNvSpPr/>
          <p:nvPr/>
        </p:nvSpPr>
        <p:spPr>
          <a:xfrm>
            <a:off x="6614935" y="1344174"/>
            <a:ext cx="324552" cy="331985"/>
          </a:xfrm>
          <a:prstGeom prst="roundRect">
            <a:avLst>
              <a:gd name="adj" fmla="val 20002"/>
            </a:avLst>
          </a:prstGeom>
          <a:solidFill>
            <a:schemeClr val="accent1"/>
          </a:solidFill>
          <a:ln w="7620">
            <a:solidFill>
              <a:srgbClr val="CECEC9"/>
            </a:solidFill>
            <a:prstDash val="solid"/>
          </a:ln>
        </p:spPr>
        <p:txBody>
          <a:bodyPr/>
          <a:lstStyle/>
          <a:p>
            <a:r>
              <a:rPr lang="en-US" dirty="0">
                <a:latin typeface="Archivo" panose="020B0604020202020204" charset="0"/>
                <a:cs typeface="Archivo" panose="020B0604020202020204" charset="0"/>
              </a:rPr>
              <a:t>7</a:t>
            </a:r>
          </a:p>
        </p:txBody>
      </p:sp>
      <p:sp>
        <p:nvSpPr>
          <p:cNvPr id="25" name="Text 4">
            <a:extLst>
              <a:ext uri="{FF2B5EF4-FFF2-40B4-BE49-F238E27FC236}">
                <a16:creationId xmlns:a16="http://schemas.microsoft.com/office/drawing/2014/main" id="{CCB7FA6D-98F1-FC25-BF9C-9853D86E10CA}"/>
              </a:ext>
            </a:extLst>
          </p:cNvPr>
          <p:cNvSpPr/>
          <p:nvPr/>
        </p:nvSpPr>
        <p:spPr>
          <a:xfrm>
            <a:off x="7034533" y="1352116"/>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Enroll Course</a:t>
            </a:r>
            <a:endParaRPr lang="en-US" sz="1684" dirty="0">
              <a:latin typeface="Archivo" panose="020B0604020202020204" charset="0"/>
              <a:cs typeface="Archivo" panose="020B0604020202020204" charset="0"/>
            </a:endParaRPr>
          </a:p>
        </p:txBody>
      </p:sp>
      <p:sp>
        <p:nvSpPr>
          <p:cNvPr id="28" name="Shape 2">
            <a:extLst>
              <a:ext uri="{FF2B5EF4-FFF2-40B4-BE49-F238E27FC236}">
                <a16:creationId xmlns:a16="http://schemas.microsoft.com/office/drawing/2014/main" id="{10836ACE-F437-490D-7996-D343883C9E60}"/>
              </a:ext>
            </a:extLst>
          </p:cNvPr>
          <p:cNvSpPr/>
          <p:nvPr/>
        </p:nvSpPr>
        <p:spPr>
          <a:xfrm>
            <a:off x="6614935" y="1830278"/>
            <a:ext cx="324552" cy="331985"/>
          </a:xfrm>
          <a:prstGeom prst="roundRect">
            <a:avLst>
              <a:gd name="adj" fmla="val 20002"/>
            </a:avLst>
          </a:prstGeom>
          <a:solidFill>
            <a:schemeClr val="accent1"/>
          </a:solidFill>
          <a:ln w="7620">
            <a:solidFill>
              <a:srgbClr val="CECEC9"/>
            </a:solidFill>
            <a:prstDash val="solid"/>
          </a:ln>
        </p:spPr>
        <p:txBody>
          <a:bodyPr/>
          <a:lstStyle/>
          <a:p>
            <a:r>
              <a:rPr lang="en-US" dirty="0">
                <a:latin typeface="Archivo" panose="020B0604020202020204" charset="0"/>
                <a:cs typeface="Archivo" panose="020B0604020202020204" charset="0"/>
              </a:rPr>
              <a:t>6</a:t>
            </a:r>
          </a:p>
        </p:txBody>
      </p:sp>
      <p:sp>
        <p:nvSpPr>
          <p:cNvPr id="29" name="Text 4">
            <a:extLst>
              <a:ext uri="{FF2B5EF4-FFF2-40B4-BE49-F238E27FC236}">
                <a16:creationId xmlns:a16="http://schemas.microsoft.com/office/drawing/2014/main" id="{028F530C-DDFC-3747-F8F2-84B6C01B5E5D}"/>
              </a:ext>
            </a:extLst>
          </p:cNvPr>
          <p:cNvSpPr/>
          <p:nvPr/>
        </p:nvSpPr>
        <p:spPr>
          <a:xfrm>
            <a:off x="7034533" y="1830278"/>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Applications</a:t>
            </a:r>
            <a:endParaRPr lang="en-US" sz="1684" dirty="0">
              <a:latin typeface="Archivo" panose="020B0604020202020204" charset="0"/>
              <a:cs typeface="Archivo" panose="020B0604020202020204" charset="0"/>
            </a:endParaRPr>
          </a:p>
        </p:txBody>
      </p:sp>
      <p:cxnSp>
        <p:nvCxnSpPr>
          <p:cNvPr id="30" name="Google Shape;421;p39">
            <a:extLst>
              <a:ext uri="{FF2B5EF4-FFF2-40B4-BE49-F238E27FC236}">
                <a16:creationId xmlns:a16="http://schemas.microsoft.com/office/drawing/2014/main" id="{72036300-20B9-9743-5864-BA99A0A05DC7}"/>
              </a:ext>
            </a:extLst>
          </p:cNvPr>
          <p:cNvCxnSpPr/>
          <p:nvPr/>
        </p:nvCxnSpPr>
        <p:spPr>
          <a:xfrm>
            <a:off x="4290750" y="1115046"/>
            <a:ext cx="562500" cy="0"/>
          </a:xfrm>
          <a:prstGeom prst="straightConnector1">
            <a:avLst/>
          </a:prstGeom>
          <a:noFill/>
          <a:ln w="19050" cap="flat" cmpd="sng">
            <a:solidFill>
              <a:schemeClr val="dk1"/>
            </a:solidFill>
            <a:prstDash val="solid"/>
            <a:round/>
            <a:headEnd type="none" w="med" len="med"/>
            <a:tailEnd type="none" w="med" len="med"/>
          </a:ln>
        </p:spPr>
      </p:cxnSp>
      <p:sp>
        <p:nvSpPr>
          <p:cNvPr id="31" name="Shape 2">
            <a:extLst>
              <a:ext uri="{FF2B5EF4-FFF2-40B4-BE49-F238E27FC236}">
                <a16:creationId xmlns:a16="http://schemas.microsoft.com/office/drawing/2014/main" id="{8DF8314A-D2DB-231A-8546-CCE98644BB1C}"/>
              </a:ext>
            </a:extLst>
          </p:cNvPr>
          <p:cNvSpPr/>
          <p:nvPr/>
        </p:nvSpPr>
        <p:spPr>
          <a:xfrm>
            <a:off x="633835" y="3805265"/>
            <a:ext cx="324552" cy="331985"/>
          </a:xfrm>
          <a:prstGeom prst="roundRect">
            <a:avLst>
              <a:gd name="adj" fmla="val 20002"/>
            </a:avLst>
          </a:prstGeom>
          <a:solidFill>
            <a:schemeClr val="accent1"/>
          </a:solidFill>
          <a:ln w="7620">
            <a:solidFill>
              <a:srgbClr val="CECEC9"/>
            </a:solidFill>
            <a:prstDash val="solid"/>
          </a:ln>
        </p:spPr>
        <p:txBody>
          <a:bodyPr/>
          <a:lstStyle/>
          <a:p>
            <a:endParaRPr lang="en-US">
              <a:latin typeface="Archivo" panose="020B0604020202020204" charset="0"/>
              <a:cs typeface="Archivo" panose="020B0604020202020204" charset="0"/>
            </a:endParaRPr>
          </a:p>
        </p:txBody>
      </p:sp>
      <p:sp>
        <p:nvSpPr>
          <p:cNvPr id="32" name="Text 3">
            <a:extLst>
              <a:ext uri="{FF2B5EF4-FFF2-40B4-BE49-F238E27FC236}">
                <a16:creationId xmlns:a16="http://schemas.microsoft.com/office/drawing/2014/main" id="{405716D4-D20A-673D-6EB4-A8C9A8F2EDCE}"/>
              </a:ext>
            </a:extLst>
          </p:cNvPr>
          <p:cNvSpPr/>
          <p:nvPr/>
        </p:nvSpPr>
        <p:spPr>
          <a:xfrm>
            <a:off x="629801" y="3733714"/>
            <a:ext cx="324552" cy="537949"/>
          </a:xfrm>
          <a:prstGeom prst="rect">
            <a:avLst/>
          </a:prstGeom>
          <a:noFill/>
          <a:ln/>
        </p:spPr>
        <p:txBody>
          <a:bodyPr wrap="none" rtlCol="0" anchor="t"/>
          <a:lstStyle/>
          <a:p>
            <a:pPr marL="0" indent="0" algn="ctr">
              <a:lnSpc>
                <a:spcPts val="2525"/>
              </a:lnSpc>
              <a:buNone/>
            </a:pPr>
            <a:r>
              <a:rPr lang="en-US" dirty="0">
                <a:solidFill>
                  <a:srgbClr val="272525"/>
                </a:solidFill>
                <a:latin typeface="Archivo" panose="020B0604020202020204" charset="0"/>
                <a:ea typeface="Gelasio" pitchFamily="34" charset="-122"/>
                <a:cs typeface="Archivo" panose="020B0604020202020204" charset="0"/>
              </a:rPr>
              <a:t>6</a:t>
            </a:r>
            <a:endParaRPr lang="en-US" dirty="0">
              <a:latin typeface="Archivo" panose="020B0604020202020204" charset="0"/>
              <a:cs typeface="Archivo" panose="020B0604020202020204" charset="0"/>
            </a:endParaRPr>
          </a:p>
        </p:txBody>
      </p:sp>
      <p:sp>
        <p:nvSpPr>
          <p:cNvPr id="34" name="Text 4">
            <a:extLst>
              <a:ext uri="{FF2B5EF4-FFF2-40B4-BE49-F238E27FC236}">
                <a16:creationId xmlns:a16="http://schemas.microsoft.com/office/drawing/2014/main" id="{CF4AE6DA-501C-1797-1A70-6D66781A4FA6}"/>
              </a:ext>
            </a:extLst>
          </p:cNvPr>
          <p:cNvSpPr/>
          <p:nvPr/>
        </p:nvSpPr>
        <p:spPr>
          <a:xfrm>
            <a:off x="996283" y="3805265"/>
            <a:ext cx="923325" cy="331985"/>
          </a:xfrm>
          <a:prstGeom prst="rect">
            <a:avLst/>
          </a:prstGeom>
          <a:noFill/>
          <a:ln/>
        </p:spPr>
        <p:txBody>
          <a:bodyPr wrap="none" rtlCol="0" anchor="t"/>
          <a:lstStyle/>
          <a:p>
            <a:pPr marL="0" indent="0">
              <a:lnSpc>
                <a:spcPts val="2104"/>
              </a:lnSpc>
              <a:buNone/>
            </a:pPr>
            <a:r>
              <a:rPr lang="en-US" sz="1684" dirty="0">
                <a:solidFill>
                  <a:srgbClr val="272525"/>
                </a:solidFill>
                <a:latin typeface="Archivo" panose="020B0604020202020204" charset="0"/>
                <a:ea typeface="Gelasio" pitchFamily="34" charset="-122"/>
                <a:cs typeface="Archivo" panose="020B0604020202020204" charset="0"/>
              </a:rPr>
              <a:t>Update Job</a:t>
            </a:r>
            <a:endParaRPr lang="en-US" sz="1684" dirty="0">
              <a:latin typeface="Archivo" panose="020B0604020202020204" charset="0"/>
              <a:cs typeface="Archivo" panose="020B0604020202020204" charset="0"/>
            </a:endParaRPr>
          </a:p>
        </p:txBody>
      </p:sp>
    </p:spTree>
    <p:extLst>
      <p:ext uri="{BB962C8B-B14F-4D97-AF65-F5344CB8AC3E}">
        <p14:creationId xmlns:p14="http://schemas.microsoft.com/office/powerpoint/2010/main" val="3217201518"/>
      </p:ext>
    </p:extLst>
  </p:cSld>
  <p:clrMapOvr>
    <a:masterClrMapping/>
  </p:clrMapOvr>
  <p:transition spd="slow">
    <p:push dir="u"/>
  </p:transition>
</p:sld>
</file>

<file path=ppt/theme/theme1.xml><?xml version="1.0" encoding="utf-8"?>
<a:theme xmlns:a="http://schemas.openxmlformats.org/drawingml/2006/main" name="Autopsy Practice Breakthrough by Slidesgo">
  <a:themeElements>
    <a:clrScheme name="Simple Light">
      <a:dk1>
        <a:srgbClr val="1F2022"/>
      </a:dk1>
      <a:lt1>
        <a:srgbClr val="FFFFFF"/>
      </a:lt1>
      <a:dk2>
        <a:srgbClr val="FFB6B2"/>
      </a:dk2>
      <a:lt2>
        <a:srgbClr val="96F8CC"/>
      </a:lt2>
      <a:accent1>
        <a:srgbClr val="ADE7FF"/>
      </a:accent1>
      <a:accent2>
        <a:srgbClr val="D5A5FF"/>
      </a:accent2>
      <a:accent3>
        <a:srgbClr val="FFFFFF"/>
      </a:accent3>
      <a:accent4>
        <a:srgbClr val="FFFFFF"/>
      </a:accent4>
      <a:accent5>
        <a:srgbClr val="FFFFFF"/>
      </a:accent5>
      <a:accent6>
        <a:srgbClr val="FFFFFF"/>
      </a:accent6>
      <a:hlink>
        <a:srgbClr val="1F20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657</Words>
  <Application>Microsoft Office PowerPoint</Application>
  <PresentationFormat>On-screen Show (16:9)</PresentationFormat>
  <Paragraphs>164</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Times New Roman</vt:lpstr>
      <vt:lpstr>Bebas Neue</vt:lpstr>
      <vt:lpstr>Söhne</vt:lpstr>
      <vt:lpstr>Lato</vt:lpstr>
      <vt:lpstr>Manrope</vt:lpstr>
      <vt:lpstr>Arial</vt:lpstr>
      <vt:lpstr>Gelasio</vt:lpstr>
      <vt:lpstr>Archivo</vt:lpstr>
      <vt:lpstr>Autopsy Practice Breakthrough by Slidesgo</vt:lpstr>
      <vt:lpstr>CareerConnect Narowal</vt:lpstr>
      <vt:lpstr>INTRODUCTION</vt:lpstr>
      <vt:lpstr>Challenge Faced</vt:lpstr>
      <vt:lpstr>Proposed Solution</vt:lpstr>
      <vt:lpstr>Scope</vt:lpstr>
      <vt:lpstr> Purpose:</vt:lpstr>
      <vt:lpstr>Business Model</vt:lpstr>
      <vt:lpstr>Key feature (Admin)</vt:lpstr>
      <vt:lpstr>Key feature (Employer)</vt:lpstr>
      <vt:lpstr>ERD Diagram</vt:lpstr>
      <vt:lpstr>Flow Chart</vt:lpstr>
      <vt:lpstr>Design</vt:lpstr>
      <vt:lpstr>Employer &amp; User Login</vt:lpstr>
      <vt:lpstr>Employer &amp; User Login</vt:lpstr>
      <vt:lpstr>Home Page &amp; Job Page </vt:lpstr>
      <vt:lpstr>User Profile &amp; Applications</vt:lpstr>
      <vt:lpstr>User Profile &amp; Applications</vt:lpstr>
      <vt:lpstr>Job Detail Page</vt:lpstr>
      <vt:lpstr>Employer Post &amp; Manage Job Page</vt:lpstr>
      <vt:lpstr>Admin Stats</vt:lpstr>
      <vt:lpstr>Admin Job Request &amp; Manage Applications page</vt:lpstr>
      <vt:lpstr>Admin Job Request &amp; Manage Job page</vt:lpstr>
      <vt:lpstr>Gantt Chart</vt:lpstr>
      <vt:lpstr>Future Enhancement</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Muhammad Hussain</cp:lastModifiedBy>
  <cp:revision>36</cp:revision>
  <dcterms:modified xsi:type="dcterms:W3CDTF">2024-07-10T22:02:52Z</dcterms:modified>
</cp:coreProperties>
</file>