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6" r:id="rId6"/>
    <p:sldId id="274" r:id="rId7"/>
    <p:sldId id="272" r:id="rId8"/>
    <p:sldId id="273" r:id="rId9"/>
    <p:sldId id="269" r:id="rId10"/>
    <p:sldId id="267" r:id="rId11"/>
    <p:sldId id="268" r:id="rId12"/>
    <p:sldId id="270" r:id="rId13"/>
    <p:sldId id="280" r:id="rId14"/>
    <p:sldId id="281" r:id="rId15"/>
    <p:sldId id="278" r:id="rId16"/>
    <p:sldId id="279" r:id="rId17"/>
    <p:sldId id="277" r:id="rId18"/>
    <p:sldId id="275" r:id="rId19"/>
    <p:sldId id="276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NBA Player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1152B-9D1D-4F8F-98F3-7A6EEB11106F}"/>
              </a:ext>
            </a:extLst>
          </p:cNvPr>
          <p:cNvSpPr txBox="1"/>
          <p:nvPr/>
        </p:nvSpPr>
        <p:spPr>
          <a:xfrm>
            <a:off x="6705600" y="3276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work in progress by: Scott Kuhlman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523D-9C88-4642-BC7C-26A49768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5388-6E34-41A4-B77B-F8CA4986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95462"/>
            <a:ext cx="5305425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29525-E676-4B8C-B58E-6EE562D7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038600"/>
            <a:ext cx="12153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0EBA-6375-41FD-92FF-9AB12CD9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533400"/>
            <a:ext cx="1600200" cy="6858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B8CB8-74A6-462B-BCB1-3483E48A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43087"/>
            <a:ext cx="7410450" cy="317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23404-D432-4A76-9F38-1BC3677A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82" y="2128837"/>
            <a:ext cx="2886075" cy="452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415BDC-B969-40BF-B9BF-5094D4439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581" y="381000"/>
            <a:ext cx="27336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7F34-35EF-468B-963D-A1B45FA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3886200" cy="685800"/>
          </a:xfrm>
        </p:spPr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8CE21-C5DF-4C02-B42E-868DFC2D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4000"/>
            <a:ext cx="69342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6148-5442-4041-9E8B-42E66AAB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6E50E-99F5-4CF3-83AE-CA2927EA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133600"/>
            <a:ext cx="4229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490B-CB29-42C4-9828-BA6F1212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3733800" cy="6096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7D42D-C8E5-4067-AA9F-E329CC86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4810125" cy="28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C79BC-3409-4AD6-A642-0E142C87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298222"/>
            <a:ext cx="6124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A1A4-1113-43C9-8C88-F181E4EE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2743200" cy="685800"/>
          </a:xfrm>
        </p:spPr>
        <p:txBody>
          <a:bodyPr/>
          <a:lstStyle/>
          <a:p>
            <a:pPr algn="ctr"/>
            <a:r>
              <a:rPr lang="en-US" dirty="0"/>
              <a:t>Triggers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01C5C-0AA0-45F4-AF46-5213544A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87" y="1095374"/>
            <a:ext cx="315277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97D17-1E23-4EB5-A2CA-D540F448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67062"/>
            <a:ext cx="4781550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682E6-AEEB-437A-B9DF-26AEEBF95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387" y="5216554"/>
            <a:ext cx="33147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5D01C-8572-4762-B37C-AD638CCB8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2033587"/>
            <a:ext cx="24860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5D78-7E80-4EC1-8F9C-B5C71C56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71CA3-ABBE-4B22-84C6-42F667BC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09" y="2362200"/>
            <a:ext cx="354330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FFEA5-F831-43C5-94CA-02191B2B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70870"/>
            <a:ext cx="3924300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4B984-D987-4A86-8C6B-FE3519D3B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3429000"/>
            <a:ext cx="3124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F5FE-0F0F-4CB8-9D70-878D5D3D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2438400"/>
            <a:ext cx="2133600" cy="1676400"/>
          </a:xfrm>
        </p:spPr>
        <p:txBody>
          <a:bodyPr>
            <a:noAutofit/>
          </a:bodyPr>
          <a:lstStyle/>
          <a:p>
            <a:r>
              <a:rPr lang="en-US" sz="9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3396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827BF-2C3B-4337-B878-EAD201C4F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66800"/>
            <a:ext cx="11049000" cy="56007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1D7A89-5B82-4AA7-800D-1B39EED138BF}"/>
              </a:ext>
            </a:extLst>
          </p:cNvPr>
          <p:cNvSpPr txBox="1"/>
          <p:nvPr/>
        </p:nvSpPr>
        <p:spPr>
          <a:xfrm>
            <a:off x="3695700" y="190500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DataBase</a:t>
            </a:r>
            <a:r>
              <a:rPr lang="en-US" sz="4400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Teams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57EA3-5B57-4E3D-8EAD-49B6D1D1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3" y="2590800"/>
            <a:ext cx="11835654" cy="23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9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Players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490F0-1282-45CA-8953-F26AAC65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0" y="2590800"/>
            <a:ext cx="11521899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Players Statistics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87BD6-16DF-4B2B-962D-0EF5E7DB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" y="2590800"/>
            <a:ext cx="1207404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Positions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ED3A3-0F0D-48A8-8BF1-500E1C15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98" y="2757486"/>
            <a:ext cx="9608004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Coaches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657C9-7B5D-43A7-92BA-41EE7530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8729575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990601"/>
          </a:xfrm>
        </p:spPr>
        <p:txBody>
          <a:bodyPr/>
          <a:lstStyle/>
          <a:p>
            <a:r>
              <a:rPr lang="en-US" dirty="0"/>
              <a:t>Contracts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A4806-B041-4C77-9F4C-9357E7B9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9801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Seasons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1E60D-1B5D-4AF3-B8F7-9E08EC68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9809673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purl.org/dc/elements/1.1/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148</TotalTime>
  <Words>39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Medium</vt:lpstr>
      <vt:lpstr>Impact</vt:lpstr>
      <vt:lpstr>Basketball 16x9</vt:lpstr>
      <vt:lpstr>NBA Player Database</vt:lpstr>
      <vt:lpstr>PowerPoint Presentation</vt:lpstr>
      <vt:lpstr>Teams Table</vt:lpstr>
      <vt:lpstr>Players Table</vt:lpstr>
      <vt:lpstr>Players Statistics Table</vt:lpstr>
      <vt:lpstr>Positions Table</vt:lpstr>
      <vt:lpstr>Coaches Table</vt:lpstr>
      <vt:lpstr>Contracts Table</vt:lpstr>
      <vt:lpstr>Seasons Table</vt:lpstr>
      <vt:lpstr>Summary Queries</vt:lpstr>
      <vt:lpstr>Views</vt:lpstr>
      <vt:lpstr>Stored Procedures</vt:lpstr>
      <vt:lpstr>Stored Procedures</vt:lpstr>
      <vt:lpstr>Functions</vt:lpstr>
      <vt:lpstr>Triggers</vt:lpstr>
      <vt:lpstr>Triggers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Database</dc:title>
  <dc:creator>Steven y</dc:creator>
  <cp:lastModifiedBy>Steven y</cp:lastModifiedBy>
  <cp:revision>17</cp:revision>
  <dcterms:created xsi:type="dcterms:W3CDTF">2018-10-17T06:38:27Z</dcterms:created>
  <dcterms:modified xsi:type="dcterms:W3CDTF">2018-12-03T07:54:29Z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