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2.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3.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29"/>
  </p:notesMasterIdLst>
  <p:sldIdLst>
    <p:sldId id="357" r:id="rId2"/>
    <p:sldId id="337" r:id="rId3"/>
    <p:sldId id="338" r:id="rId4"/>
    <p:sldId id="339" r:id="rId5"/>
    <p:sldId id="341" r:id="rId6"/>
    <p:sldId id="343" r:id="rId7"/>
    <p:sldId id="353" r:id="rId8"/>
    <p:sldId id="342" r:id="rId9"/>
    <p:sldId id="345" r:id="rId10"/>
    <p:sldId id="347" r:id="rId11"/>
    <p:sldId id="348" r:id="rId12"/>
    <p:sldId id="350" r:id="rId13"/>
    <p:sldId id="352" r:id="rId14"/>
    <p:sldId id="256" r:id="rId15"/>
    <p:sldId id="257" r:id="rId16"/>
    <p:sldId id="258" r:id="rId17"/>
    <p:sldId id="259" r:id="rId18"/>
    <p:sldId id="260" r:id="rId19"/>
    <p:sldId id="261" r:id="rId20"/>
    <p:sldId id="262" r:id="rId21"/>
    <p:sldId id="263" r:id="rId22"/>
    <p:sldId id="264" r:id="rId23"/>
    <p:sldId id="265" r:id="rId24"/>
    <p:sldId id="266" r:id="rId25"/>
    <p:sldId id="267" r:id="rId26"/>
    <p:sldId id="355" r:id="rId27"/>
    <p:sldId id="356" r:id="rId28"/>
  </p:sldIdLst>
  <p:sldSz cx="9144000" cy="5143500" type="screen16x9"/>
  <p:notesSz cx="6858000" cy="9144000"/>
  <p:embeddedFontLst>
    <p:embeddedFont>
      <p:font typeface="Calibri" panose="020F0502020204030204" pitchFamily="34" charset="0"/>
      <p:regular r:id="rId30"/>
      <p:bold r:id="rId31"/>
      <p:italic r:id="rId32"/>
      <p:boldItalic r:id="rId33"/>
    </p:embeddedFont>
    <p:embeddedFont>
      <p:font typeface="Overpass" panose="020B0604020202020204" charset="0"/>
      <p:regular r:id="rId34"/>
      <p:bold r:id="rId35"/>
      <p:italic r:id="rId36"/>
      <p:boldItalic r:id="rId37"/>
    </p:embeddedFont>
    <p:embeddedFont>
      <p:font typeface="Overpass Black" panose="020B0604020202020204" charset="0"/>
      <p:bold r:id="rId38"/>
      <p:italic r:id="rId39"/>
      <p:boldItalic r:id="rId40"/>
    </p:embeddedFont>
    <p:embeddedFont>
      <p:font typeface="Overpass ExtraBold" panose="020B0604020202020204" charset="0"/>
      <p:bold r:id="rId41"/>
      <p:italic r:id="rId42"/>
      <p:boldItalic r:id="rId43"/>
    </p:embeddedFont>
    <p:embeddedFont>
      <p:font typeface="Overpass SemiBold" panose="020B0604020202020204" charset="0"/>
      <p:regular r:id="rId44"/>
      <p:bold r:id="rId45"/>
      <p:italic r:id="rId46"/>
      <p:boldItalic r:id="rId47"/>
    </p:embeddedFont>
    <p:embeddedFont>
      <p:font typeface="Source Sans Pro" panose="020B050303040302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A1A88083-EE16-4CEE-86F6-074D17599DF0}">
          <p14:sldIdLst>
            <p14:sldId id="357"/>
            <p14:sldId id="337"/>
            <p14:sldId id="338"/>
            <p14:sldId id="339"/>
            <p14:sldId id="341"/>
            <p14:sldId id="343"/>
            <p14:sldId id="353"/>
            <p14:sldId id="342"/>
            <p14:sldId id="345"/>
            <p14:sldId id="347"/>
            <p14:sldId id="348"/>
            <p14:sldId id="350"/>
            <p14:sldId id="352"/>
            <p14:sldId id="256"/>
            <p14:sldId id="257"/>
            <p14:sldId id="258"/>
            <p14:sldId id="259"/>
            <p14:sldId id="260"/>
            <p14:sldId id="261"/>
            <p14:sldId id="262"/>
            <p14:sldId id="263"/>
            <p14:sldId id="264"/>
            <p14:sldId id="265"/>
            <p14:sldId id="266"/>
            <p14:sldId id="267"/>
            <p14:sldId id="355"/>
            <p14:sldId id="3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5AD17D-FB31-4141-B4D4-6EE58807FA72}" v="43" dt="2023-10-27T00:51:36.941"/>
  </p1510:revLst>
</p1510:revInfo>
</file>

<file path=ppt/tableStyles.xml><?xml version="1.0" encoding="utf-8"?>
<a:tblStyleLst xmlns:a="http://schemas.openxmlformats.org/drawingml/2006/main" def="{B7F8625B-CEDD-4ECD-96E8-56A1EA189064}">
  <a:tblStyle styleId="{B7F8625B-CEDD-4ECD-96E8-56A1EA18906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26" autoAdjust="0"/>
    <p:restoredTop sz="93457" autoAdjust="0"/>
  </p:normalViewPr>
  <p:slideViewPr>
    <p:cSldViewPr snapToGrid="0">
      <p:cViewPr>
        <p:scale>
          <a:sx n="78" d="100"/>
          <a:sy n="78" d="100"/>
        </p:scale>
        <p:origin x="192" y="1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font" Target="fonts/font21.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font" Target="fonts/font2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12.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font" Target="fonts/font20.fntdata"/><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yagalagae Shamika Fedrick Fernando" userId="3d9816fe-7e02-434f-a975-3e5a4df2c71a" providerId="ADAL" clId="{D55AD17D-FB31-4141-B4D4-6EE58807FA72}"/>
    <pc:docChg chg="undo custSel addSld delSld modSld sldOrd addSection">
      <pc:chgData name="Payagalagae Shamika Fedrick Fernando" userId="3d9816fe-7e02-434f-a975-3e5a4df2c71a" providerId="ADAL" clId="{D55AD17D-FB31-4141-B4D4-6EE58807FA72}" dt="2023-10-27T02:01:40.985" v="278" actId="1036"/>
      <pc:docMkLst>
        <pc:docMk/>
      </pc:docMkLst>
      <pc:sldChg chg="modSp mod">
        <pc:chgData name="Payagalagae Shamika Fedrick Fernando" userId="3d9816fe-7e02-434f-a975-3e5a4df2c71a" providerId="ADAL" clId="{D55AD17D-FB31-4141-B4D4-6EE58807FA72}" dt="2023-10-26T13:36:22.785" v="76" actId="1076"/>
        <pc:sldMkLst>
          <pc:docMk/>
          <pc:sldMk cId="1237589537" sldId="337"/>
        </pc:sldMkLst>
        <pc:spChg chg="mod">
          <ac:chgData name="Payagalagae Shamika Fedrick Fernando" userId="3d9816fe-7e02-434f-a975-3e5a4df2c71a" providerId="ADAL" clId="{D55AD17D-FB31-4141-B4D4-6EE58807FA72}" dt="2023-10-26T13:36:22.785" v="76" actId="1076"/>
          <ac:spMkLst>
            <pc:docMk/>
            <pc:sldMk cId="1237589537" sldId="337"/>
            <ac:spMk id="2" creationId="{BBF1B993-AFE0-E928-B55C-3D984964C431}"/>
          </ac:spMkLst>
        </pc:spChg>
      </pc:sldChg>
      <pc:sldChg chg="addSp delSp modSp mod">
        <pc:chgData name="Payagalagae Shamika Fedrick Fernando" userId="3d9816fe-7e02-434f-a975-3e5a4df2c71a" providerId="ADAL" clId="{D55AD17D-FB31-4141-B4D4-6EE58807FA72}" dt="2023-10-27T02:01:40.985" v="278" actId="1036"/>
        <pc:sldMkLst>
          <pc:docMk/>
          <pc:sldMk cId="1368822408" sldId="338"/>
        </pc:sldMkLst>
        <pc:spChg chg="mod">
          <ac:chgData name="Payagalagae Shamika Fedrick Fernando" userId="3d9816fe-7e02-434f-a975-3e5a4df2c71a" providerId="ADAL" clId="{D55AD17D-FB31-4141-B4D4-6EE58807FA72}" dt="2023-10-27T00:24:43.251" v="102" actId="1076"/>
          <ac:spMkLst>
            <pc:docMk/>
            <pc:sldMk cId="1368822408" sldId="338"/>
            <ac:spMk id="4" creationId="{FDF76585-6C6D-9B57-AECF-CFFB30BC4240}"/>
          </ac:spMkLst>
        </pc:spChg>
        <pc:graphicFrameChg chg="add del mod modGraphic">
          <ac:chgData name="Payagalagae Shamika Fedrick Fernando" userId="3d9816fe-7e02-434f-a975-3e5a4df2c71a" providerId="ADAL" clId="{D55AD17D-FB31-4141-B4D4-6EE58807FA72}" dt="2023-10-27T00:22:15.130" v="97" actId="21"/>
          <ac:graphicFrameMkLst>
            <pc:docMk/>
            <pc:sldMk cId="1368822408" sldId="338"/>
            <ac:graphicFrameMk id="2" creationId="{8F2DDB92-1EF5-101C-A8C3-897C7FB0528B}"/>
          </ac:graphicFrameMkLst>
        </pc:graphicFrameChg>
        <pc:graphicFrameChg chg="add mod modGraphic">
          <ac:chgData name="Payagalagae Shamika Fedrick Fernando" userId="3d9816fe-7e02-434f-a975-3e5a4df2c71a" providerId="ADAL" clId="{D55AD17D-FB31-4141-B4D4-6EE58807FA72}" dt="2023-10-27T02:01:38.799" v="277" actId="14100"/>
          <ac:graphicFrameMkLst>
            <pc:docMk/>
            <pc:sldMk cId="1368822408" sldId="338"/>
            <ac:graphicFrameMk id="3" creationId="{6E568845-5D7B-2D38-4AF0-A2F377D8A15D}"/>
          </ac:graphicFrameMkLst>
        </pc:graphicFrameChg>
        <pc:graphicFrameChg chg="mod">
          <ac:chgData name="Payagalagae Shamika Fedrick Fernando" userId="3d9816fe-7e02-434f-a975-3e5a4df2c71a" providerId="ADAL" clId="{D55AD17D-FB31-4141-B4D4-6EE58807FA72}" dt="2023-10-27T02:01:40.985" v="278" actId="1036"/>
          <ac:graphicFrameMkLst>
            <pc:docMk/>
            <pc:sldMk cId="1368822408" sldId="338"/>
            <ac:graphicFrameMk id="7" creationId="{FB20FBEC-F996-ADCB-98C1-B2AA437AACD5}"/>
          </ac:graphicFrameMkLst>
        </pc:graphicFrameChg>
      </pc:sldChg>
      <pc:sldChg chg="addSp modSp mod">
        <pc:chgData name="Payagalagae Shamika Fedrick Fernando" userId="3d9816fe-7e02-434f-a975-3e5a4df2c71a" providerId="ADAL" clId="{D55AD17D-FB31-4141-B4D4-6EE58807FA72}" dt="2023-10-27T00:56:30.090" v="248" actId="1076"/>
        <pc:sldMkLst>
          <pc:docMk/>
          <pc:sldMk cId="1108154795" sldId="339"/>
        </pc:sldMkLst>
        <pc:spChg chg="mod">
          <ac:chgData name="Payagalagae Shamika Fedrick Fernando" userId="3d9816fe-7e02-434f-a975-3e5a4df2c71a" providerId="ADAL" clId="{D55AD17D-FB31-4141-B4D4-6EE58807FA72}" dt="2023-10-27T00:22:31.710" v="100" actId="1076"/>
          <ac:spMkLst>
            <pc:docMk/>
            <pc:sldMk cId="1108154795" sldId="339"/>
            <ac:spMk id="2" creationId="{9D94C85A-0195-2954-9780-0B40AB40C490}"/>
          </ac:spMkLst>
        </pc:spChg>
        <pc:graphicFrameChg chg="add mod modGraphic">
          <ac:chgData name="Payagalagae Shamika Fedrick Fernando" userId="3d9816fe-7e02-434f-a975-3e5a4df2c71a" providerId="ADAL" clId="{D55AD17D-FB31-4141-B4D4-6EE58807FA72}" dt="2023-10-27T00:56:30.090" v="248" actId="1076"/>
          <ac:graphicFrameMkLst>
            <pc:docMk/>
            <pc:sldMk cId="1108154795" sldId="339"/>
            <ac:graphicFrameMk id="3" creationId="{ADE9511B-440A-BD05-0A86-375219380192}"/>
          </ac:graphicFrameMkLst>
        </pc:graphicFrameChg>
      </pc:sldChg>
      <pc:sldChg chg="addSp modSp mod">
        <pc:chgData name="Payagalagae Shamika Fedrick Fernando" userId="3d9816fe-7e02-434f-a975-3e5a4df2c71a" providerId="ADAL" clId="{D55AD17D-FB31-4141-B4D4-6EE58807FA72}" dt="2023-10-27T02:01:24.627" v="274" actId="14100"/>
        <pc:sldMkLst>
          <pc:docMk/>
          <pc:sldMk cId="3392223107" sldId="341"/>
        </pc:sldMkLst>
        <pc:spChg chg="mod">
          <ac:chgData name="Payagalagae Shamika Fedrick Fernando" userId="3d9816fe-7e02-434f-a975-3e5a4df2c71a" providerId="ADAL" clId="{D55AD17D-FB31-4141-B4D4-6EE58807FA72}" dt="2023-10-27T00:27:44.882" v="120" actId="1076"/>
          <ac:spMkLst>
            <pc:docMk/>
            <pc:sldMk cId="3392223107" sldId="341"/>
            <ac:spMk id="2" creationId="{1D56FF17-FA28-C1F3-919A-A3CB89CC0264}"/>
          </ac:spMkLst>
        </pc:spChg>
        <pc:graphicFrameChg chg="add mod modGraphic">
          <ac:chgData name="Payagalagae Shamika Fedrick Fernando" userId="3d9816fe-7e02-434f-a975-3e5a4df2c71a" providerId="ADAL" clId="{D55AD17D-FB31-4141-B4D4-6EE58807FA72}" dt="2023-10-27T02:01:24.627" v="274" actId="14100"/>
          <ac:graphicFrameMkLst>
            <pc:docMk/>
            <pc:sldMk cId="3392223107" sldId="341"/>
            <ac:graphicFrameMk id="3" creationId="{7AFA9DCC-690F-A327-15F4-ACDD5C9D5F8D}"/>
          </ac:graphicFrameMkLst>
        </pc:graphicFrameChg>
      </pc:sldChg>
      <pc:sldChg chg="addSp delSp modSp mod">
        <pc:chgData name="Payagalagae Shamika Fedrick Fernando" userId="3d9816fe-7e02-434f-a975-3e5a4df2c71a" providerId="ADAL" clId="{D55AD17D-FB31-4141-B4D4-6EE58807FA72}" dt="2023-10-27T00:31:35.296" v="138" actId="478"/>
        <pc:sldMkLst>
          <pc:docMk/>
          <pc:sldMk cId="2042131845" sldId="343"/>
        </pc:sldMkLst>
        <pc:spChg chg="mod">
          <ac:chgData name="Payagalagae Shamika Fedrick Fernando" userId="3d9816fe-7e02-434f-a975-3e5a4df2c71a" providerId="ADAL" clId="{D55AD17D-FB31-4141-B4D4-6EE58807FA72}" dt="2023-10-27T00:28:38.516" v="127" actId="1076"/>
          <ac:spMkLst>
            <pc:docMk/>
            <pc:sldMk cId="2042131845" sldId="343"/>
            <ac:spMk id="2" creationId="{7D7DCFA3-BF44-CC19-A594-4F4A10CCBE7A}"/>
          </ac:spMkLst>
        </pc:spChg>
        <pc:graphicFrameChg chg="add del mod">
          <ac:chgData name="Payagalagae Shamika Fedrick Fernando" userId="3d9816fe-7e02-434f-a975-3e5a4df2c71a" providerId="ADAL" clId="{D55AD17D-FB31-4141-B4D4-6EE58807FA72}" dt="2023-10-27T00:30:22.075" v="131"/>
          <ac:graphicFrameMkLst>
            <pc:docMk/>
            <pc:sldMk cId="2042131845" sldId="343"/>
            <ac:graphicFrameMk id="3" creationId="{E7AAF7B5-B617-1F0E-F81A-C91E63A443DD}"/>
          </ac:graphicFrameMkLst>
        </pc:graphicFrameChg>
        <pc:graphicFrameChg chg="add del mod modGraphic">
          <ac:chgData name="Payagalagae Shamika Fedrick Fernando" userId="3d9816fe-7e02-434f-a975-3e5a4df2c71a" providerId="ADAL" clId="{D55AD17D-FB31-4141-B4D4-6EE58807FA72}" dt="2023-10-27T00:31:35.296" v="138" actId="478"/>
          <ac:graphicFrameMkLst>
            <pc:docMk/>
            <pc:sldMk cId="2042131845" sldId="343"/>
            <ac:graphicFrameMk id="5" creationId="{FDAC002A-6EC6-159B-8B3B-C4510917FE55}"/>
          </ac:graphicFrameMkLst>
        </pc:graphicFrameChg>
      </pc:sldChg>
      <pc:sldChg chg="addSp delSp modSp mod">
        <pc:chgData name="Payagalagae Shamika Fedrick Fernando" userId="3d9816fe-7e02-434f-a975-3e5a4df2c71a" providerId="ADAL" clId="{D55AD17D-FB31-4141-B4D4-6EE58807FA72}" dt="2023-10-27T01:25:52.191" v="270" actId="14100"/>
        <pc:sldMkLst>
          <pc:docMk/>
          <pc:sldMk cId="1440472853" sldId="353"/>
        </pc:sldMkLst>
        <pc:spChg chg="mod">
          <ac:chgData name="Payagalagae Shamika Fedrick Fernando" userId="3d9816fe-7e02-434f-a975-3e5a4df2c71a" providerId="ADAL" clId="{D55AD17D-FB31-4141-B4D4-6EE58807FA72}" dt="2023-10-27T00:46:24.926" v="185" actId="14100"/>
          <ac:spMkLst>
            <pc:docMk/>
            <pc:sldMk cId="1440472853" sldId="353"/>
            <ac:spMk id="2" creationId="{3F6356F8-03EA-9961-4CE4-F4084B178F0E}"/>
          </ac:spMkLst>
        </pc:spChg>
        <pc:spChg chg="mod">
          <ac:chgData name="Payagalagae Shamika Fedrick Fernando" userId="3d9816fe-7e02-434f-a975-3e5a4df2c71a" providerId="ADAL" clId="{D55AD17D-FB31-4141-B4D4-6EE58807FA72}" dt="2023-10-27T00:49:29.669" v="209" actId="1076"/>
          <ac:spMkLst>
            <pc:docMk/>
            <pc:sldMk cId="1440472853" sldId="353"/>
            <ac:spMk id="5" creationId="{504A655F-A3D9-41C9-A12C-BEF30D550A00}"/>
          </ac:spMkLst>
        </pc:spChg>
        <pc:spChg chg="mod">
          <ac:chgData name="Payagalagae Shamika Fedrick Fernando" userId="3d9816fe-7e02-434f-a975-3e5a4df2c71a" providerId="ADAL" clId="{D55AD17D-FB31-4141-B4D4-6EE58807FA72}" dt="2023-10-27T00:49:07.072" v="205" actId="1076"/>
          <ac:spMkLst>
            <pc:docMk/>
            <pc:sldMk cId="1440472853" sldId="353"/>
            <ac:spMk id="6" creationId="{28AD003D-654C-E8FB-2671-86BBE5A3DC0E}"/>
          </ac:spMkLst>
        </pc:spChg>
        <pc:spChg chg="add mod">
          <ac:chgData name="Payagalagae Shamika Fedrick Fernando" userId="3d9816fe-7e02-434f-a975-3e5a4df2c71a" providerId="ADAL" clId="{D55AD17D-FB31-4141-B4D4-6EE58807FA72}" dt="2023-10-27T00:48:21.250" v="200" actId="1076"/>
          <ac:spMkLst>
            <pc:docMk/>
            <pc:sldMk cId="1440472853" sldId="353"/>
            <ac:spMk id="7" creationId="{AE895FB8-6AD2-AA2B-A63A-37EE7FA6FA85}"/>
          </ac:spMkLst>
        </pc:spChg>
        <pc:spChg chg="mod">
          <ac:chgData name="Payagalagae Shamika Fedrick Fernando" userId="3d9816fe-7e02-434f-a975-3e5a4df2c71a" providerId="ADAL" clId="{D55AD17D-FB31-4141-B4D4-6EE58807FA72}" dt="2023-10-27T00:49:14.206" v="206" actId="1076"/>
          <ac:spMkLst>
            <pc:docMk/>
            <pc:sldMk cId="1440472853" sldId="353"/>
            <ac:spMk id="8" creationId="{50E3D7B9-991B-4A5A-56C2-87A94A4116C8}"/>
          </ac:spMkLst>
        </pc:spChg>
        <pc:spChg chg="mod">
          <ac:chgData name="Payagalagae Shamika Fedrick Fernando" userId="3d9816fe-7e02-434f-a975-3e5a4df2c71a" providerId="ADAL" clId="{D55AD17D-FB31-4141-B4D4-6EE58807FA72}" dt="2023-10-27T00:46:37.977" v="187" actId="1076"/>
          <ac:spMkLst>
            <pc:docMk/>
            <pc:sldMk cId="1440472853" sldId="353"/>
            <ac:spMk id="10" creationId="{1B7ACAEE-270C-5587-08CA-95DA7A77F92E}"/>
          </ac:spMkLst>
        </pc:spChg>
        <pc:graphicFrameChg chg="add mod">
          <ac:chgData name="Payagalagae Shamika Fedrick Fernando" userId="3d9816fe-7e02-434f-a975-3e5a4df2c71a" providerId="ADAL" clId="{D55AD17D-FB31-4141-B4D4-6EE58807FA72}" dt="2023-10-27T00:51:47.876" v="220" actId="14100"/>
          <ac:graphicFrameMkLst>
            <pc:docMk/>
            <pc:sldMk cId="1440472853" sldId="353"/>
            <ac:graphicFrameMk id="3" creationId="{6D7878B2-608B-5EEF-6EFA-1F9C660BE123}"/>
          </ac:graphicFrameMkLst>
        </pc:graphicFrameChg>
        <pc:graphicFrameChg chg="del mod">
          <ac:chgData name="Payagalagae Shamika Fedrick Fernando" userId="3d9816fe-7e02-434f-a975-3e5a4df2c71a" providerId="ADAL" clId="{D55AD17D-FB31-4141-B4D4-6EE58807FA72}" dt="2023-10-27T00:44:48.107" v="150" actId="478"/>
          <ac:graphicFrameMkLst>
            <pc:docMk/>
            <pc:sldMk cId="1440472853" sldId="353"/>
            <ac:graphicFrameMk id="4" creationId="{A69C1E87-4502-A9BD-012A-0A95D2C1B981}"/>
          </ac:graphicFrameMkLst>
        </pc:graphicFrameChg>
        <pc:graphicFrameChg chg="add del mod">
          <ac:chgData name="Payagalagae Shamika Fedrick Fernando" userId="3d9816fe-7e02-434f-a975-3e5a4df2c71a" providerId="ADAL" clId="{D55AD17D-FB31-4141-B4D4-6EE58807FA72}" dt="2023-10-27T00:50:21.094" v="212"/>
          <ac:graphicFrameMkLst>
            <pc:docMk/>
            <pc:sldMk cId="1440472853" sldId="353"/>
            <ac:graphicFrameMk id="9" creationId="{C3301BDE-0974-2B40-43F9-0F66A32A12CB}"/>
          </ac:graphicFrameMkLst>
        </pc:graphicFrameChg>
        <pc:graphicFrameChg chg="add mod modGraphic">
          <ac:chgData name="Payagalagae Shamika Fedrick Fernando" userId="3d9816fe-7e02-434f-a975-3e5a4df2c71a" providerId="ADAL" clId="{D55AD17D-FB31-4141-B4D4-6EE58807FA72}" dt="2023-10-27T01:25:52.191" v="270" actId="14100"/>
          <ac:graphicFrameMkLst>
            <pc:docMk/>
            <pc:sldMk cId="1440472853" sldId="353"/>
            <ac:graphicFrameMk id="11" creationId="{03ECD841-DEC9-8702-2B30-66C1D7BB4F80}"/>
          </ac:graphicFrameMkLst>
        </pc:graphicFrameChg>
      </pc:sldChg>
      <pc:sldChg chg="addSp delSp modSp new mod ord">
        <pc:chgData name="Payagalagae Shamika Fedrick Fernando" userId="3d9816fe-7e02-434f-a975-3e5a4df2c71a" providerId="ADAL" clId="{D55AD17D-FB31-4141-B4D4-6EE58807FA72}" dt="2023-10-26T13:35:08.492" v="72" actId="20577"/>
        <pc:sldMkLst>
          <pc:docMk/>
          <pc:sldMk cId="1298148293" sldId="357"/>
        </pc:sldMkLst>
        <pc:spChg chg="del">
          <ac:chgData name="Payagalagae Shamika Fedrick Fernando" userId="3d9816fe-7e02-434f-a975-3e5a4df2c71a" providerId="ADAL" clId="{D55AD17D-FB31-4141-B4D4-6EE58807FA72}" dt="2023-10-26T13:30:33.025" v="5" actId="478"/>
          <ac:spMkLst>
            <pc:docMk/>
            <pc:sldMk cId="1298148293" sldId="357"/>
            <ac:spMk id="2" creationId="{DB19EA6B-B447-4B41-DFC8-FB2EF05A94E6}"/>
          </ac:spMkLst>
        </pc:spChg>
        <pc:spChg chg="del">
          <ac:chgData name="Payagalagae Shamika Fedrick Fernando" userId="3d9816fe-7e02-434f-a975-3e5a4df2c71a" providerId="ADAL" clId="{D55AD17D-FB31-4141-B4D4-6EE58807FA72}" dt="2023-10-26T13:30:28.763" v="4" actId="478"/>
          <ac:spMkLst>
            <pc:docMk/>
            <pc:sldMk cId="1298148293" sldId="357"/>
            <ac:spMk id="3" creationId="{4DF6FFA7-B9D7-3F3D-61A1-A3F2CB0A837A}"/>
          </ac:spMkLst>
        </pc:spChg>
        <pc:spChg chg="add del mod">
          <ac:chgData name="Payagalagae Shamika Fedrick Fernando" userId="3d9816fe-7e02-434f-a975-3e5a4df2c71a" providerId="ADAL" clId="{D55AD17D-FB31-4141-B4D4-6EE58807FA72}" dt="2023-10-26T13:32:35.429" v="43"/>
          <ac:spMkLst>
            <pc:docMk/>
            <pc:sldMk cId="1298148293" sldId="357"/>
            <ac:spMk id="5" creationId="{D47AE3A2-F3DC-72E6-74B8-45CA9FE56B18}"/>
          </ac:spMkLst>
        </pc:spChg>
        <pc:spChg chg="add mod">
          <ac:chgData name="Payagalagae Shamika Fedrick Fernando" userId="3d9816fe-7e02-434f-a975-3e5a4df2c71a" providerId="ADAL" clId="{D55AD17D-FB31-4141-B4D4-6EE58807FA72}" dt="2023-10-26T13:33:29.248" v="48" actId="14100"/>
          <ac:spMkLst>
            <pc:docMk/>
            <pc:sldMk cId="1298148293" sldId="357"/>
            <ac:spMk id="6" creationId="{2D34CF0B-7617-CAAD-28D2-09D8A3D32925}"/>
          </ac:spMkLst>
        </pc:spChg>
        <pc:spChg chg="add mod">
          <ac:chgData name="Payagalagae Shamika Fedrick Fernando" userId="3d9816fe-7e02-434f-a975-3e5a4df2c71a" providerId="ADAL" clId="{D55AD17D-FB31-4141-B4D4-6EE58807FA72}" dt="2023-10-26T13:35:08.492" v="72" actId="20577"/>
          <ac:spMkLst>
            <pc:docMk/>
            <pc:sldMk cId="1298148293" sldId="357"/>
            <ac:spMk id="7" creationId="{BD7573C3-CCBD-3772-FE83-DEE29CCAF0EF}"/>
          </ac:spMkLst>
        </pc:spChg>
        <pc:spChg chg="add del mod">
          <ac:chgData name="Payagalagae Shamika Fedrick Fernando" userId="3d9816fe-7e02-434f-a975-3e5a4df2c71a" providerId="ADAL" clId="{D55AD17D-FB31-4141-B4D4-6EE58807FA72}" dt="2023-10-26T13:33:53.847" v="52"/>
          <ac:spMkLst>
            <pc:docMk/>
            <pc:sldMk cId="1298148293" sldId="357"/>
            <ac:spMk id="8" creationId="{77CA525A-C9E2-4697-993E-F999D2AFE326}"/>
          </ac:spMkLst>
        </pc:spChg>
        <pc:picChg chg="add mod">
          <ac:chgData name="Payagalagae Shamika Fedrick Fernando" userId="3d9816fe-7e02-434f-a975-3e5a4df2c71a" providerId="ADAL" clId="{D55AD17D-FB31-4141-B4D4-6EE58807FA72}" dt="2023-10-26T13:34:21.347" v="56" actId="1076"/>
          <ac:picMkLst>
            <pc:docMk/>
            <pc:sldMk cId="1298148293" sldId="357"/>
            <ac:picMk id="4" creationId="{00F2DB04-87DA-F4B7-3EAF-838E7E4701F3}"/>
          </ac:picMkLst>
        </pc:picChg>
      </pc:sldChg>
      <pc:sldChg chg="add del setBg">
        <pc:chgData name="Payagalagae Shamika Fedrick Fernando" userId="3d9816fe-7e02-434f-a975-3e5a4df2c71a" providerId="ADAL" clId="{D55AD17D-FB31-4141-B4D4-6EE58807FA72}" dt="2023-10-26T13:30:38.488" v="7" actId="47"/>
        <pc:sldMkLst>
          <pc:docMk/>
          <pc:sldMk cId="0" sldId="358"/>
        </pc:sldMkLst>
      </pc:sldChg>
      <pc:sldMasterChg chg="delSldLayout">
        <pc:chgData name="Payagalagae Shamika Fedrick Fernando" userId="3d9816fe-7e02-434f-a975-3e5a4df2c71a" providerId="ADAL" clId="{D55AD17D-FB31-4141-B4D4-6EE58807FA72}" dt="2023-10-26T13:30:38.488" v="7" actId="47"/>
        <pc:sldMasterMkLst>
          <pc:docMk/>
          <pc:sldMasterMk cId="0" sldId="2147483696"/>
        </pc:sldMasterMkLst>
        <pc:sldLayoutChg chg="del">
          <pc:chgData name="Payagalagae Shamika Fedrick Fernando" userId="3d9816fe-7e02-434f-a975-3e5a4df2c71a" providerId="ADAL" clId="{D55AD17D-FB31-4141-B4D4-6EE58807FA72}" dt="2023-10-26T13:30:38.488" v="7" actId="47"/>
          <pc:sldLayoutMkLst>
            <pc:docMk/>
            <pc:sldMasterMk cId="0" sldId="2147483696"/>
            <pc:sldLayoutMk cId="0" sldId="2147483658"/>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uoneduau-my.sharepoint.com/personal/c3387934_uon_edu_au/Documents/1.Uni/Year%203/EBUS3030/Group%20Project%20Part%20B/Assignment%202%20sql%20part/Excel%20Files%20manav/Excel%20Files/Top%20salesperson%20for%20each%20month%20($)%20(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uoneduau-my.sharepoint.com/personal/c3387934_uon_edu_au/Documents/1.Uni/Year%203/EBUS3030/Group%20Project%20Part%20B/Assignment%202%20sql%20part/Excel%20Files%20manav/Excel%20Files/Top%203%20least%20popular%20items%20across%20all%20store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uoneduau-my.sharepoint.com/personal/c3387934_uon_edu_au/Documents/1.Uni/Year%203/EBUS3030/Group%20Project%20Part%20B/Assignment%202%20sql%20part/Excel%20Files%20manav/Excel%20Files/Top%203%20least%20popular%20items%20across%20all%20stores.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uoneduau-my.sharepoint.com/personal/c3387934_uon_edu_au/Documents/1.Uni/Year%203/EBUS3030/Group%20Project%20Part%20B/Assignment%202%20sql%20part/Excel%20Files%20manav/Excel%20Files/Best%20performing%20store.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hamika%20Fernando\AppData\Local\Microsoft\Windows\INetCache\IE\CJ2CX2JQ\Overall_top_10_salesperson_by_$_earned%5b1%5d.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https://uoneduau-my.sharepoint.com/personal/c3387934_uon_edu_au/Documents/1.Uni/Year%203/EBUS3030/Group%20Project%20Part%20B/Assignment%202%20sql%20part/Excel%20Files%20manav/Excel%20Files/Top%20salesperson%20for%20each%20month%20(T)%20(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uoneduau-my.sharepoint.com/personal/c3387934_uon_edu_au/Documents/1.Uni/Year%203/EBUS3030/Group%20Project%20Part%20B/Assignment%202%20sql%20part/Excel%20Files%20manav/Excel%20Files/Overall%20Best%20salesperson%20by%20most%20transactions&#160;made..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2.xml"/></Relationships>
</file>

<file path=ppt/charts/_rels/chart5.xml.rels><?xml version="1.0" encoding="UTF-8" standalone="yes"?>
<Relationships xmlns="http://schemas.openxmlformats.org/package/2006/relationships"><Relationship Id="rId3" Type="http://schemas.openxmlformats.org/officeDocument/2006/relationships/oleObject" Target="https://uoneduau-my.sharepoint.com/personal/c3387934_uon_edu_au/Documents/1.Uni/Year%203/EBUS3030/Group%20Project%20Part%20B/Assignment%202%20sql%20part/Excel%20Files%20manav/Excel%20Files/Top%20salesperson%20for%20each%20month%20(G)%20(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uoneduau-my.sharepoint.com/personal/c3387934_uon_edu_au/Documents/1.Uni/Year%203/EBUS3030/Group%20Project%20Part%20B/Assignment%202%20sql%20part/Excel%20Files%20manav/Excel%20Files/Overall%20top%2010%20salesperson%20by%20goods%20sold.xlsx" TargetMode="Externa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3.xml"/></Relationships>
</file>

<file path=ppt/charts/_rels/chart7.xml.rels><?xml version="1.0" encoding="UTF-8" standalone="yes"?>
<Relationships xmlns="http://schemas.openxmlformats.org/package/2006/relationships"><Relationship Id="rId3" Type="http://schemas.openxmlformats.org/officeDocument/2006/relationships/oleObject" Target="https://uoneduau-my.sharepoint.com/personal/c3387934_uon_edu_au/Documents/1.Uni/Year%203/EBUS3030/Group%20Project%20Part%20B/Assignment%202%20sql%20part/Excel%20Files%20manav/Excel%20Files/Top%203%20popular%20item%20(A).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uoneduau-my.sharepoint.com/personal/c3387934_uon_edu_au/Documents/1.Uni/Year%203/EBUS3030/Group%20Project%20Part%20B/Assignment%202%20sql%20part/Excel%20Files%20manav/Excel%20Files/Top%203%20popular%20item%20(A).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uoneduau-my.sharepoint.com/personal/c3387934_uon_edu_au/Documents/1.Uni/Year%203/EBUS3030/Group%20Project%20Part%20B/Assignment%202%20sql%20part/Excel%20Files%20manav/Excel%20Files/Top%203%20popular%20item%20(A).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970381666718537"/>
          <c:y val="0.34814004376367613"/>
          <c:w val="0.88802739835108302"/>
          <c:h val="0.41603399310462619"/>
        </c:manualLayout>
      </c:layout>
      <c:barChart>
        <c:barDir val="col"/>
        <c:grouping val="clustered"/>
        <c:varyColors val="0"/>
        <c:ser>
          <c:idx val="0"/>
          <c:order val="0"/>
          <c:tx>
            <c:strRef>
              <c:f>'[Top salesperson for each month ($) (A).xlsx]Sheet1'!$E$3</c:f>
              <c:strCache>
                <c:ptCount val="1"/>
                <c:pt idx="0">
                  <c:v>MonthlyTotalSales</c:v>
                </c:pt>
              </c:strCache>
            </c:strRef>
          </c:tx>
          <c:spPr>
            <a:solidFill>
              <a:schemeClr val="accent1"/>
            </a:solidFill>
            <a:ln>
              <a:noFill/>
            </a:ln>
            <a:effectLst/>
          </c:spPr>
          <c:invertIfNegative val="0"/>
          <c:cat>
            <c:multiLvlStrRef>
              <c:f>'[Top salesperson for each month ($) (A).xlsx]Sheet1'!$B$4:$D$15</c:f>
              <c:multiLvlStrCache>
                <c:ptCount val="12"/>
                <c:lvl>
                  <c:pt idx="0">
                    <c:v>Victoria Cotton</c:v>
                  </c:pt>
                  <c:pt idx="1">
                    <c:v>Carlos King</c:v>
                  </c:pt>
                  <c:pt idx="2">
                    <c:v>Eli Powell</c:v>
                  </c:pt>
                  <c:pt idx="3">
                    <c:v>Joey Clark</c:v>
                  </c:pt>
                  <c:pt idx="4">
                    <c:v>Samantha Fisher</c:v>
                  </c:pt>
                  <c:pt idx="5">
                    <c:v>Jake Cox</c:v>
                  </c:pt>
                  <c:pt idx="6">
                    <c:v>Taylor Morales</c:v>
                  </c:pt>
                  <c:pt idx="7">
                    <c:v>Caleb Nguyen</c:v>
                  </c:pt>
                  <c:pt idx="8">
                    <c:v>Mia Foster</c:v>
                  </c:pt>
                  <c:pt idx="9">
                    <c:v>Isaiah Cruz</c:v>
                  </c:pt>
                  <c:pt idx="10">
                    <c:v>Isaiah Cruz</c:v>
                  </c:pt>
                  <c:pt idx="11">
                    <c:v>Marcus Ross</c:v>
                  </c:pt>
                </c:lvl>
                <c:lvl>
                  <c:pt idx="0">
                    <c:v>July</c:v>
                  </c:pt>
                  <c:pt idx="1">
                    <c:v>August</c:v>
                  </c:pt>
                  <c:pt idx="2">
                    <c:v>September</c:v>
                  </c:pt>
                  <c:pt idx="3">
                    <c:v>October</c:v>
                  </c:pt>
                  <c:pt idx="4">
                    <c:v>November</c:v>
                  </c:pt>
                  <c:pt idx="5">
                    <c:v>December</c:v>
                  </c:pt>
                  <c:pt idx="6">
                    <c:v>January</c:v>
                  </c:pt>
                  <c:pt idx="7">
                    <c:v>February</c:v>
                  </c:pt>
                  <c:pt idx="8">
                    <c:v>March</c:v>
                  </c:pt>
                  <c:pt idx="9">
                    <c:v>April</c:v>
                  </c:pt>
                  <c:pt idx="10">
                    <c:v>May</c:v>
                  </c:pt>
                  <c:pt idx="11">
                    <c:v>June</c:v>
                  </c:pt>
                </c:lvl>
                <c:lvl>
                  <c:pt idx="0">
                    <c:v>2021</c:v>
                  </c:pt>
                  <c:pt idx="6">
                    <c:v>2022</c:v>
                  </c:pt>
                </c:lvl>
              </c:multiLvlStrCache>
            </c:multiLvlStrRef>
          </c:cat>
          <c:val>
            <c:numRef>
              <c:f>'[Top salesperson for each month ($) (A).xlsx]Sheet1'!$E$4:$E$15</c:f>
              <c:numCache>
                <c:formatCode>General</c:formatCode>
                <c:ptCount val="12"/>
                <c:pt idx="0">
                  <c:v>12745.9</c:v>
                </c:pt>
                <c:pt idx="1">
                  <c:v>10774.8</c:v>
                </c:pt>
                <c:pt idx="2">
                  <c:v>11516.6</c:v>
                </c:pt>
                <c:pt idx="3">
                  <c:v>13020.05</c:v>
                </c:pt>
                <c:pt idx="4">
                  <c:v>13226.8</c:v>
                </c:pt>
                <c:pt idx="5">
                  <c:v>11497</c:v>
                </c:pt>
                <c:pt idx="6">
                  <c:v>13024.5</c:v>
                </c:pt>
                <c:pt idx="7">
                  <c:v>11479.9</c:v>
                </c:pt>
                <c:pt idx="8">
                  <c:v>12663.9</c:v>
                </c:pt>
                <c:pt idx="9">
                  <c:v>13378</c:v>
                </c:pt>
                <c:pt idx="10">
                  <c:v>12383.65</c:v>
                </c:pt>
                <c:pt idx="11">
                  <c:v>11785.1</c:v>
                </c:pt>
              </c:numCache>
            </c:numRef>
          </c:val>
          <c:extLst>
            <c:ext xmlns:c16="http://schemas.microsoft.com/office/drawing/2014/chart" uri="{C3380CC4-5D6E-409C-BE32-E72D297353CC}">
              <c16:uniqueId val="{00000000-A7A5-46E5-8630-23EDC444B835}"/>
            </c:ext>
          </c:extLst>
        </c:ser>
        <c:dLbls>
          <c:showLegendKey val="0"/>
          <c:showVal val="0"/>
          <c:showCatName val="0"/>
          <c:showSerName val="0"/>
          <c:showPercent val="0"/>
          <c:showBubbleSize val="0"/>
        </c:dLbls>
        <c:gapWidth val="219"/>
        <c:overlap val="-27"/>
        <c:axId val="333753632"/>
        <c:axId val="333755360"/>
      </c:barChart>
      <c:catAx>
        <c:axId val="333753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ln>
                  <a:noFill/>
                </a:ln>
                <a:solidFill>
                  <a:schemeClr val="bg2"/>
                </a:solidFill>
                <a:latin typeface="+mn-lt"/>
                <a:ea typeface="+mn-ea"/>
                <a:cs typeface="+mn-cs"/>
              </a:defRPr>
            </a:pPr>
            <a:endParaRPr lang="en-US"/>
          </a:p>
        </c:txPr>
        <c:crossAx val="333755360"/>
        <c:crosses val="autoZero"/>
        <c:auto val="1"/>
        <c:lblAlgn val="ctr"/>
        <c:lblOffset val="100"/>
        <c:noMultiLvlLbl val="0"/>
      </c:catAx>
      <c:valAx>
        <c:axId val="333755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ln>
                  <a:noFill/>
                </a:ln>
                <a:solidFill>
                  <a:schemeClr val="bg2"/>
                </a:solidFill>
                <a:latin typeface="+mn-lt"/>
                <a:ea typeface="+mn-ea"/>
                <a:cs typeface="+mn-cs"/>
              </a:defRPr>
            </a:pPr>
            <a:endParaRPr lang="en-US"/>
          </a:p>
        </c:txPr>
        <c:crossAx val="3337536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n>
            <a:noFill/>
          </a:ln>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R="0" algn="ctr" rtl="0">
              <a:lnSpc>
                <a:spcPct val="100000"/>
              </a:lnSpc>
              <a:spcBef>
                <a:spcPts val="0"/>
              </a:spcBef>
              <a:spcAft>
                <a:spcPts val="0"/>
              </a:spcAft>
              <a:buClr>
                <a:srgbClr val="000000"/>
              </a:buClr>
              <a:buFont typeface="Arial"/>
              <a:defRPr lang="en-US" sz="1000" b="1" i="1" u="none" strike="noStrike" kern="1200" cap="none" spc="0" baseline="0">
                <a:solidFill>
                  <a:schemeClr val="bg1">
                    <a:lumMod val="10000"/>
                  </a:schemeClr>
                </a:solidFill>
                <a:latin typeface="+mn-lt"/>
                <a:ea typeface="+mn-ea"/>
                <a:cs typeface="+mn-cs"/>
                <a:sym typeface="Arial"/>
              </a:defRPr>
            </a:pPr>
            <a:r>
              <a:rPr lang="en-US" sz="1000" b="1" i="1" u="none" strike="noStrike" kern="1200" cap="none" spc="0" baseline="0" dirty="0">
                <a:solidFill>
                  <a:schemeClr val="bg1">
                    <a:lumMod val="10000"/>
                  </a:schemeClr>
                </a:solidFill>
                <a:latin typeface="+mn-lt"/>
                <a:ea typeface="+mn-ea"/>
                <a:cs typeface="+mn-cs"/>
                <a:sym typeface="Arial"/>
              </a:rPr>
              <a:t>Quantity</a:t>
            </a:r>
          </a:p>
        </c:rich>
      </c:tx>
      <c:layout>
        <c:manualLayout>
          <c:xMode val="edge"/>
          <c:yMode val="edge"/>
          <c:x val="1.2872599558148769E-3"/>
          <c:y val="1.9908693073477896E-2"/>
        </c:manualLayout>
      </c:layout>
      <c:overlay val="0"/>
      <c:spPr>
        <a:noFill/>
        <a:ln>
          <a:noFill/>
        </a:ln>
        <a:effectLst/>
      </c:spPr>
      <c:txPr>
        <a:bodyPr rot="0" spcFirstLastPara="1" vertOverflow="ellipsis" vert="horz" wrap="square" anchor="ctr" anchorCtr="1"/>
        <a:lstStyle/>
        <a:p>
          <a:pPr marR="0" algn="ctr" rtl="0">
            <a:lnSpc>
              <a:spcPct val="100000"/>
            </a:lnSpc>
            <a:spcBef>
              <a:spcPts val="0"/>
            </a:spcBef>
            <a:spcAft>
              <a:spcPts val="0"/>
            </a:spcAft>
            <a:buClr>
              <a:srgbClr val="000000"/>
            </a:buClr>
            <a:buFont typeface="Arial"/>
            <a:defRPr lang="en-US" sz="1000" b="1" i="1" u="none" strike="noStrike" kern="1200" cap="none" spc="0" baseline="0">
              <a:solidFill>
                <a:schemeClr val="bg1">
                  <a:lumMod val="10000"/>
                </a:schemeClr>
              </a:solidFill>
              <a:latin typeface="+mn-lt"/>
              <a:ea typeface="+mn-ea"/>
              <a:cs typeface="+mn-cs"/>
              <a:sym typeface="Arial"/>
            </a:defRPr>
          </a:pPr>
          <a:endParaRPr lang="en-US"/>
        </a:p>
      </c:txPr>
    </c:title>
    <c:autoTitleDeleted val="0"/>
    <c:plotArea>
      <c:layout/>
      <c:barChart>
        <c:barDir val="col"/>
        <c:grouping val="clustered"/>
        <c:varyColors val="0"/>
        <c:ser>
          <c:idx val="0"/>
          <c:order val="0"/>
          <c:tx>
            <c:strRef>
              <c:f>'[Top 3 least popular items across all stores.xlsx]Sheet1'!$D$4</c:f>
              <c:strCache>
                <c:ptCount val="1"/>
                <c:pt idx="0">
                  <c:v>TotalQuantitySold</c:v>
                </c:pt>
              </c:strCache>
            </c:strRef>
          </c:tx>
          <c:spPr>
            <a:solidFill>
              <a:schemeClr val="accent1"/>
            </a:solidFill>
            <a:ln>
              <a:noFill/>
            </a:ln>
            <a:effectLst/>
          </c:spPr>
          <c:invertIfNegative val="0"/>
          <c:cat>
            <c:strRef>
              <c:f>'[Top 3 least popular items across all stores.xlsx]Sheet1'!$C$5:$C$7</c:f>
              <c:strCache>
                <c:ptCount val="3"/>
                <c:pt idx="0">
                  <c:v>Drill Bit 6 mm</c:v>
                </c:pt>
                <c:pt idx="1">
                  <c:v>Ruler</c:v>
                </c:pt>
                <c:pt idx="2">
                  <c:v>Screwdriver Set</c:v>
                </c:pt>
              </c:strCache>
            </c:strRef>
          </c:cat>
          <c:val>
            <c:numRef>
              <c:f>'[Top 3 least popular items across all stores.xlsx]Sheet1'!$D$5:$D$7</c:f>
              <c:numCache>
                <c:formatCode>General</c:formatCode>
                <c:ptCount val="3"/>
                <c:pt idx="0">
                  <c:v>19481</c:v>
                </c:pt>
                <c:pt idx="1">
                  <c:v>19613</c:v>
                </c:pt>
                <c:pt idx="2">
                  <c:v>19741</c:v>
                </c:pt>
              </c:numCache>
            </c:numRef>
          </c:val>
          <c:extLst>
            <c:ext xmlns:c16="http://schemas.microsoft.com/office/drawing/2014/chart" uri="{C3380CC4-5D6E-409C-BE32-E72D297353CC}">
              <c16:uniqueId val="{00000000-6109-4B5F-90B9-29FFBB3937BE}"/>
            </c:ext>
          </c:extLst>
        </c:ser>
        <c:dLbls>
          <c:showLegendKey val="0"/>
          <c:showVal val="0"/>
          <c:showCatName val="0"/>
          <c:showSerName val="0"/>
          <c:showPercent val="0"/>
          <c:showBubbleSize val="0"/>
        </c:dLbls>
        <c:gapWidth val="219"/>
        <c:overlap val="-27"/>
        <c:axId val="345598752"/>
        <c:axId val="345596384"/>
      </c:barChart>
      <c:catAx>
        <c:axId val="345598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lumMod val="10000"/>
                  </a:schemeClr>
                </a:solidFill>
                <a:latin typeface="+mn-lt"/>
                <a:ea typeface="+mn-ea"/>
                <a:cs typeface="+mn-cs"/>
              </a:defRPr>
            </a:pPr>
            <a:endParaRPr lang="en-US"/>
          </a:p>
        </c:txPr>
        <c:crossAx val="345596384"/>
        <c:crosses val="autoZero"/>
        <c:auto val="1"/>
        <c:lblAlgn val="ctr"/>
        <c:lblOffset val="100"/>
        <c:noMultiLvlLbl val="0"/>
      </c:catAx>
      <c:valAx>
        <c:axId val="345596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lumMod val="10000"/>
                  </a:schemeClr>
                </a:solidFill>
                <a:latin typeface="+mn-lt"/>
                <a:ea typeface="+mn-ea"/>
                <a:cs typeface="+mn-cs"/>
              </a:defRPr>
            </a:pPr>
            <a:endParaRPr lang="en-US"/>
          </a:p>
        </c:txPr>
        <c:crossAx val="3455987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R="0" algn="l" rtl="0">
              <a:lnSpc>
                <a:spcPct val="100000"/>
              </a:lnSpc>
              <a:spcBef>
                <a:spcPts val="0"/>
              </a:spcBef>
              <a:spcAft>
                <a:spcPts val="0"/>
              </a:spcAft>
              <a:buClr>
                <a:schemeClr val="dk1"/>
              </a:buClr>
              <a:buSzPts val="3000"/>
              <a:buFont typeface="Overpass Black"/>
              <a:buNone/>
              <a:defRPr lang="en-US" sz="1800" b="0" i="0" u="none" strike="noStrike" kern="1200" cap="none" baseline="0" dirty="0" smtClean="0">
                <a:solidFill>
                  <a:schemeClr val="dk1"/>
                </a:solidFill>
                <a:latin typeface="Overpass Black"/>
                <a:ea typeface="Overpass Black"/>
                <a:cs typeface="Overpass Black"/>
                <a:sym typeface="Overpass Black"/>
              </a:defRPr>
            </a:pPr>
            <a:r>
              <a:rPr lang="en-US" sz="1100" b="0" i="0" u="none" strike="noStrike" cap="none" dirty="0">
                <a:solidFill>
                  <a:schemeClr val="dk1"/>
                </a:solidFill>
                <a:latin typeface="Overpass Black"/>
                <a:ea typeface="Overpass Black"/>
                <a:cs typeface="Overpass Black"/>
                <a:sym typeface="Overpass Black"/>
              </a:rPr>
              <a:t>Total Quantity Sold</a:t>
            </a:r>
          </a:p>
        </c:rich>
      </c:tx>
      <c:overlay val="0"/>
      <c:spPr>
        <a:noFill/>
        <a:ln>
          <a:noFill/>
        </a:ln>
        <a:effectLst/>
      </c:spPr>
      <c:txPr>
        <a:bodyPr rot="0" spcFirstLastPara="1" vertOverflow="ellipsis" vert="horz" wrap="square" anchor="ctr" anchorCtr="1"/>
        <a:lstStyle/>
        <a:p>
          <a:pPr marR="0" algn="l" rtl="0">
            <a:lnSpc>
              <a:spcPct val="100000"/>
            </a:lnSpc>
            <a:spcBef>
              <a:spcPts val="0"/>
            </a:spcBef>
            <a:spcAft>
              <a:spcPts val="0"/>
            </a:spcAft>
            <a:buClr>
              <a:schemeClr val="dk1"/>
            </a:buClr>
            <a:buSzPts val="3000"/>
            <a:buFont typeface="Overpass Black"/>
            <a:buNone/>
            <a:defRPr lang="en-US" sz="1800" b="0" i="0" u="none" strike="noStrike" kern="1200" cap="none" baseline="0" dirty="0" smtClean="0">
              <a:solidFill>
                <a:schemeClr val="dk1"/>
              </a:solidFill>
              <a:latin typeface="Overpass Black"/>
              <a:ea typeface="Overpass Black"/>
              <a:cs typeface="Overpass Black"/>
              <a:sym typeface="Overpass Black"/>
            </a:defRPr>
          </a:pPr>
          <a:endParaRPr lang="en-US"/>
        </a:p>
      </c:txPr>
    </c:title>
    <c:autoTitleDeleted val="0"/>
    <c:plotArea>
      <c:layout/>
      <c:pieChart>
        <c:varyColors val="1"/>
        <c:ser>
          <c:idx val="0"/>
          <c:order val="0"/>
          <c:tx>
            <c:strRef>
              <c:f>'[Top 3 least popular items across all stores.xlsx]Sheet1'!$D$4</c:f>
              <c:strCache>
                <c:ptCount val="1"/>
                <c:pt idx="0">
                  <c:v>TotalQuantitySold</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50A3-47B4-96B2-7CF52AF880C0}"/>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50A3-47B4-96B2-7CF52AF880C0}"/>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50A3-47B4-96B2-7CF52AF880C0}"/>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lumMod val="10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'[Top 3 least popular items across all stores.xlsx]Sheet1'!$C$5:$C$7</c:f>
              <c:strCache>
                <c:ptCount val="3"/>
                <c:pt idx="0">
                  <c:v>Drill Bit 6 mm</c:v>
                </c:pt>
                <c:pt idx="1">
                  <c:v>Ruler</c:v>
                </c:pt>
                <c:pt idx="2">
                  <c:v>Screwdriver Set</c:v>
                </c:pt>
              </c:strCache>
            </c:strRef>
          </c:cat>
          <c:val>
            <c:numRef>
              <c:f>'[Top 3 least popular items across all stores.xlsx]Sheet1'!$D$5:$D$7</c:f>
              <c:numCache>
                <c:formatCode>General</c:formatCode>
                <c:ptCount val="3"/>
                <c:pt idx="0">
                  <c:v>19481</c:v>
                </c:pt>
                <c:pt idx="1">
                  <c:v>19613</c:v>
                </c:pt>
                <c:pt idx="2">
                  <c:v>19741</c:v>
                </c:pt>
              </c:numCache>
            </c:numRef>
          </c:val>
          <c:extLst>
            <c:ext xmlns:c16="http://schemas.microsoft.com/office/drawing/2014/chart" uri="{C3380CC4-5D6E-409C-BE32-E72D297353CC}">
              <c16:uniqueId val="{00000006-50A3-47B4-96B2-7CF52AF880C0}"/>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solidFill>
        <a:ln>
          <a:noFill/>
        </a:ln>
        <a:effectLst/>
      </c:spPr>
      <c:txPr>
        <a:bodyPr rot="0" spcFirstLastPara="1" vertOverflow="ellipsis" vert="horz" wrap="square" anchor="ctr" anchorCtr="1"/>
        <a:lstStyle/>
        <a:p>
          <a:pPr>
            <a:defRPr sz="900" b="0" i="0" u="none" strike="noStrike" kern="1200" baseline="0">
              <a:solidFill>
                <a:schemeClr val="bg1">
                  <a:lumMod val="1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accent1">
          <a:shade val="15000"/>
        </a:schemeClr>
      </a:solid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'[Best performing store.xlsx]Sheet1'!$C$5</c:f>
              <c:strCache>
                <c:ptCount val="1"/>
                <c:pt idx="0">
                  <c:v>TotalSalesAmount</c:v>
                </c:pt>
              </c:strCache>
            </c:strRef>
          </c:tx>
          <c:spPr>
            <a:solidFill>
              <a:schemeClr val="accent1"/>
            </a:solidFill>
            <a:ln>
              <a:noFill/>
            </a:ln>
            <a:effectLst/>
          </c:spPr>
          <c:invertIfNegative val="0"/>
          <c:cat>
            <c:strRef>
              <c:f>'[Best performing store.xlsx]Sheet1'!$B$6:$B$15</c:f>
              <c:strCache>
                <c:ptCount val="10"/>
                <c:pt idx="0">
                  <c:v>Wagga Wagga</c:v>
                </c:pt>
                <c:pt idx="1">
                  <c:v>Sydney</c:v>
                </c:pt>
                <c:pt idx="2">
                  <c:v>Melbourne</c:v>
                </c:pt>
                <c:pt idx="3">
                  <c:v>Perth</c:v>
                </c:pt>
                <c:pt idx="4">
                  <c:v>Newcastle</c:v>
                </c:pt>
                <c:pt idx="5">
                  <c:v>Darwin</c:v>
                </c:pt>
                <c:pt idx="6">
                  <c:v>Hobart</c:v>
                </c:pt>
                <c:pt idx="7">
                  <c:v>Adelaide</c:v>
                </c:pt>
                <c:pt idx="8">
                  <c:v>Brisbane</c:v>
                </c:pt>
                <c:pt idx="9">
                  <c:v>Wollongong</c:v>
                </c:pt>
              </c:strCache>
            </c:strRef>
          </c:cat>
          <c:val>
            <c:numRef>
              <c:f>'[Best performing store.xlsx]Sheet1'!$C$6:$C$15</c:f>
              <c:numCache>
                <c:formatCode>General</c:formatCode>
                <c:ptCount val="10"/>
                <c:pt idx="0">
                  <c:v>1902270.85</c:v>
                </c:pt>
                <c:pt idx="1">
                  <c:v>1309290.8</c:v>
                </c:pt>
                <c:pt idx="2">
                  <c:v>1270410.3</c:v>
                </c:pt>
                <c:pt idx="3">
                  <c:v>1171929.8999999999</c:v>
                </c:pt>
                <c:pt idx="4">
                  <c:v>1167716.6000000001</c:v>
                </c:pt>
                <c:pt idx="5">
                  <c:v>1150447.25</c:v>
                </c:pt>
                <c:pt idx="6">
                  <c:v>1059141.6499999999</c:v>
                </c:pt>
                <c:pt idx="7">
                  <c:v>1054211.8999999999</c:v>
                </c:pt>
                <c:pt idx="8">
                  <c:v>983439.45</c:v>
                </c:pt>
                <c:pt idx="9">
                  <c:v>938812.3</c:v>
                </c:pt>
              </c:numCache>
            </c:numRef>
          </c:val>
          <c:extLst>
            <c:ext xmlns:c16="http://schemas.microsoft.com/office/drawing/2014/chart" uri="{C3380CC4-5D6E-409C-BE32-E72D297353CC}">
              <c16:uniqueId val="{00000000-51D9-4CEB-B7C1-05A025093BF3}"/>
            </c:ext>
          </c:extLst>
        </c:ser>
        <c:dLbls>
          <c:showLegendKey val="0"/>
          <c:showVal val="0"/>
          <c:showCatName val="0"/>
          <c:showSerName val="0"/>
          <c:showPercent val="0"/>
          <c:showBubbleSize val="0"/>
        </c:dLbls>
        <c:gapWidth val="219"/>
        <c:overlap val="-27"/>
        <c:axId val="334823072"/>
        <c:axId val="334825072"/>
      </c:barChart>
      <c:catAx>
        <c:axId val="334823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lumMod val="10000"/>
                  </a:schemeClr>
                </a:solidFill>
                <a:latin typeface="+mn-lt"/>
                <a:ea typeface="+mn-ea"/>
                <a:cs typeface="+mn-cs"/>
              </a:defRPr>
            </a:pPr>
            <a:endParaRPr lang="en-US"/>
          </a:p>
        </c:txPr>
        <c:crossAx val="334825072"/>
        <c:crosses val="autoZero"/>
        <c:auto val="1"/>
        <c:lblAlgn val="ctr"/>
        <c:lblOffset val="100"/>
        <c:noMultiLvlLbl val="0"/>
      </c:catAx>
      <c:valAx>
        <c:axId val="334825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lumMod val="10000"/>
                  </a:schemeClr>
                </a:solidFill>
                <a:latin typeface="+mn-lt"/>
                <a:ea typeface="+mn-ea"/>
                <a:cs typeface="+mn-cs"/>
              </a:defRPr>
            </a:pPr>
            <a:endParaRPr lang="en-US"/>
          </a:p>
        </c:txPr>
        <c:crossAx val="3348230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Sheet1!$D$3</c:f>
              <c:strCache>
                <c:ptCount val="1"/>
                <c:pt idx="0">
                  <c:v>TotalSales</c:v>
                </c:pt>
              </c:strCache>
            </c:strRef>
          </c:tx>
          <c:spPr>
            <a:solidFill>
              <a:schemeClr val="accent1"/>
            </a:solidFill>
            <a:ln>
              <a:noFill/>
            </a:ln>
            <a:effectLst/>
          </c:spPr>
          <c:invertIfNegative val="0"/>
          <c:cat>
            <c:strRef>
              <c:f>Sheet1!$C$4:$C$13</c:f>
              <c:strCache>
                <c:ptCount val="10"/>
                <c:pt idx="0">
                  <c:v>Savannah Jones</c:v>
                </c:pt>
                <c:pt idx="1">
                  <c:v>Emma Gutierrez</c:v>
                </c:pt>
                <c:pt idx="2">
                  <c:v>Kaitlyn Nguyen</c:v>
                </c:pt>
                <c:pt idx="3">
                  <c:v>Austin Morris</c:v>
                </c:pt>
                <c:pt idx="4">
                  <c:v>Danielle Myers</c:v>
                </c:pt>
                <c:pt idx="5">
                  <c:v>Savannah Garcia</c:v>
                </c:pt>
                <c:pt idx="6">
                  <c:v>Mia Foster</c:v>
                </c:pt>
                <c:pt idx="7">
                  <c:v>Samuel Anderson</c:v>
                </c:pt>
                <c:pt idx="8">
                  <c:v>Jenna Cox</c:v>
                </c:pt>
                <c:pt idx="9">
                  <c:v>Jake Cox</c:v>
                </c:pt>
              </c:strCache>
            </c:strRef>
          </c:cat>
          <c:val>
            <c:numRef>
              <c:f>Sheet1!$D$4:$D$13</c:f>
              <c:numCache>
                <c:formatCode>General</c:formatCode>
                <c:ptCount val="10"/>
                <c:pt idx="0">
                  <c:v>81213.149999999994</c:v>
                </c:pt>
                <c:pt idx="1">
                  <c:v>79066.95</c:v>
                </c:pt>
                <c:pt idx="2">
                  <c:v>76289.95</c:v>
                </c:pt>
                <c:pt idx="3">
                  <c:v>75593.899999999994</c:v>
                </c:pt>
                <c:pt idx="4">
                  <c:v>75260.100000000006</c:v>
                </c:pt>
                <c:pt idx="5">
                  <c:v>73877.899999999994</c:v>
                </c:pt>
                <c:pt idx="6">
                  <c:v>73567.899999999994</c:v>
                </c:pt>
                <c:pt idx="7">
                  <c:v>73311.7</c:v>
                </c:pt>
                <c:pt idx="8">
                  <c:v>73256.55</c:v>
                </c:pt>
                <c:pt idx="9">
                  <c:v>72692.899999999994</c:v>
                </c:pt>
              </c:numCache>
            </c:numRef>
          </c:val>
          <c:extLst>
            <c:ext xmlns:c16="http://schemas.microsoft.com/office/drawing/2014/chart" uri="{C3380CC4-5D6E-409C-BE32-E72D297353CC}">
              <c16:uniqueId val="{00000000-A4D9-4962-B04D-548CE202FB2D}"/>
            </c:ext>
          </c:extLst>
        </c:ser>
        <c:dLbls>
          <c:showLegendKey val="0"/>
          <c:showVal val="0"/>
          <c:showCatName val="0"/>
          <c:showSerName val="0"/>
          <c:showPercent val="0"/>
          <c:showBubbleSize val="0"/>
        </c:dLbls>
        <c:gapWidth val="219"/>
        <c:overlap val="-27"/>
        <c:axId val="532118192"/>
        <c:axId val="1268432816"/>
      </c:barChart>
      <c:catAx>
        <c:axId val="532118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lumMod val="10000"/>
                  </a:schemeClr>
                </a:solidFill>
                <a:latin typeface="+mn-lt"/>
                <a:ea typeface="+mn-ea"/>
                <a:cs typeface="+mn-cs"/>
              </a:defRPr>
            </a:pPr>
            <a:endParaRPr lang="en-US"/>
          </a:p>
        </c:txPr>
        <c:crossAx val="1268432816"/>
        <c:crosses val="autoZero"/>
        <c:auto val="1"/>
        <c:lblAlgn val="ctr"/>
        <c:lblOffset val="100"/>
        <c:noMultiLvlLbl val="0"/>
      </c:catAx>
      <c:valAx>
        <c:axId val="12684328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lumMod val="10000"/>
                  </a:schemeClr>
                </a:solidFill>
                <a:latin typeface="+mn-lt"/>
                <a:ea typeface="+mn-ea"/>
                <a:cs typeface="+mn-cs"/>
              </a:defRPr>
            </a:pPr>
            <a:endParaRPr lang="en-US"/>
          </a:p>
        </c:txPr>
        <c:crossAx val="532118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'[Top salesperson for each month (T) (A).xlsx]Sheet1'!$E$4</c:f>
              <c:strCache>
                <c:ptCount val="1"/>
                <c:pt idx="0">
                  <c:v>TotalTransactions</c:v>
                </c:pt>
              </c:strCache>
            </c:strRef>
          </c:tx>
          <c:spPr>
            <a:solidFill>
              <a:schemeClr val="accent1"/>
            </a:solidFill>
            <a:ln>
              <a:noFill/>
            </a:ln>
            <a:effectLst/>
          </c:spPr>
          <c:invertIfNegative val="0"/>
          <c:cat>
            <c:multiLvlStrRef>
              <c:f>'[Top salesperson for each month (T) (A).xlsx]Sheet1'!$B$5:$D$16</c:f>
              <c:multiLvlStrCache>
                <c:ptCount val="12"/>
                <c:lvl>
                  <c:pt idx="0">
                    <c:v>Victoria Cotton</c:v>
                  </c:pt>
                  <c:pt idx="1">
                    <c:v>Carlos King</c:v>
                  </c:pt>
                  <c:pt idx="2">
                    <c:v>Savannah Jones</c:v>
                  </c:pt>
                  <c:pt idx="3">
                    <c:v>Joey Clark</c:v>
                  </c:pt>
                  <c:pt idx="4">
                    <c:v>Kate Sanchez</c:v>
                  </c:pt>
                  <c:pt idx="5">
                    <c:v>Isaiah Powell</c:v>
                  </c:pt>
                  <c:pt idx="6">
                    <c:v>Catherine Moore</c:v>
                  </c:pt>
                  <c:pt idx="7">
                    <c:v>Caleb Nguyen</c:v>
                  </c:pt>
                  <c:pt idx="8">
                    <c:v>Mia Foster</c:v>
                  </c:pt>
                  <c:pt idx="9">
                    <c:v>Vanessa King</c:v>
                  </c:pt>
                  <c:pt idx="10">
                    <c:v>Sabrina Wright</c:v>
                  </c:pt>
                  <c:pt idx="11">
                    <c:v>Catherine Howard</c:v>
                  </c:pt>
                </c:lvl>
                <c:lvl>
                  <c:pt idx="0">
                    <c:v>July</c:v>
                  </c:pt>
                  <c:pt idx="1">
                    <c:v>August</c:v>
                  </c:pt>
                  <c:pt idx="2">
                    <c:v>September</c:v>
                  </c:pt>
                  <c:pt idx="3">
                    <c:v>October</c:v>
                  </c:pt>
                  <c:pt idx="4">
                    <c:v>November</c:v>
                  </c:pt>
                  <c:pt idx="5">
                    <c:v>December</c:v>
                  </c:pt>
                  <c:pt idx="6">
                    <c:v>January</c:v>
                  </c:pt>
                  <c:pt idx="7">
                    <c:v>February</c:v>
                  </c:pt>
                  <c:pt idx="8">
                    <c:v>March</c:v>
                  </c:pt>
                  <c:pt idx="9">
                    <c:v>April</c:v>
                  </c:pt>
                  <c:pt idx="10">
                    <c:v>May</c:v>
                  </c:pt>
                  <c:pt idx="11">
                    <c:v>June</c:v>
                  </c:pt>
                </c:lvl>
                <c:lvl>
                  <c:pt idx="0">
                    <c:v>2021</c:v>
                  </c:pt>
                  <c:pt idx="6">
                    <c:v>2022</c:v>
                  </c:pt>
                </c:lvl>
              </c:multiLvlStrCache>
            </c:multiLvlStrRef>
          </c:cat>
          <c:val>
            <c:numRef>
              <c:f>'[Top salesperson for each month (T) (A).xlsx]Sheet1'!$E$5:$E$16</c:f>
              <c:numCache>
                <c:formatCode>General</c:formatCode>
                <c:ptCount val="12"/>
                <c:pt idx="0">
                  <c:v>19</c:v>
                </c:pt>
                <c:pt idx="1">
                  <c:v>17</c:v>
                </c:pt>
                <c:pt idx="2">
                  <c:v>15</c:v>
                </c:pt>
                <c:pt idx="3">
                  <c:v>17</c:v>
                </c:pt>
                <c:pt idx="4">
                  <c:v>16</c:v>
                </c:pt>
                <c:pt idx="5">
                  <c:v>21</c:v>
                </c:pt>
                <c:pt idx="6">
                  <c:v>15</c:v>
                </c:pt>
                <c:pt idx="7">
                  <c:v>15</c:v>
                </c:pt>
                <c:pt idx="8">
                  <c:v>17</c:v>
                </c:pt>
                <c:pt idx="9">
                  <c:v>18</c:v>
                </c:pt>
                <c:pt idx="10">
                  <c:v>17</c:v>
                </c:pt>
                <c:pt idx="11">
                  <c:v>17</c:v>
                </c:pt>
              </c:numCache>
            </c:numRef>
          </c:val>
          <c:extLst>
            <c:ext xmlns:c16="http://schemas.microsoft.com/office/drawing/2014/chart" uri="{C3380CC4-5D6E-409C-BE32-E72D297353CC}">
              <c16:uniqueId val="{00000000-9166-4739-A7D8-5F50B23F1630}"/>
            </c:ext>
          </c:extLst>
        </c:ser>
        <c:dLbls>
          <c:showLegendKey val="0"/>
          <c:showVal val="0"/>
          <c:showCatName val="0"/>
          <c:showSerName val="0"/>
          <c:showPercent val="0"/>
          <c:showBubbleSize val="0"/>
        </c:dLbls>
        <c:gapWidth val="219"/>
        <c:overlap val="-27"/>
        <c:axId val="1350085872"/>
        <c:axId val="1350087600"/>
      </c:barChart>
      <c:catAx>
        <c:axId val="1350085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2"/>
                </a:solidFill>
                <a:latin typeface="+mn-lt"/>
                <a:ea typeface="+mn-ea"/>
                <a:cs typeface="+mn-cs"/>
              </a:defRPr>
            </a:pPr>
            <a:endParaRPr lang="en-US"/>
          </a:p>
        </c:txPr>
        <c:crossAx val="1350087600"/>
        <c:crosses val="autoZero"/>
        <c:auto val="1"/>
        <c:lblAlgn val="ctr"/>
        <c:lblOffset val="100"/>
        <c:noMultiLvlLbl val="0"/>
      </c:catAx>
      <c:valAx>
        <c:axId val="13500876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2"/>
                </a:solidFill>
                <a:latin typeface="+mn-lt"/>
                <a:ea typeface="+mn-ea"/>
                <a:cs typeface="+mn-cs"/>
              </a:defRPr>
            </a:pPr>
            <a:endParaRPr lang="en-US"/>
          </a:p>
        </c:txPr>
        <c:crossAx val="13500858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'[Overall Best salesperson by most transactions made..xlsx]Sheet1'!$E$3</c:f>
              <c:strCache>
                <c:ptCount val="1"/>
                <c:pt idx="0">
                  <c:v>TotalTransactions</c:v>
                </c:pt>
              </c:strCache>
            </c:strRef>
          </c:tx>
          <c:spPr>
            <a:solidFill>
              <a:schemeClr val="accent1"/>
            </a:solidFill>
            <a:ln>
              <a:noFill/>
            </a:ln>
            <a:effectLst/>
          </c:spPr>
          <c:invertIfNegative val="0"/>
          <c:cat>
            <c:multiLvlStrRef>
              <c:f>'[Overall Best salesperson by most transactions made..xlsx]Sheet1'!$C$4:$D$13</c:f>
              <c:multiLvlStrCache>
                <c:ptCount val="10"/>
                <c:lvl>
                  <c:pt idx="0">
                    <c:v>Samuel Anderson</c:v>
                  </c:pt>
                  <c:pt idx="1">
                    <c:v>Devin Brown</c:v>
                  </c:pt>
                  <c:pt idx="2">
                    <c:v>Jake Cox</c:v>
                  </c:pt>
                  <c:pt idx="3">
                    <c:v>Emma Gutierrez</c:v>
                  </c:pt>
                  <c:pt idx="4">
                    <c:v>Isaiah Powell</c:v>
                  </c:pt>
                  <c:pt idx="5">
                    <c:v>Mia Foster</c:v>
                  </c:pt>
                  <c:pt idx="6">
                    <c:v>Carlos King</c:v>
                  </c:pt>
                  <c:pt idx="7">
                    <c:v>Kaitlyn Anderson</c:v>
                  </c:pt>
                  <c:pt idx="8">
                    <c:v>William Jamison</c:v>
                  </c:pt>
                  <c:pt idx="9">
                    <c:v>Lexi Green</c:v>
                  </c:pt>
                </c:lvl>
                <c:lvl>
                  <c:pt idx="0">
                    <c:v>Perth</c:v>
                  </c:pt>
                  <c:pt idx="1">
                    <c:v>Adelaide</c:v>
                  </c:pt>
                  <c:pt idx="2">
                    <c:v>Wagga Wagga</c:v>
                  </c:pt>
                  <c:pt idx="3">
                    <c:v>Hobart</c:v>
                  </c:pt>
                  <c:pt idx="4">
                    <c:v>Wagga Wagga</c:v>
                  </c:pt>
                  <c:pt idx="5">
                    <c:v>Wagga Wagga</c:v>
                  </c:pt>
                  <c:pt idx="6">
                    <c:v>Melbourne</c:v>
                  </c:pt>
                  <c:pt idx="7">
                    <c:v>Wagga Wagga</c:v>
                  </c:pt>
                  <c:pt idx="8">
                    <c:v>Wagga Wagga</c:v>
                  </c:pt>
                  <c:pt idx="9">
                    <c:v>Sydney</c:v>
                  </c:pt>
                </c:lvl>
              </c:multiLvlStrCache>
            </c:multiLvlStrRef>
          </c:cat>
          <c:val>
            <c:numRef>
              <c:f>'[Overall Best salesperson by most transactions made..xlsx]Sheet1'!$E$4:$E$13</c:f>
              <c:numCache>
                <c:formatCode>General</c:formatCode>
                <c:ptCount val="10"/>
                <c:pt idx="0">
                  <c:v>125</c:v>
                </c:pt>
                <c:pt idx="1">
                  <c:v>125</c:v>
                </c:pt>
                <c:pt idx="2">
                  <c:v>123</c:v>
                </c:pt>
                <c:pt idx="3">
                  <c:v>122</c:v>
                </c:pt>
                <c:pt idx="4">
                  <c:v>121</c:v>
                </c:pt>
                <c:pt idx="5">
                  <c:v>120</c:v>
                </c:pt>
                <c:pt idx="6">
                  <c:v>119</c:v>
                </c:pt>
                <c:pt idx="7">
                  <c:v>118</c:v>
                </c:pt>
                <c:pt idx="8">
                  <c:v>116</c:v>
                </c:pt>
                <c:pt idx="9">
                  <c:v>116</c:v>
                </c:pt>
              </c:numCache>
            </c:numRef>
          </c:val>
          <c:extLst>
            <c:ext xmlns:c16="http://schemas.microsoft.com/office/drawing/2014/chart" uri="{C3380CC4-5D6E-409C-BE32-E72D297353CC}">
              <c16:uniqueId val="{00000000-CF6E-4618-882E-0BCFA2BB45A1}"/>
            </c:ext>
          </c:extLst>
        </c:ser>
        <c:dLbls>
          <c:showLegendKey val="0"/>
          <c:showVal val="0"/>
          <c:showCatName val="0"/>
          <c:showSerName val="0"/>
          <c:showPercent val="0"/>
          <c:showBubbleSize val="0"/>
        </c:dLbls>
        <c:gapWidth val="219"/>
        <c:overlap val="-27"/>
        <c:axId val="1298171407"/>
        <c:axId val="1050493103"/>
      </c:barChart>
      <c:catAx>
        <c:axId val="12981714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lumMod val="10000"/>
                  </a:schemeClr>
                </a:solidFill>
                <a:latin typeface="+mn-lt"/>
                <a:ea typeface="+mn-ea"/>
                <a:cs typeface="+mn-cs"/>
              </a:defRPr>
            </a:pPr>
            <a:endParaRPr lang="en-US"/>
          </a:p>
        </c:txPr>
        <c:crossAx val="1050493103"/>
        <c:crosses val="autoZero"/>
        <c:auto val="1"/>
        <c:lblAlgn val="ctr"/>
        <c:lblOffset val="100"/>
        <c:noMultiLvlLbl val="0"/>
      </c:catAx>
      <c:valAx>
        <c:axId val="10504931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lumMod val="10000"/>
                  </a:schemeClr>
                </a:solidFill>
                <a:latin typeface="+mn-lt"/>
                <a:ea typeface="+mn-ea"/>
                <a:cs typeface="+mn-cs"/>
              </a:defRPr>
            </a:pPr>
            <a:endParaRPr lang="en-US"/>
          </a:p>
        </c:txPr>
        <c:crossAx val="12981714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0543024480308804E-2"/>
          <c:y val="4.5850566722500728E-2"/>
          <c:w val="0.93271268537771002"/>
          <c:h val="0.7710220516097005"/>
        </c:manualLayout>
      </c:layout>
      <c:barChart>
        <c:barDir val="col"/>
        <c:grouping val="clustered"/>
        <c:varyColors val="0"/>
        <c:ser>
          <c:idx val="0"/>
          <c:order val="0"/>
          <c:tx>
            <c:strRef>
              <c:f>'[Top salesperson for each month (G) (A).xlsx]Sheet1'!$E$4</c:f>
              <c:strCache>
                <c:ptCount val="1"/>
                <c:pt idx="0">
                  <c:v>TotalGoodsSold</c:v>
                </c:pt>
              </c:strCache>
            </c:strRef>
          </c:tx>
          <c:spPr>
            <a:solidFill>
              <a:schemeClr val="accent1"/>
            </a:solidFill>
            <a:ln>
              <a:noFill/>
            </a:ln>
            <a:effectLst/>
          </c:spPr>
          <c:invertIfNegative val="0"/>
          <c:cat>
            <c:multiLvlStrRef>
              <c:f>'[Top salesperson for each month (G) (A).xlsx]Sheet1'!$B$5:$D$16</c:f>
              <c:multiLvlStrCache>
                <c:ptCount val="12"/>
                <c:lvl>
                  <c:pt idx="0">
                    <c:v>David Gonzalez</c:v>
                  </c:pt>
                  <c:pt idx="1">
                    <c:v>Carlos King</c:v>
                  </c:pt>
                  <c:pt idx="2">
                    <c:v>Zoe Barnes</c:v>
                  </c:pt>
                  <c:pt idx="3">
                    <c:v>Joey Clark</c:v>
                  </c:pt>
                  <c:pt idx="4">
                    <c:v>Jake Wilson</c:v>
                  </c:pt>
                  <c:pt idx="5">
                    <c:v>Isaiah Powell</c:v>
                  </c:pt>
                  <c:pt idx="6">
                    <c:v>Allison Campbell</c:v>
                  </c:pt>
                  <c:pt idx="7">
                    <c:v>Robert Timson</c:v>
                  </c:pt>
                  <c:pt idx="8">
                    <c:v>Mia Foster</c:v>
                  </c:pt>
                  <c:pt idx="9">
                    <c:v>Michelle Diaz</c:v>
                  </c:pt>
                  <c:pt idx="10">
                    <c:v>Bryan Walker</c:v>
                  </c:pt>
                  <c:pt idx="11">
                    <c:v>Savannah Jones</c:v>
                  </c:pt>
                </c:lvl>
                <c:lvl>
                  <c:pt idx="0">
                    <c:v>July</c:v>
                  </c:pt>
                  <c:pt idx="1">
                    <c:v>August</c:v>
                  </c:pt>
                  <c:pt idx="2">
                    <c:v>September</c:v>
                  </c:pt>
                  <c:pt idx="3">
                    <c:v>October</c:v>
                  </c:pt>
                  <c:pt idx="4">
                    <c:v>November</c:v>
                  </c:pt>
                  <c:pt idx="5">
                    <c:v>December</c:v>
                  </c:pt>
                  <c:pt idx="6">
                    <c:v>January</c:v>
                  </c:pt>
                  <c:pt idx="7">
                    <c:v>February</c:v>
                  </c:pt>
                  <c:pt idx="8">
                    <c:v>March</c:v>
                  </c:pt>
                  <c:pt idx="9">
                    <c:v>April</c:v>
                  </c:pt>
                  <c:pt idx="10">
                    <c:v>May</c:v>
                  </c:pt>
                  <c:pt idx="11">
                    <c:v>June</c:v>
                  </c:pt>
                </c:lvl>
                <c:lvl>
                  <c:pt idx="0">
                    <c:v>2021</c:v>
                  </c:pt>
                  <c:pt idx="6">
                    <c:v>2022</c:v>
                  </c:pt>
                </c:lvl>
              </c:multiLvlStrCache>
            </c:multiLvlStrRef>
          </c:cat>
          <c:val>
            <c:numRef>
              <c:f>'[Top salesperson for each month (G) (A).xlsx]Sheet1'!$E$5:$E$16</c:f>
              <c:numCache>
                <c:formatCode>General</c:formatCode>
                <c:ptCount val="12"/>
                <c:pt idx="0">
                  <c:v>597</c:v>
                </c:pt>
                <c:pt idx="1">
                  <c:v>564</c:v>
                </c:pt>
                <c:pt idx="2">
                  <c:v>501</c:v>
                </c:pt>
                <c:pt idx="3">
                  <c:v>624</c:v>
                </c:pt>
                <c:pt idx="4">
                  <c:v>517</c:v>
                </c:pt>
                <c:pt idx="5">
                  <c:v>635</c:v>
                </c:pt>
                <c:pt idx="6">
                  <c:v>519</c:v>
                </c:pt>
                <c:pt idx="7">
                  <c:v>536</c:v>
                </c:pt>
                <c:pt idx="8">
                  <c:v>636</c:v>
                </c:pt>
                <c:pt idx="9">
                  <c:v>557</c:v>
                </c:pt>
                <c:pt idx="10">
                  <c:v>566</c:v>
                </c:pt>
                <c:pt idx="11">
                  <c:v>564</c:v>
                </c:pt>
              </c:numCache>
            </c:numRef>
          </c:val>
          <c:extLst>
            <c:ext xmlns:c16="http://schemas.microsoft.com/office/drawing/2014/chart" uri="{C3380CC4-5D6E-409C-BE32-E72D297353CC}">
              <c16:uniqueId val="{00000000-7A1C-4F92-B471-9815AC83C20C}"/>
            </c:ext>
          </c:extLst>
        </c:ser>
        <c:dLbls>
          <c:showLegendKey val="0"/>
          <c:showVal val="0"/>
          <c:showCatName val="0"/>
          <c:showSerName val="0"/>
          <c:showPercent val="0"/>
          <c:showBubbleSize val="0"/>
        </c:dLbls>
        <c:gapWidth val="219"/>
        <c:overlap val="-27"/>
        <c:axId val="531802864"/>
        <c:axId val="1282972976"/>
      </c:barChart>
      <c:catAx>
        <c:axId val="531802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lumMod val="10000"/>
                  </a:schemeClr>
                </a:solidFill>
                <a:latin typeface="+mn-lt"/>
                <a:ea typeface="+mn-ea"/>
                <a:cs typeface="+mn-cs"/>
              </a:defRPr>
            </a:pPr>
            <a:endParaRPr lang="en-US"/>
          </a:p>
        </c:txPr>
        <c:crossAx val="1282972976"/>
        <c:crosses val="autoZero"/>
        <c:auto val="1"/>
        <c:lblAlgn val="ctr"/>
        <c:lblOffset val="100"/>
        <c:noMultiLvlLbl val="0"/>
      </c:catAx>
      <c:valAx>
        <c:axId val="1282972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lumMod val="10000"/>
                  </a:schemeClr>
                </a:solidFill>
                <a:latin typeface="+mn-lt"/>
                <a:ea typeface="+mn-ea"/>
                <a:cs typeface="+mn-cs"/>
              </a:defRPr>
            </a:pPr>
            <a:endParaRPr lang="en-US"/>
          </a:p>
        </c:txPr>
        <c:crossAx val="5318028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'[Overall top 10 salesperson by goods sold.xlsx]Sheet1'!$E$3</c:f>
              <c:strCache>
                <c:ptCount val="1"/>
                <c:pt idx="0">
                  <c:v>TotalGoodsSold</c:v>
                </c:pt>
              </c:strCache>
            </c:strRef>
          </c:tx>
          <c:spPr>
            <a:solidFill>
              <a:schemeClr val="accent1"/>
            </a:solidFill>
            <a:ln>
              <a:noFill/>
            </a:ln>
            <a:effectLst/>
          </c:spPr>
          <c:invertIfNegative val="0"/>
          <c:cat>
            <c:multiLvlStrRef>
              <c:f>'[Overall top 10 salesperson by goods sold.xlsx]Sheet1'!$C$4:$D$13</c:f>
              <c:multiLvlStrCache>
                <c:ptCount val="10"/>
                <c:lvl>
                  <c:pt idx="0">
                    <c:v>Samuel Anderson</c:v>
                  </c:pt>
                  <c:pt idx="1">
                    <c:v>Austin Morris</c:v>
                  </c:pt>
                  <c:pt idx="2">
                    <c:v>Jenna Cox</c:v>
                  </c:pt>
                  <c:pt idx="3">
                    <c:v>Emma Gutierrez</c:v>
                  </c:pt>
                  <c:pt idx="4">
                    <c:v>Isaiah Powell</c:v>
                  </c:pt>
                  <c:pt idx="5">
                    <c:v>Mia Foster</c:v>
                  </c:pt>
                  <c:pt idx="6">
                    <c:v>Jake Cox</c:v>
                  </c:pt>
                  <c:pt idx="7">
                    <c:v>Jennifer Smith</c:v>
                  </c:pt>
                  <c:pt idx="8">
                    <c:v>Leah Harris</c:v>
                  </c:pt>
                  <c:pt idx="9">
                    <c:v>Anna Kelly</c:v>
                  </c:pt>
                </c:lvl>
                <c:lvl>
                  <c:pt idx="0">
                    <c:v>Perth</c:v>
                  </c:pt>
                  <c:pt idx="1">
                    <c:v>Adelaide</c:v>
                  </c:pt>
                  <c:pt idx="2">
                    <c:v>Darwin</c:v>
                  </c:pt>
                  <c:pt idx="3">
                    <c:v>Hobart</c:v>
                  </c:pt>
                  <c:pt idx="4">
                    <c:v>Wagga Wagga</c:v>
                  </c:pt>
                  <c:pt idx="5">
                    <c:v>Wagga Wagga</c:v>
                  </c:pt>
                  <c:pt idx="6">
                    <c:v>Wagga Wagga</c:v>
                  </c:pt>
                  <c:pt idx="7">
                    <c:v>Adelaide</c:v>
                  </c:pt>
                  <c:pt idx="8">
                    <c:v>Newcastle</c:v>
                  </c:pt>
                  <c:pt idx="9">
                    <c:v>Sydney</c:v>
                  </c:pt>
                </c:lvl>
              </c:multiLvlStrCache>
            </c:multiLvlStrRef>
          </c:cat>
          <c:val>
            <c:numRef>
              <c:f>'[Overall top 10 salesperson by goods sold.xlsx]Sheet1'!$E$4:$E$13</c:f>
              <c:numCache>
                <c:formatCode>General</c:formatCode>
                <c:ptCount val="10"/>
                <c:pt idx="0">
                  <c:v>4005</c:v>
                </c:pt>
                <c:pt idx="1">
                  <c:v>3796</c:v>
                </c:pt>
                <c:pt idx="2">
                  <c:v>3730</c:v>
                </c:pt>
                <c:pt idx="3">
                  <c:v>3716</c:v>
                </c:pt>
                <c:pt idx="4">
                  <c:v>3684</c:v>
                </c:pt>
                <c:pt idx="5">
                  <c:v>3670</c:v>
                </c:pt>
                <c:pt idx="6">
                  <c:v>3639</c:v>
                </c:pt>
                <c:pt idx="7">
                  <c:v>3638</c:v>
                </c:pt>
                <c:pt idx="8">
                  <c:v>3631</c:v>
                </c:pt>
                <c:pt idx="9">
                  <c:v>3615</c:v>
                </c:pt>
              </c:numCache>
            </c:numRef>
          </c:val>
          <c:extLst>
            <c:ext xmlns:c16="http://schemas.microsoft.com/office/drawing/2014/chart" uri="{C3380CC4-5D6E-409C-BE32-E72D297353CC}">
              <c16:uniqueId val="{00000000-3D51-481C-AF8A-DFA6A75A8901}"/>
            </c:ext>
          </c:extLst>
        </c:ser>
        <c:dLbls>
          <c:showLegendKey val="0"/>
          <c:showVal val="0"/>
          <c:showCatName val="0"/>
          <c:showSerName val="0"/>
          <c:showPercent val="0"/>
          <c:showBubbleSize val="0"/>
        </c:dLbls>
        <c:gapWidth val="219"/>
        <c:overlap val="-27"/>
        <c:axId val="930716239"/>
        <c:axId val="942713055"/>
      </c:barChart>
      <c:catAx>
        <c:axId val="9307162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lumMod val="10000"/>
                  </a:schemeClr>
                </a:solidFill>
                <a:latin typeface="+mn-lt"/>
                <a:ea typeface="+mn-ea"/>
                <a:cs typeface="+mn-cs"/>
              </a:defRPr>
            </a:pPr>
            <a:endParaRPr lang="en-US"/>
          </a:p>
        </c:txPr>
        <c:crossAx val="942713055"/>
        <c:crosses val="autoZero"/>
        <c:auto val="1"/>
        <c:lblAlgn val="ctr"/>
        <c:lblOffset val="100"/>
        <c:noMultiLvlLbl val="0"/>
      </c:catAx>
      <c:valAx>
        <c:axId val="9427130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lumMod val="10000"/>
                  </a:schemeClr>
                </a:solidFill>
                <a:latin typeface="+mn-lt"/>
                <a:ea typeface="+mn-ea"/>
                <a:cs typeface="+mn-cs"/>
              </a:defRPr>
            </a:pPr>
            <a:endParaRPr lang="en-US"/>
          </a:p>
        </c:txPr>
        <c:crossAx val="9307162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'[Top 3 popular item (A).xlsx]Sheet1'!$D$3</c:f>
              <c:strCache>
                <c:ptCount val="1"/>
                <c:pt idx="0">
                  <c:v>TotalQuantitySold</c:v>
                </c:pt>
              </c:strCache>
            </c:strRef>
          </c:tx>
          <c:spPr>
            <a:solidFill>
              <a:schemeClr val="accent1"/>
            </a:solidFill>
            <a:ln>
              <a:noFill/>
            </a:ln>
            <a:effectLst/>
          </c:spPr>
          <c:invertIfNegative val="0"/>
          <c:cat>
            <c:strRef>
              <c:f>'[Top 3 popular item (A).xlsx]Sheet1'!$C$4:$C$6</c:f>
              <c:strCache>
                <c:ptCount val="3"/>
                <c:pt idx="0">
                  <c:v>Mitre Saw</c:v>
                </c:pt>
                <c:pt idx="1">
                  <c:v>Drill Bit 5 mm</c:v>
                </c:pt>
                <c:pt idx="2">
                  <c:v>Drill Bit 3 mm</c:v>
                </c:pt>
              </c:strCache>
            </c:strRef>
          </c:cat>
          <c:val>
            <c:numRef>
              <c:f>'[Top 3 popular item (A).xlsx]Sheet1'!$D$4:$D$6</c:f>
              <c:numCache>
                <c:formatCode>General</c:formatCode>
                <c:ptCount val="3"/>
                <c:pt idx="0">
                  <c:v>20811</c:v>
                </c:pt>
                <c:pt idx="1">
                  <c:v>20598</c:v>
                </c:pt>
                <c:pt idx="2">
                  <c:v>20586</c:v>
                </c:pt>
              </c:numCache>
            </c:numRef>
          </c:val>
          <c:extLst>
            <c:ext xmlns:c16="http://schemas.microsoft.com/office/drawing/2014/chart" uri="{C3380CC4-5D6E-409C-BE32-E72D297353CC}">
              <c16:uniqueId val="{00000000-515B-4904-820D-E90880F1BDE2}"/>
            </c:ext>
          </c:extLst>
        </c:ser>
        <c:dLbls>
          <c:showLegendKey val="0"/>
          <c:showVal val="0"/>
          <c:showCatName val="0"/>
          <c:showSerName val="0"/>
          <c:showPercent val="0"/>
          <c:showBubbleSize val="0"/>
        </c:dLbls>
        <c:gapWidth val="219"/>
        <c:overlap val="-27"/>
        <c:axId val="345582912"/>
        <c:axId val="345584640"/>
      </c:barChart>
      <c:catAx>
        <c:axId val="345582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lumMod val="10000"/>
                  </a:schemeClr>
                </a:solidFill>
                <a:latin typeface="+mn-lt"/>
                <a:ea typeface="+mn-ea"/>
                <a:cs typeface="+mn-cs"/>
              </a:defRPr>
            </a:pPr>
            <a:endParaRPr lang="en-US"/>
          </a:p>
        </c:txPr>
        <c:crossAx val="345584640"/>
        <c:crosses val="autoZero"/>
        <c:auto val="1"/>
        <c:lblAlgn val="ctr"/>
        <c:lblOffset val="100"/>
        <c:noMultiLvlLbl val="0"/>
      </c:catAx>
      <c:valAx>
        <c:axId val="3455846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lumMod val="10000"/>
                  </a:schemeClr>
                </a:solidFill>
                <a:latin typeface="+mn-lt"/>
                <a:ea typeface="+mn-ea"/>
                <a:cs typeface="+mn-cs"/>
              </a:defRPr>
            </a:pPr>
            <a:endParaRPr lang="en-US"/>
          </a:p>
        </c:txPr>
        <c:crossAx val="3455829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dirty="0"/>
              <a:t>Total Quantity Sold</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'[Top 3 popular item (A).xlsx]Sheet1'!$D$3</c:f>
              <c:strCache>
                <c:ptCount val="1"/>
                <c:pt idx="0">
                  <c:v>TotalQuantitySold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3CC-445F-82F6-AEAE3B5104C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3CC-445F-82F6-AEAE3B5104C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3CC-445F-82F6-AEAE3B5104C4}"/>
              </c:ext>
            </c:extLst>
          </c:dPt>
          <c:dLbls>
            <c:dLbl>
              <c:idx val="0"/>
              <c:tx>
                <c:rich>
                  <a:bodyPr/>
                  <a:lstStyle/>
                  <a:p>
                    <a:r>
                      <a:rPr lang="en-US" baseline="0" dirty="0"/>
                      <a:t> </a:t>
                    </a:r>
                    <a:fld id="{1210142C-2BFA-4544-B6D4-086BF05EA9C9}" type="PERCENTAGE">
                      <a:rPr lang="en-US" baseline="0"/>
                      <a:pPr/>
                      <a:t>[PERCENTAGE]</a:t>
                    </a:fld>
                    <a:endParaRPr lang="en-US" baseline="0" dirty="0"/>
                  </a:p>
                </c:rich>
              </c:tx>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63CC-445F-82F6-AEAE3B5104C4}"/>
                </c:ext>
              </c:extLst>
            </c:dLbl>
            <c:dLbl>
              <c:idx val="1"/>
              <c:tx>
                <c:rich>
                  <a:bodyPr/>
                  <a:lstStyle/>
                  <a:p>
                    <a:fld id="{2074EF2B-40DD-4C78-AFE0-CA76CD052E08}" type="PERCENTAGE">
                      <a:rPr lang="en-US" baseline="0" smtClean="0"/>
                      <a:pPr/>
                      <a:t>[PERCENTAGE]</a:t>
                    </a:fld>
                    <a:endParaRPr lang="en-US"/>
                  </a:p>
                </c:rich>
              </c:tx>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63CC-445F-82F6-AEAE3B5104C4}"/>
                </c:ext>
              </c:extLst>
            </c:dLbl>
            <c:dLbl>
              <c:idx val="2"/>
              <c:tx>
                <c:rich>
                  <a:bodyPr rot="0" spcFirstLastPara="1" vertOverflow="ellipsis" vert="horz" wrap="square" lIns="38100" tIns="19050" rIns="38100" bIns="19050" anchor="ctr" anchorCtr="0">
                    <a:spAutoFit/>
                  </a:bodyPr>
                  <a:lstStyle/>
                  <a:p>
                    <a:pPr algn="ctr">
                      <a:defRPr lang="en-US" sz="1000" b="1" i="0" u="none" strike="noStrike" kern="1200" baseline="0" dirty="0">
                        <a:solidFill>
                          <a:schemeClr val="bg1">
                            <a:lumMod val="10000"/>
                          </a:schemeClr>
                        </a:solidFill>
                        <a:latin typeface="+mn-lt"/>
                        <a:ea typeface="+mn-ea"/>
                        <a:cs typeface="+mn-cs"/>
                      </a:defRPr>
                    </a:pPr>
                    <a:r>
                      <a:rPr lang="en-US" sz="1000" b="1" i="0" u="none" strike="noStrike" kern="1200" baseline="0" dirty="0">
                        <a:solidFill>
                          <a:schemeClr val="bg1">
                            <a:lumMod val="10000"/>
                          </a:schemeClr>
                        </a:solidFill>
                        <a:latin typeface="+mn-lt"/>
                        <a:ea typeface="+mn-ea"/>
                        <a:cs typeface="+mn-cs"/>
                      </a:rPr>
                      <a:t> </a:t>
                    </a:r>
                    <a:fld id="{EFD6E60E-994C-4191-BB13-5A2AA2063782}" type="PERCENTAGE">
                      <a:rPr lang="en-US" sz="1000" b="1" i="0" u="none" strike="noStrike" kern="1200" baseline="0" dirty="0">
                        <a:solidFill>
                          <a:schemeClr val="bg1">
                            <a:lumMod val="10000"/>
                          </a:schemeClr>
                        </a:solidFill>
                        <a:latin typeface="+mn-lt"/>
                        <a:ea typeface="+mn-ea"/>
                        <a:cs typeface="+mn-cs"/>
                      </a:rPr>
                      <a:pPr algn="ctr">
                        <a:defRPr lang="en-US" sz="1000" b="1" dirty="0">
                          <a:solidFill>
                            <a:schemeClr val="bg1">
                              <a:lumMod val="10000"/>
                            </a:schemeClr>
                          </a:solidFill>
                        </a:defRPr>
                      </a:pPr>
                      <a:t>[PERCENTAGE]</a:t>
                    </a:fld>
                    <a:endParaRPr lang="en-US" sz="1000" b="1" i="0" u="none" strike="noStrike" kern="1200" baseline="0" dirty="0">
                      <a:solidFill>
                        <a:schemeClr val="bg1">
                          <a:lumMod val="10000"/>
                        </a:schemeClr>
                      </a:solidFill>
                      <a:latin typeface="+mn-lt"/>
                      <a:ea typeface="+mn-ea"/>
                      <a:cs typeface="+mn-cs"/>
                    </a:endParaRPr>
                  </a:p>
                </c:rich>
              </c:tx>
              <c:spPr>
                <a:noFill/>
                <a:ln>
                  <a:noFill/>
                </a:ln>
                <a:effectLst/>
              </c:spPr>
              <c:txPr>
                <a:bodyPr rot="0" spcFirstLastPara="1" vertOverflow="ellipsis" vert="horz" wrap="square" lIns="38100" tIns="19050" rIns="38100" bIns="19050" anchor="ctr" anchorCtr="0">
                  <a:spAutoFit/>
                </a:bodyPr>
                <a:lstStyle/>
                <a:p>
                  <a:pPr algn="ctr">
                    <a:defRPr lang="en-US" sz="1000" b="1" i="0" u="none" strike="noStrike" kern="1200" baseline="0" dirty="0">
                      <a:solidFill>
                        <a:schemeClr val="bg1">
                          <a:lumMod val="10000"/>
                        </a:schemeClr>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63CC-445F-82F6-AEAE3B5104C4}"/>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lumMod val="10000"/>
                      </a:schemeClr>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'[Top 3 popular item (A).xlsx]Sheet1'!$C$4:$C$6</c:f>
              <c:strCache>
                <c:ptCount val="3"/>
                <c:pt idx="0">
                  <c:v>Mitre Saw</c:v>
                </c:pt>
                <c:pt idx="1">
                  <c:v>Drill Bit 5 mm</c:v>
                </c:pt>
                <c:pt idx="2">
                  <c:v>Drill Bit 3 mm</c:v>
                </c:pt>
              </c:strCache>
            </c:strRef>
          </c:cat>
          <c:val>
            <c:numRef>
              <c:f>'[Top 3 popular item (A).xlsx]Sheet1'!$D$4:$D$6</c:f>
              <c:numCache>
                <c:formatCode>General</c:formatCode>
                <c:ptCount val="3"/>
                <c:pt idx="0">
                  <c:v>20811</c:v>
                </c:pt>
                <c:pt idx="1">
                  <c:v>20598</c:v>
                </c:pt>
                <c:pt idx="2">
                  <c:v>20586</c:v>
                </c:pt>
              </c:numCache>
            </c:numRef>
          </c:val>
          <c:extLst>
            <c:ext xmlns:c16="http://schemas.microsoft.com/office/drawing/2014/chart" uri="{C3380CC4-5D6E-409C-BE32-E72D297353CC}">
              <c16:uniqueId val="{00000006-63CC-445F-82F6-AEAE3B5104C4}"/>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lumMod val="1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10000"/>
          <a:alpha val="45000"/>
        </a:schemeClr>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0.05761</cdr:x>
      <cdr:y>0.93014</cdr:y>
    </cdr:from>
    <cdr:to>
      <cdr:x>0.06318</cdr:x>
      <cdr:y>0.94292</cdr:y>
    </cdr:to>
    <cdr:sp macro="" textlink="">
      <cdr:nvSpPr>
        <cdr:cNvPr id="3" name="Arrow: Right 2">
          <a:extLst xmlns:a="http://schemas.openxmlformats.org/drawingml/2006/main">
            <a:ext uri="{FF2B5EF4-FFF2-40B4-BE49-F238E27FC236}">
              <a16:creationId xmlns:a16="http://schemas.microsoft.com/office/drawing/2014/main" id="{43C3A887-0012-9161-D91A-AB4B219A42DC}"/>
            </a:ext>
          </a:extLst>
        </cdr:cNvPr>
        <cdr:cNvSpPr/>
      </cdr:nvSpPr>
      <cdr:spPr>
        <a:xfrm xmlns:a="http://schemas.openxmlformats.org/drawingml/2006/main">
          <a:off x="472716" y="3326131"/>
          <a:ext cx="45719" cy="45719"/>
        </a:xfrm>
        <a:prstGeom xmlns:a="http://schemas.openxmlformats.org/drawingml/2006/main" prst="rightArrow">
          <a:avLst/>
        </a:prstGeom>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xmlns:a="http://schemas.openxmlformats.org/drawingml/2006/main">
          <a:pPr algn="ctr"/>
          <a:endParaRPr lang="en-US"/>
        </a:p>
      </cdr:txBody>
    </cdr:sp>
  </cdr:relSizeAnchor>
</c:userShapes>
</file>

<file path=ppt/drawings/drawing2.xml><?xml version="1.0" encoding="utf-8"?>
<c:userShapes xmlns:c="http://schemas.openxmlformats.org/drawingml/2006/chart">
  <cdr:relSizeAnchor xmlns:cdr="http://schemas.openxmlformats.org/drawingml/2006/chartDrawing">
    <cdr:from>
      <cdr:x>0.04688</cdr:x>
      <cdr:y>0.86424</cdr:y>
    </cdr:from>
    <cdr:to>
      <cdr:x>0.0523</cdr:x>
      <cdr:y>0.87744</cdr:y>
    </cdr:to>
    <cdr:sp macro="" textlink="">
      <cdr:nvSpPr>
        <cdr:cNvPr id="2" name="Arrow: Right 1">
          <a:extLst xmlns:a="http://schemas.openxmlformats.org/drawingml/2006/main">
            <a:ext uri="{FF2B5EF4-FFF2-40B4-BE49-F238E27FC236}">
              <a16:creationId xmlns:a16="http://schemas.microsoft.com/office/drawing/2014/main" id="{43C3A887-0012-9161-D91A-AB4B219A42DC}"/>
            </a:ext>
          </a:extLst>
        </cdr:cNvPr>
        <cdr:cNvSpPr/>
      </cdr:nvSpPr>
      <cdr:spPr>
        <a:xfrm xmlns:a="http://schemas.openxmlformats.org/drawingml/2006/main">
          <a:off x="395152" y="2993663"/>
          <a:ext cx="45719" cy="45719"/>
        </a:xfrm>
        <a:prstGeom xmlns:a="http://schemas.openxmlformats.org/drawingml/2006/main" prst="rightArrow">
          <a:avLst/>
        </a:prstGeom>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xmlns:a="http://schemas.openxmlformats.org/drawingml/2006/main">
          <a:pPr algn="ctr"/>
          <a:endParaRPr lang="en-US"/>
        </a:p>
      </cdr:txBody>
    </cdr:sp>
  </cdr:relSizeAnchor>
  <cdr:relSizeAnchor xmlns:cdr="http://schemas.openxmlformats.org/drawingml/2006/chartDrawing">
    <cdr:from>
      <cdr:x>0.04688</cdr:x>
      <cdr:y>0.95145</cdr:y>
    </cdr:from>
    <cdr:to>
      <cdr:x>0.0523</cdr:x>
      <cdr:y>0.96465</cdr:y>
    </cdr:to>
    <cdr:sp macro="" textlink="">
      <cdr:nvSpPr>
        <cdr:cNvPr id="3" name="Arrow: Right 2">
          <a:extLst xmlns:a="http://schemas.openxmlformats.org/drawingml/2006/main">
            <a:ext uri="{FF2B5EF4-FFF2-40B4-BE49-F238E27FC236}">
              <a16:creationId xmlns:a16="http://schemas.microsoft.com/office/drawing/2014/main" id="{43C3A887-0012-9161-D91A-AB4B219A42DC}"/>
            </a:ext>
          </a:extLst>
        </cdr:cNvPr>
        <cdr:cNvSpPr/>
      </cdr:nvSpPr>
      <cdr:spPr>
        <a:xfrm xmlns:a="http://schemas.openxmlformats.org/drawingml/2006/main">
          <a:off x="395152" y="3295742"/>
          <a:ext cx="45719" cy="45719"/>
        </a:xfrm>
        <a:prstGeom xmlns:a="http://schemas.openxmlformats.org/drawingml/2006/main" prst="rightArrow">
          <a:avLst/>
        </a:prstGeom>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xmlns:a="http://schemas.openxmlformats.org/drawingml/2006/main">
          <a:pPr algn="ctr"/>
          <a:endParaRPr lang="en-US"/>
        </a:p>
      </cdr:txBody>
    </cdr:sp>
  </cdr:relSizeAnchor>
  <cdr:relSizeAnchor xmlns:cdr="http://schemas.openxmlformats.org/drawingml/2006/chartDrawing">
    <cdr:from>
      <cdr:x>0</cdr:x>
      <cdr:y>0.8323</cdr:y>
    </cdr:from>
    <cdr:to>
      <cdr:x>0.10581</cdr:x>
      <cdr:y>0.90301</cdr:y>
    </cdr:to>
    <cdr:sp macro="" textlink="">
      <cdr:nvSpPr>
        <cdr:cNvPr id="4" name="TextBox 3">
          <a:extLst xmlns:a="http://schemas.openxmlformats.org/drawingml/2006/main">
            <a:ext uri="{FF2B5EF4-FFF2-40B4-BE49-F238E27FC236}">
              <a16:creationId xmlns:a16="http://schemas.microsoft.com/office/drawing/2014/main" id="{810932E8-48BE-FF78-9C96-313DED69019A}"/>
            </a:ext>
          </a:extLst>
        </cdr:cNvPr>
        <cdr:cNvSpPr txBox="1"/>
      </cdr:nvSpPr>
      <cdr:spPr>
        <a:xfrm xmlns:a="http://schemas.openxmlformats.org/drawingml/2006/main">
          <a:off x="-544966" y="2883035"/>
          <a:ext cx="891948" cy="24492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000" dirty="0"/>
        </a:p>
      </cdr:txBody>
    </cdr:sp>
  </cdr:relSizeAnchor>
</c:userShapes>
</file>

<file path=ppt/drawings/drawing3.xml><?xml version="1.0" encoding="utf-8"?>
<c:userShapes xmlns:c="http://schemas.openxmlformats.org/drawingml/2006/chart">
  <cdr:relSizeAnchor xmlns:cdr="http://schemas.openxmlformats.org/drawingml/2006/chartDrawing">
    <cdr:from>
      <cdr:x>0.05006</cdr:x>
      <cdr:y>0.86112</cdr:y>
    </cdr:from>
    <cdr:to>
      <cdr:x>0.05564</cdr:x>
      <cdr:y>0.87439</cdr:y>
    </cdr:to>
    <cdr:sp macro="" textlink="">
      <cdr:nvSpPr>
        <cdr:cNvPr id="2" name="Arrow: Right 1">
          <a:extLst xmlns:a="http://schemas.openxmlformats.org/drawingml/2006/main">
            <a:ext uri="{FF2B5EF4-FFF2-40B4-BE49-F238E27FC236}">
              <a16:creationId xmlns:a16="http://schemas.microsoft.com/office/drawing/2014/main" id="{43C3A887-0012-9161-D91A-AB4B219A42DC}"/>
            </a:ext>
          </a:extLst>
        </cdr:cNvPr>
        <cdr:cNvSpPr/>
      </cdr:nvSpPr>
      <cdr:spPr>
        <a:xfrm xmlns:a="http://schemas.openxmlformats.org/drawingml/2006/main">
          <a:off x="410256" y="2966449"/>
          <a:ext cx="45719" cy="45719"/>
        </a:xfrm>
        <a:prstGeom xmlns:a="http://schemas.openxmlformats.org/drawingml/2006/main" prst="rightArrow">
          <a:avLst/>
        </a:prstGeom>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xmlns:a="http://schemas.openxmlformats.org/drawingml/2006/main">
          <a:pPr algn="ctr"/>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4faae850b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4faae850b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0136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8c7ef38d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8c7ef38d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bec5cc5d50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bec5cc5d5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bee2f40088_0_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bee2f40088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bee2f40088_0_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bee2f40088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160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4faae850b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4faae850b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4faae850b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4faae850b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4faae850b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4faae850b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908e4c0c5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908e4c0c5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8c7ef38d1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8c7ef38d1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bee2f4008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bee2f4008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2908e4c0c5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2908e4c0c5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2908e4c0c5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2908e4c0c5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flipH="1">
            <a:off x="-643491" y="243550"/>
            <a:ext cx="6568991" cy="4899985"/>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581000" y="838988"/>
            <a:ext cx="4353900" cy="16560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3580013"/>
            <a:ext cx="2859600" cy="927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500">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2_1_1">
    <p:spTree>
      <p:nvGrpSpPr>
        <p:cNvPr id="1" name="Shape 114"/>
        <p:cNvGrpSpPr/>
        <p:nvPr/>
      </p:nvGrpSpPr>
      <p:grpSpPr>
        <a:xfrm>
          <a:off x="0" y="0"/>
          <a:ext cx="0" cy="0"/>
          <a:chOff x="0" y="0"/>
          <a:chExt cx="0" cy="0"/>
        </a:xfrm>
      </p:grpSpPr>
      <p:sp>
        <p:nvSpPr>
          <p:cNvPr id="115" name="Google Shape;115;p18"/>
          <p:cNvSpPr/>
          <p:nvPr/>
        </p:nvSpPr>
        <p:spPr>
          <a:xfrm rot="10800000">
            <a:off x="-32145" y="0"/>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p:nvPr/>
        </p:nvSpPr>
        <p:spPr>
          <a:xfrm>
            <a:off x="5773361" y="2948675"/>
            <a:ext cx="3406995" cy="2206336"/>
          </a:xfrm>
          <a:custGeom>
            <a:avLst/>
            <a:gdLst/>
            <a:ahLst/>
            <a:cxnLst/>
            <a:rect l="l" t="t" r="r" b="b"/>
            <a:pathLst>
              <a:path w="86144" h="55786" extrusionOk="0">
                <a:moveTo>
                  <a:pt x="73909" y="1"/>
                </a:moveTo>
                <a:cubicBezTo>
                  <a:pt x="70234" y="1"/>
                  <a:pt x="66970" y="640"/>
                  <a:pt x="66149" y="2785"/>
                </a:cubicBezTo>
                <a:cubicBezTo>
                  <a:pt x="64154" y="7945"/>
                  <a:pt x="83985" y="13331"/>
                  <a:pt x="52678" y="13331"/>
                </a:cubicBezTo>
                <a:cubicBezTo>
                  <a:pt x="51023" y="13331"/>
                  <a:pt x="49224" y="13316"/>
                  <a:pt x="47272" y="13285"/>
                </a:cubicBezTo>
                <a:cubicBezTo>
                  <a:pt x="46348" y="13271"/>
                  <a:pt x="45442" y="13264"/>
                  <a:pt x="44552" y="13264"/>
                </a:cubicBezTo>
                <a:cubicBezTo>
                  <a:pt x="8006" y="13264"/>
                  <a:pt x="1" y="24880"/>
                  <a:pt x="1" y="24880"/>
                </a:cubicBezTo>
                <a:cubicBezTo>
                  <a:pt x="4383" y="30883"/>
                  <a:pt x="35517" y="22712"/>
                  <a:pt x="37183" y="37936"/>
                </a:cubicBezTo>
                <a:cubicBezTo>
                  <a:pt x="38849" y="53138"/>
                  <a:pt x="5068" y="55786"/>
                  <a:pt x="5068" y="55786"/>
                </a:cubicBezTo>
                <a:lnTo>
                  <a:pt x="86144" y="55786"/>
                </a:lnTo>
                <a:lnTo>
                  <a:pt x="86144" y="1530"/>
                </a:lnTo>
                <a:cubicBezTo>
                  <a:pt x="86144" y="1530"/>
                  <a:pt x="79547" y="1"/>
                  <a:pt x="73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18" name="Google Shape;118;p18"/>
          <p:cNvSpPr txBox="1">
            <a:spLocks noGrp="1"/>
          </p:cNvSpPr>
          <p:nvPr>
            <p:ph type="subTitle" idx="1"/>
          </p:nvPr>
        </p:nvSpPr>
        <p:spPr>
          <a:xfrm>
            <a:off x="2056275" y="3274091"/>
            <a:ext cx="1530300" cy="35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000">
                <a:solidFill>
                  <a:schemeClr val="dk1"/>
                </a:solidFill>
                <a:latin typeface="Overpass ExtraBold"/>
                <a:ea typeface="Overpass ExtraBold"/>
                <a:cs typeface="Overpass ExtraBold"/>
                <a:sym typeface="Overpass ExtraBold"/>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9" name="Google Shape;119;p18"/>
          <p:cNvSpPr txBox="1">
            <a:spLocks noGrp="1"/>
          </p:cNvSpPr>
          <p:nvPr>
            <p:ph type="subTitle" idx="2"/>
          </p:nvPr>
        </p:nvSpPr>
        <p:spPr>
          <a:xfrm>
            <a:off x="5535254" y="3274104"/>
            <a:ext cx="1530300" cy="35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000">
                <a:solidFill>
                  <a:schemeClr val="dk1"/>
                </a:solidFill>
                <a:latin typeface="Overpass ExtraBold"/>
                <a:ea typeface="Overpass ExtraBold"/>
                <a:cs typeface="Overpass ExtraBold"/>
                <a:sym typeface="Overpass ExtraBold"/>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0" name="Google Shape;120;p18"/>
          <p:cNvSpPr txBox="1">
            <a:spLocks noGrp="1"/>
          </p:cNvSpPr>
          <p:nvPr>
            <p:ph type="subTitle" idx="3"/>
          </p:nvPr>
        </p:nvSpPr>
        <p:spPr>
          <a:xfrm>
            <a:off x="2056275" y="3539179"/>
            <a:ext cx="2277600" cy="70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solidFill>
                  <a:schemeClr val="dk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21" name="Google Shape;121;p18"/>
          <p:cNvSpPr txBox="1">
            <a:spLocks noGrp="1"/>
          </p:cNvSpPr>
          <p:nvPr>
            <p:ph type="subTitle" idx="4"/>
          </p:nvPr>
        </p:nvSpPr>
        <p:spPr>
          <a:xfrm>
            <a:off x="5535250" y="3539179"/>
            <a:ext cx="2277600" cy="70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22" name="Google Shape;122;p18"/>
          <p:cNvSpPr txBox="1">
            <a:spLocks noGrp="1"/>
          </p:cNvSpPr>
          <p:nvPr>
            <p:ph type="subTitle" idx="5"/>
          </p:nvPr>
        </p:nvSpPr>
        <p:spPr>
          <a:xfrm>
            <a:off x="2056275" y="1611654"/>
            <a:ext cx="1530300" cy="35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000">
                <a:solidFill>
                  <a:schemeClr val="dk1"/>
                </a:solidFill>
                <a:latin typeface="Overpass ExtraBold"/>
                <a:ea typeface="Overpass ExtraBold"/>
                <a:cs typeface="Overpass ExtraBold"/>
                <a:sym typeface="Overpass ExtraBold"/>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3" name="Google Shape;123;p18"/>
          <p:cNvSpPr txBox="1">
            <a:spLocks noGrp="1"/>
          </p:cNvSpPr>
          <p:nvPr>
            <p:ph type="subTitle" idx="6"/>
          </p:nvPr>
        </p:nvSpPr>
        <p:spPr>
          <a:xfrm>
            <a:off x="5535254" y="1611654"/>
            <a:ext cx="1530300" cy="35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000">
                <a:solidFill>
                  <a:schemeClr val="dk1"/>
                </a:solidFill>
                <a:latin typeface="Overpass ExtraBold"/>
                <a:ea typeface="Overpass ExtraBold"/>
                <a:cs typeface="Overpass ExtraBold"/>
                <a:sym typeface="Overpass ExtraBold"/>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4" name="Google Shape;124;p18"/>
          <p:cNvSpPr txBox="1">
            <a:spLocks noGrp="1"/>
          </p:cNvSpPr>
          <p:nvPr>
            <p:ph type="subTitle" idx="7"/>
          </p:nvPr>
        </p:nvSpPr>
        <p:spPr>
          <a:xfrm>
            <a:off x="2056263" y="1865766"/>
            <a:ext cx="2277600" cy="70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solidFill>
                  <a:schemeClr val="dk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25" name="Google Shape;125;p18"/>
          <p:cNvSpPr txBox="1">
            <a:spLocks noGrp="1"/>
          </p:cNvSpPr>
          <p:nvPr>
            <p:ph type="subTitle" idx="8"/>
          </p:nvPr>
        </p:nvSpPr>
        <p:spPr>
          <a:xfrm>
            <a:off x="5535250" y="1865766"/>
            <a:ext cx="2277600" cy="70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solidFill>
                  <a:schemeClr val="dk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2">
  <p:cSld name="CUSTOM_2_1_1_2">
    <p:spTree>
      <p:nvGrpSpPr>
        <p:cNvPr id="1" name="Shape 126"/>
        <p:cNvGrpSpPr/>
        <p:nvPr/>
      </p:nvGrpSpPr>
      <p:grpSpPr>
        <a:xfrm>
          <a:off x="0" y="0"/>
          <a:ext cx="0" cy="0"/>
          <a:chOff x="0" y="0"/>
          <a:chExt cx="0" cy="0"/>
        </a:xfrm>
      </p:grpSpPr>
      <p:sp>
        <p:nvSpPr>
          <p:cNvPr id="127" name="Google Shape;127;p19"/>
          <p:cNvSpPr/>
          <p:nvPr/>
        </p:nvSpPr>
        <p:spPr>
          <a:xfrm rot="10800000" flipH="1">
            <a:off x="6574055" y="0"/>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29" name="Google Shape;129;p19"/>
          <p:cNvSpPr txBox="1">
            <a:spLocks noGrp="1"/>
          </p:cNvSpPr>
          <p:nvPr>
            <p:ph type="subTitle" idx="1"/>
          </p:nvPr>
        </p:nvSpPr>
        <p:spPr>
          <a:xfrm>
            <a:off x="4631267" y="3274104"/>
            <a:ext cx="1530300" cy="35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000">
                <a:solidFill>
                  <a:schemeClr val="dk1"/>
                </a:solidFill>
                <a:latin typeface="Overpass ExtraBold"/>
                <a:ea typeface="Overpass ExtraBold"/>
                <a:cs typeface="Overpass ExtraBold"/>
                <a:sym typeface="Overpass ExtraBold"/>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30" name="Google Shape;130;p19"/>
          <p:cNvSpPr txBox="1">
            <a:spLocks noGrp="1"/>
          </p:cNvSpPr>
          <p:nvPr>
            <p:ph type="subTitle" idx="2"/>
          </p:nvPr>
        </p:nvSpPr>
        <p:spPr>
          <a:xfrm>
            <a:off x="4631263" y="3535879"/>
            <a:ext cx="2277600" cy="70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1" name="Google Shape;131;p19"/>
          <p:cNvSpPr txBox="1">
            <a:spLocks noGrp="1"/>
          </p:cNvSpPr>
          <p:nvPr>
            <p:ph type="subTitle" idx="3"/>
          </p:nvPr>
        </p:nvSpPr>
        <p:spPr>
          <a:xfrm>
            <a:off x="2982438" y="1611654"/>
            <a:ext cx="1530300" cy="354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2000">
                <a:solidFill>
                  <a:schemeClr val="dk1"/>
                </a:solidFill>
                <a:latin typeface="Overpass ExtraBold"/>
                <a:ea typeface="Overpass ExtraBold"/>
                <a:cs typeface="Overpass ExtraBold"/>
                <a:sym typeface="Overpass ExtraBold"/>
              </a:defRPr>
            </a:lvl1pPr>
            <a:lvl2pPr lvl="1" algn="r" rtl="0">
              <a:lnSpc>
                <a:spcPct val="100000"/>
              </a:lnSpc>
              <a:spcBef>
                <a:spcPts val="0"/>
              </a:spcBef>
              <a:spcAft>
                <a:spcPts val="0"/>
              </a:spcAft>
              <a:buSzPts val="1800"/>
              <a:buNone/>
              <a:defRPr sz="1800"/>
            </a:lvl2pPr>
            <a:lvl3pPr lvl="2" algn="r" rtl="0">
              <a:lnSpc>
                <a:spcPct val="100000"/>
              </a:lnSpc>
              <a:spcBef>
                <a:spcPts val="0"/>
              </a:spcBef>
              <a:spcAft>
                <a:spcPts val="0"/>
              </a:spcAft>
              <a:buSzPts val="1800"/>
              <a:buNone/>
              <a:defRPr sz="1800"/>
            </a:lvl3pPr>
            <a:lvl4pPr lvl="3" algn="r" rtl="0">
              <a:lnSpc>
                <a:spcPct val="100000"/>
              </a:lnSpc>
              <a:spcBef>
                <a:spcPts val="0"/>
              </a:spcBef>
              <a:spcAft>
                <a:spcPts val="0"/>
              </a:spcAft>
              <a:buSzPts val="1800"/>
              <a:buNone/>
              <a:defRPr sz="1800"/>
            </a:lvl4pPr>
            <a:lvl5pPr lvl="4" algn="r" rtl="0">
              <a:lnSpc>
                <a:spcPct val="100000"/>
              </a:lnSpc>
              <a:spcBef>
                <a:spcPts val="0"/>
              </a:spcBef>
              <a:spcAft>
                <a:spcPts val="0"/>
              </a:spcAft>
              <a:buSzPts val="1800"/>
              <a:buNone/>
              <a:defRPr sz="1800"/>
            </a:lvl5pPr>
            <a:lvl6pPr lvl="5" algn="r" rtl="0">
              <a:lnSpc>
                <a:spcPct val="100000"/>
              </a:lnSpc>
              <a:spcBef>
                <a:spcPts val="0"/>
              </a:spcBef>
              <a:spcAft>
                <a:spcPts val="0"/>
              </a:spcAft>
              <a:buSzPts val="1800"/>
              <a:buNone/>
              <a:defRPr sz="1800"/>
            </a:lvl6pPr>
            <a:lvl7pPr lvl="6" algn="r" rtl="0">
              <a:lnSpc>
                <a:spcPct val="100000"/>
              </a:lnSpc>
              <a:spcBef>
                <a:spcPts val="0"/>
              </a:spcBef>
              <a:spcAft>
                <a:spcPts val="0"/>
              </a:spcAft>
              <a:buSzPts val="1800"/>
              <a:buNone/>
              <a:defRPr sz="1800"/>
            </a:lvl7pPr>
            <a:lvl8pPr lvl="7" algn="r" rtl="0">
              <a:lnSpc>
                <a:spcPct val="100000"/>
              </a:lnSpc>
              <a:spcBef>
                <a:spcPts val="0"/>
              </a:spcBef>
              <a:spcAft>
                <a:spcPts val="0"/>
              </a:spcAft>
              <a:buSzPts val="1800"/>
              <a:buNone/>
              <a:defRPr sz="1800"/>
            </a:lvl8pPr>
            <a:lvl9pPr lvl="8" algn="r" rtl="0">
              <a:lnSpc>
                <a:spcPct val="100000"/>
              </a:lnSpc>
              <a:spcBef>
                <a:spcPts val="0"/>
              </a:spcBef>
              <a:spcAft>
                <a:spcPts val="0"/>
              </a:spcAft>
              <a:buSzPts val="1800"/>
              <a:buNone/>
              <a:defRPr sz="1800"/>
            </a:lvl9pPr>
          </a:lstStyle>
          <a:p>
            <a:endParaRPr/>
          </a:p>
        </p:txBody>
      </p:sp>
      <p:sp>
        <p:nvSpPr>
          <p:cNvPr id="132" name="Google Shape;132;p19"/>
          <p:cNvSpPr txBox="1">
            <a:spLocks noGrp="1"/>
          </p:cNvSpPr>
          <p:nvPr>
            <p:ph type="subTitle" idx="4"/>
          </p:nvPr>
        </p:nvSpPr>
        <p:spPr>
          <a:xfrm>
            <a:off x="2235125" y="1862466"/>
            <a:ext cx="2277600" cy="70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a:solidFill>
                  <a:schemeClr val="dk2"/>
                </a:solidFill>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33" name="Google Shape;133;p19"/>
          <p:cNvSpPr/>
          <p:nvPr/>
        </p:nvSpPr>
        <p:spPr>
          <a:xfrm flipH="1">
            <a:off x="-32145" y="2918525"/>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3">
  <p:cSld name="CUSTOM_18">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2800"/>
              <a:buFont typeface="Overpass"/>
              <a:buNone/>
              <a:defRPr b="1">
                <a:latin typeface="Overpass"/>
                <a:ea typeface="Overpass"/>
                <a:cs typeface="Overpass"/>
                <a:sym typeface="Overpass"/>
              </a:defRPr>
            </a:lvl2pPr>
            <a:lvl3pPr lvl="2">
              <a:spcBef>
                <a:spcPts val="0"/>
              </a:spcBef>
              <a:spcAft>
                <a:spcPts val="0"/>
              </a:spcAft>
              <a:buSzPts val="2800"/>
              <a:buFont typeface="Overpass"/>
              <a:buNone/>
              <a:defRPr b="1">
                <a:latin typeface="Overpass"/>
                <a:ea typeface="Overpass"/>
                <a:cs typeface="Overpass"/>
                <a:sym typeface="Overpass"/>
              </a:defRPr>
            </a:lvl3pPr>
            <a:lvl4pPr lvl="3">
              <a:spcBef>
                <a:spcPts val="0"/>
              </a:spcBef>
              <a:spcAft>
                <a:spcPts val="0"/>
              </a:spcAft>
              <a:buSzPts val="2800"/>
              <a:buFont typeface="Overpass"/>
              <a:buNone/>
              <a:defRPr b="1">
                <a:latin typeface="Overpass"/>
                <a:ea typeface="Overpass"/>
                <a:cs typeface="Overpass"/>
                <a:sym typeface="Overpass"/>
              </a:defRPr>
            </a:lvl4pPr>
            <a:lvl5pPr lvl="4">
              <a:spcBef>
                <a:spcPts val="0"/>
              </a:spcBef>
              <a:spcAft>
                <a:spcPts val="0"/>
              </a:spcAft>
              <a:buSzPts val="2800"/>
              <a:buFont typeface="Overpass"/>
              <a:buNone/>
              <a:defRPr b="1">
                <a:latin typeface="Overpass"/>
                <a:ea typeface="Overpass"/>
                <a:cs typeface="Overpass"/>
                <a:sym typeface="Overpass"/>
              </a:defRPr>
            </a:lvl5pPr>
            <a:lvl6pPr lvl="5">
              <a:spcBef>
                <a:spcPts val="0"/>
              </a:spcBef>
              <a:spcAft>
                <a:spcPts val="0"/>
              </a:spcAft>
              <a:buSzPts val="2800"/>
              <a:buFont typeface="Overpass"/>
              <a:buNone/>
              <a:defRPr b="1">
                <a:latin typeface="Overpass"/>
                <a:ea typeface="Overpass"/>
                <a:cs typeface="Overpass"/>
                <a:sym typeface="Overpass"/>
              </a:defRPr>
            </a:lvl6pPr>
            <a:lvl7pPr lvl="6">
              <a:spcBef>
                <a:spcPts val="0"/>
              </a:spcBef>
              <a:spcAft>
                <a:spcPts val="0"/>
              </a:spcAft>
              <a:buSzPts val="2800"/>
              <a:buFont typeface="Overpass"/>
              <a:buNone/>
              <a:defRPr b="1">
                <a:latin typeface="Overpass"/>
                <a:ea typeface="Overpass"/>
                <a:cs typeface="Overpass"/>
                <a:sym typeface="Overpass"/>
              </a:defRPr>
            </a:lvl7pPr>
            <a:lvl8pPr lvl="7">
              <a:spcBef>
                <a:spcPts val="0"/>
              </a:spcBef>
              <a:spcAft>
                <a:spcPts val="0"/>
              </a:spcAft>
              <a:buSzPts val="2800"/>
              <a:buFont typeface="Overpass"/>
              <a:buNone/>
              <a:defRPr b="1">
                <a:latin typeface="Overpass"/>
                <a:ea typeface="Overpass"/>
                <a:cs typeface="Overpass"/>
                <a:sym typeface="Overpass"/>
              </a:defRPr>
            </a:lvl8pPr>
            <a:lvl9pPr lvl="8">
              <a:spcBef>
                <a:spcPts val="0"/>
              </a:spcBef>
              <a:spcAft>
                <a:spcPts val="0"/>
              </a:spcAft>
              <a:buSzPts val="2800"/>
              <a:buFont typeface="Overpass"/>
              <a:buNone/>
              <a:defRPr b="1">
                <a:latin typeface="Overpass"/>
                <a:ea typeface="Overpass"/>
                <a:cs typeface="Overpass"/>
                <a:sym typeface="Overpass"/>
              </a:defRPr>
            </a:lvl9pPr>
          </a:lstStyle>
          <a:p>
            <a:endParaRPr/>
          </a:p>
        </p:txBody>
      </p:sp>
      <p:sp>
        <p:nvSpPr>
          <p:cNvPr id="136" name="Google Shape;136;p20"/>
          <p:cNvSpPr txBox="1">
            <a:spLocks noGrp="1"/>
          </p:cNvSpPr>
          <p:nvPr>
            <p:ph type="subTitle" idx="1"/>
          </p:nvPr>
        </p:nvSpPr>
        <p:spPr>
          <a:xfrm>
            <a:off x="2299350" y="1457950"/>
            <a:ext cx="4545300" cy="327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400"/>
              <a:buChar char="●"/>
              <a:defRPr sz="1400"/>
            </a:lvl1pPr>
            <a:lvl2pPr lvl="1" algn="ctr" rtl="0">
              <a:spcBef>
                <a:spcPts val="1000"/>
              </a:spcBef>
              <a:spcAft>
                <a:spcPts val="0"/>
              </a:spcAft>
              <a:buClr>
                <a:schemeClr val="accent4"/>
              </a:buClr>
              <a:buSzPts val="1600"/>
              <a:buChar char="○"/>
              <a:defRPr>
                <a:solidFill>
                  <a:schemeClr val="accent4"/>
                </a:solidFill>
              </a:defRPr>
            </a:lvl2pPr>
            <a:lvl3pPr lvl="2" algn="ctr" rtl="0">
              <a:spcBef>
                <a:spcPts val="1600"/>
              </a:spcBef>
              <a:spcAft>
                <a:spcPts val="0"/>
              </a:spcAft>
              <a:buClr>
                <a:schemeClr val="accent4"/>
              </a:buClr>
              <a:buSzPts val="1600"/>
              <a:buChar char="■"/>
              <a:defRPr>
                <a:solidFill>
                  <a:schemeClr val="accent4"/>
                </a:solidFill>
              </a:defRPr>
            </a:lvl3pPr>
            <a:lvl4pPr lvl="3" algn="ctr" rtl="0">
              <a:spcBef>
                <a:spcPts val="1600"/>
              </a:spcBef>
              <a:spcAft>
                <a:spcPts val="0"/>
              </a:spcAft>
              <a:buClr>
                <a:schemeClr val="accent4"/>
              </a:buClr>
              <a:buSzPts val="1600"/>
              <a:buChar char="●"/>
              <a:defRPr>
                <a:solidFill>
                  <a:schemeClr val="accent4"/>
                </a:solidFill>
              </a:defRPr>
            </a:lvl4pPr>
            <a:lvl5pPr lvl="4" algn="ctr" rtl="0">
              <a:spcBef>
                <a:spcPts val="1600"/>
              </a:spcBef>
              <a:spcAft>
                <a:spcPts val="0"/>
              </a:spcAft>
              <a:buClr>
                <a:schemeClr val="accent4"/>
              </a:buClr>
              <a:buSzPts val="1600"/>
              <a:buChar char="○"/>
              <a:defRPr>
                <a:solidFill>
                  <a:schemeClr val="accent4"/>
                </a:solidFill>
              </a:defRPr>
            </a:lvl5pPr>
            <a:lvl6pPr lvl="5" algn="ctr" rtl="0">
              <a:spcBef>
                <a:spcPts val="1600"/>
              </a:spcBef>
              <a:spcAft>
                <a:spcPts val="0"/>
              </a:spcAft>
              <a:buClr>
                <a:schemeClr val="accent4"/>
              </a:buClr>
              <a:buSzPts val="1600"/>
              <a:buChar char="■"/>
              <a:defRPr>
                <a:solidFill>
                  <a:schemeClr val="accent4"/>
                </a:solidFill>
              </a:defRPr>
            </a:lvl6pPr>
            <a:lvl7pPr lvl="6" algn="ctr" rtl="0">
              <a:spcBef>
                <a:spcPts val="1600"/>
              </a:spcBef>
              <a:spcAft>
                <a:spcPts val="0"/>
              </a:spcAft>
              <a:buClr>
                <a:schemeClr val="accent4"/>
              </a:buClr>
              <a:buSzPts val="1600"/>
              <a:buChar char="●"/>
              <a:defRPr>
                <a:solidFill>
                  <a:schemeClr val="accent4"/>
                </a:solidFill>
              </a:defRPr>
            </a:lvl7pPr>
            <a:lvl8pPr lvl="7" algn="ctr" rtl="0">
              <a:spcBef>
                <a:spcPts val="1600"/>
              </a:spcBef>
              <a:spcAft>
                <a:spcPts val="0"/>
              </a:spcAft>
              <a:buClr>
                <a:schemeClr val="accent4"/>
              </a:buClr>
              <a:buSzPts val="1600"/>
              <a:buChar char="○"/>
              <a:defRPr>
                <a:solidFill>
                  <a:schemeClr val="accent4"/>
                </a:solidFill>
              </a:defRPr>
            </a:lvl8pPr>
            <a:lvl9pPr lvl="8" algn="ctr" rtl="0">
              <a:spcBef>
                <a:spcPts val="1600"/>
              </a:spcBef>
              <a:spcAft>
                <a:spcPts val="1600"/>
              </a:spcAft>
              <a:buClr>
                <a:schemeClr val="accent4"/>
              </a:buClr>
              <a:buSzPts val="1600"/>
              <a:buChar char="■"/>
              <a:defRPr>
                <a:solidFill>
                  <a:schemeClr val="accent4"/>
                </a:solidFill>
              </a:defRPr>
            </a:lvl9pPr>
          </a:lstStyle>
          <a:p>
            <a:endParaRPr/>
          </a:p>
        </p:txBody>
      </p:sp>
      <p:sp>
        <p:nvSpPr>
          <p:cNvPr id="137" name="Google Shape;137;p20"/>
          <p:cNvSpPr/>
          <p:nvPr/>
        </p:nvSpPr>
        <p:spPr>
          <a:xfrm rot="10800000" flipH="1">
            <a:off x="5777400" y="-41222"/>
            <a:ext cx="3406995" cy="2017222"/>
          </a:xfrm>
          <a:custGeom>
            <a:avLst/>
            <a:gdLst/>
            <a:ahLst/>
            <a:cxnLst/>
            <a:rect l="l" t="t" r="r" b="b"/>
            <a:pathLst>
              <a:path w="86144" h="55786" extrusionOk="0">
                <a:moveTo>
                  <a:pt x="73909" y="1"/>
                </a:moveTo>
                <a:cubicBezTo>
                  <a:pt x="70234" y="1"/>
                  <a:pt x="66970" y="640"/>
                  <a:pt x="66149" y="2785"/>
                </a:cubicBezTo>
                <a:cubicBezTo>
                  <a:pt x="64154" y="7945"/>
                  <a:pt x="83985" y="13331"/>
                  <a:pt x="52678" y="13331"/>
                </a:cubicBezTo>
                <a:cubicBezTo>
                  <a:pt x="51023" y="13331"/>
                  <a:pt x="49224" y="13316"/>
                  <a:pt x="47272" y="13285"/>
                </a:cubicBezTo>
                <a:cubicBezTo>
                  <a:pt x="46348" y="13271"/>
                  <a:pt x="45442" y="13264"/>
                  <a:pt x="44552" y="13264"/>
                </a:cubicBezTo>
                <a:cubicBezTo>
                  <a:pt x="8006" y="13264"/>
                  <a:pt x="1" y="24880"/>
                  <a:pt x="1" y="24880"/>
                </a:cubicBezTo>
                <a:cubicBezTo>
                  <a:pt x="4383" y="30883"/>
                  <a:pt x="35517" y="22712"/>
                  <a:pt x="37183" y="37936"/>
                </a:cubicBezTo>
                <a:cubicBezTo>
                  <a:pt x="38849" y="53138"/>
                  <a:pt x="5068" y="55786"/>
                  <a:pt x="5068" y="55786"/>
                </a:cubicBezTo>
                <a:lnTo>
                  <a:pt x="86144" y="55786"/>
                </a:lnTo>
                <a:lnTo>
                  <a:pt x="86144" y="1530"/>
                </a:lnTo>
                <a:cubicBezTo>
                  <a:pt x="86144" y="1530"/>
                  <a:pt x="79547" y="1"/>
                  <a:pt x="73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p:nvPr/>
        </p:nvSpPr>
        <p:spPr>
          <a:xfrm flipH="1">
            <a:off x="-79375" y="2916900"/>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14_1">
    <p:spTree>
      <p:nvGrpSpPr>
        <p:cNvPr id="1" name="Shape 30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14_1_1">
    <p:spTree>
      <p:nvGrpSpPr>
        <p:cNvPr id="1" name="Shape 306"/>
        <p:cNvGrpSpPr/>
        <p:nvPr/>
      </p:nvGrpSpPr>
      <p:grpSpPr>
        <a:xfrm>
          <a:off x="0" y="0"/>
          <a:ext cx="0" cy="0"/>
          <a:chOff x="0" y="0"/>
          <a:chExt cx="0" cy="0"/>
        </a:xfrm>
      </p:grpSpPr>
      <p:sp>
        <p:nvSpPr>
          <p:cNvPr id="307" name="Google Shape;307;p47"/>
          <p:cNvSpPr/>
          <p:nvPr/>
        </p:nvSpPr>
        <p:spPr>
          <a:xfrm rot="-308984" flipH="1">
            <a:off x="200619" y="1700306"/>
            <a:ext cx="8069112" cy="552831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CUSTOM_14_1_1_1">
    <p:spTree>
      <p:nvGrpSpPr>
        <p:cNvPr id="1" name="Shape 308"/>
        <p:cNvGrpSpPr/>
        <p:nvPr/>
      </p:nvGrpSpPr>
      <p:grpSpPr>
        <a:xfrm>
          <a:off x="0" y="0"/>
          <a:ext cx="0" cy="0"/>
          <a:chOff x="0" y="0"/>
          <a:chExt cx="0" cy="0"/>
        </a:xfrm>
      </p:grpSpPr>
      <p:sp>
        <p:nvSpPr>
          <p:cNvPr id="309" name="Google Shape;309;p48"/>
          <p:cNvSpPr/>
          <p:nvPr/>
        </p:nvSpPr>
        <p:spPr>
          <a:xfrm rot="10800000" flipH="1">
            <a:off x="5926348" y="-161"/>
            <a:ext cx="3257067" cy="278893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8"/>
          <p:cNvSpPr/>
          <p:nvPr/>
        </p:nvSpPr>
        <p:spPr>
          <a:xfrm flipH="1">
            <a:off x="-81743" y="1133075"/>
            <a:ext cx="3611465" cy="4010553"/>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18"/>
        <p:cNvGrpSpPr/>
        <p:nvPr/>
      </p:nvGrpSpPr>
      <p:grpSpPr>
        <a:xfrm>
          <a:off x="0" y="0"/>
          <a:ext cx="0" cy="0"/>
          <a:chOff x="0" y="0"/>
          <a:chExt cx="0" cy="0"/>
        </a:xfrm>
      </p:grpSpPr>
      <p:sp>
        <p:nvSpPr>
          <p:cNvPr id="19" name="Google Shape;19;p4"/>
          <p:cNvSpPr/>
          <p:nvPr/>
        </p:nvSpPr>
        <p:spPr>
          <a:xfrm>
            <a:off x="-881225" y="1272176"/>
            <a:ext cx="7340216" cy="4171360"/>
          </a:xfrm>
          <a:custGeom>
            <a:avLst/>
            <a:gdLst/>
            <a:ahLst/>
            <a:cxnLst/>
            <a:rect l="l" t="t" r="r" b="b"/>
            <a:pathLst>
              <a:path w="135616" h="77069" extrusionOk="0">
                <a:moveTo>
                  <a:pt x="110703" y="61981"/>
                </a:moveTo>
                <a:cubicBezTo>
                  <a:pt x="106869" y="63560"/>
                  <a:pt x="102909" y="64888"/>
                  <a:pt x="99275" y="66893"/>
                </a:cubicBezTo>
                <a:cubicBezTo>
                  <a:pt x="94688" y="69400"/>
                  <a:pt x="90854" y="72633"/>
                  <a:pt x="85640" y="73961"/>
                </a:cubicBezTo>
                <a:cubicBezTo>
                  <a:pt x="82132" y="74863"/>
                  <a:pt x="78397" y="74838"/>
                  <a:pt x="74813" y="75339"/>
                </a:cubicBezTo>
                <a:cubicBezTo>
                  <a:pt x="70878" y="75891"/>
                  <a:pt x="66944" y="76542"/>
                  <a:pt x="62984" y="76793"/>
                </a:cubicBezTo>
                <a:cubicBezTo>
                  <a:pt x="62733" y="76818"/>
                  <a:pt x="62482" y="76818"/>
                  <a:pt x="62257" y="76818"/>
                </a:cubicBezTo>
                <a:cubicBezTo>
                  <a:pt x="61004" y="76893"/>
                  <a:pt x="59776" y="76943"/>
                  <a:pt x="58548" y="76969"/>
                </a:cubicBezTo>
                <a:cubicBezTo>
                  <a:pt x="58322" y="76994"/>
                  <a:pt x="58071" y="76994"/>
                  <a:pt x="57846" y="76994"/>
                </a:cubicBezTo>
                <a:cubicBezTo>
                  <a:pt x="57595" y="76994"/>
                  <a:pt x="57370" y="76994"/>
                  <a:pt x="57119" y="76994"/>
                </a:cubicBezTo>
                <a:cubicBezTo>
                  <a:pt x="56868" y="77019"/>
                  <a:pt x="56618" y="77019"/>
                  <a:pt x="56342" y="77019"/>
                </a:cubicBezTo>
                <a:cubicBezTo>
                  <a:pt x="41129" y="77069"/>
                  <a:pt x="25039" y="74262"/>
                  <a:pt x="12582" y="65039"/>
                </a:cubicBezTo>
                <a:cubicBezTo>
                  <a:pt x="10753" y="63660"/>
                  <a:pt x="8948" y="62131"/>
                  <a:pt x="7946" y="60076"/>
                </a:cubicBezTo>
                <a:cubicBezTo>
                  <a:pt x="7094" y="58322"/>
                  <a:pt x="6918" y="56342"/>
                  <a:pt x="6517" y="54437"/>
                </a:cubicBezTo>
                <a:cubicBezTo>
                  <a:pt x="6041" y="52282"/>
                  <a:pt x="5164" y="50302"/>
                  <a:pt x="3435" y="48848"/>
                </a:cubicBezTo>
                <a:cubicBezTo>
                  <a:pt x="1104" y="46893"/>
                  <a:pt x="1" y="45916"/>
                  <a:pt x="1229" y="42758"/>
                </a:cubicBezTo>
                <a:cubicBezTo>
                  <a:pt x="5089" y="32733"/>
                  <a:pt x="12432" y="24261"/>
                  <a:pt x="21154" y="17996"/>
                </a:cubicBezTo>
                <a:cubicBezTo>
                  <a:pt x="33309" y="9249"/>
                  <a:pt x="48172" y="4286"/>
                  <a:pt x="62808" y="1880"/>
                </a:cubicBezTo>
                <a:cubicBezTo>
                  <a:pt x="70979" y="527"/>
                  <a:pt x="79300" y="1"/>
                  <a:pt x="87595" y="452"/>
                </a:cubicBezTo>
                <a:cubicBezTo>
                  <a:pt x="89575" y="552"/>
                  <a:pt x="91555" y="702"/>
                  <a:pt x="93510" y="928"/>
                </a:cubicBezTo>
                <a:cubicBezTo>
                  <a:pt x="95390" y="1129"/>
                  <a:pt x="97295" y="1605"/>
                  <a:pt x="99149" y="1555"/>
                </a:cubicBezTo>
                <a:cubicBezTo>
                  <a:pt x="103861" y="1404"/>
                  <a:pt x="108874" y="2306"/>
                  <a:pt x="113360" y="3660"/>
                </a:cubicBezTo>
                <a:cubicBezTo>
                  <a:pt x="116367" y="4562"/>
                  <a:pt x="120854" y="5489"/>
                  <a:pt x="122132" y="8773"/>
                </a:cubicBezTo>
                <a:cubicBezTo>
                  <a:pt x="122558" y="9825"/>
                  <a:pt x="123009" y="10778"/>
                  <a:pt x="123736" y="11655"/>
                </a:cubicBezTo>
                <a:cubicBezTo>
                  <a:pt x="124789" y="13008"/>
                  <a:pt x="126493" y="13184"/>
                  <a:pt x="127871" y="13961"/>
                </a:cubicBezTo>
                <a:cubicBezTo>
                  <a:pt x="129400" y="14838"/>
                  <a:pt x="130754" y="16041"/>
                  <a:pt x="131781" y="17469"/>
                </a:cubicBezTo>
                <a:cubicBezTo>
                  <a:pt x="133285" y="19500"/>
                  <a:pt x="134137" y="21956"/>
                  <a:pt x="134563" y="24462"/>
                </a:cubicBezTo>
                <a:cubicBezTo>
                  <a:pt x="135290" y="28372"/>
                  <a:pt x="135616" y="32833"/>
                  <a:pt x="134638" y="36718"/>
                </a:cubicBezTo>
                <a:cubicBezTo>
                  <a:pt x="133636" y="40653"/>
                  <a:pt x="131706" y="44287"/>
                  <a:pt x="129325" y="47520"/>
                </a:cubicBezTo>
                <a:cubicBezTo>
                  <a:pt x="125114" y="53209"/>
                  <a:pt x="119701" y="57896"/>
                  <a:pt x="113285" y="60878"/>
                </a:cubicBezTo>
                <a:cubicBezTo>
                  <a:pt x="112433" y="61254"/>
                  <a:pt x="111555" y="61630"/>
                  <a:pt x="110703" y="6198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Char char="●"/>
              <a:defRPr sz="1200"/>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p:nvPr/>
        </p:nvSpPr>
        <p:spPr>
          <a:xfrm rot="10800000" flipH="1">
            <a:off x="6529475" y="0"/>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 name="Google Shape;25;p5"/>
          <p:cNvSpPr/>
          <p:nvPr/>
        </p:nvSpPr>
        <p:spPr>
          <a:xfrm rot="10800000" flipH="1">
            <a:off x="6529475" y="0"/>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flipH="1">
            <a:off x="-32145" y="2948675"/>
            <a:ext cx="3406995" cy="2206336"/>
          </a:xfrm>
          <a:custGeom>
            <a:avLst/>
            <a:gdLst/>
            <a:ahLst/>
            <a:cxnLst/>
            <a:rect l="l" t="t" r="r" b="b"/>
            <a:pathLst>
              <a:path w="86144" h="55786" extrusionOk="0">
                <a:moveTo>
                  <a:pt x="73909" y="1"/>
                </a:moveTo>
                <a:cubicBezTo>
                  <a:pt x="70234" y="1"/>
                  <a:pt x="66970" y="640"/>
                  <a:pt x="66149" y="2785"/>
                </a:cubicBezTo>
                <a:cubicBezTo>
                  <a:pt x="64154" y="7945"/>
                  <a:pt x="83985" y="13331"/>
                  <a:pt x="52678" y="13331"/>
                </a:cubicBezTo>
                <a:cubicBezTo>
                  <a:pt x="51023" y="13331"/>
                  <a:pt x="49224" y="13316"/>
                  <a:pt x="47272" y="13285"/>
                </a:cubicBezTo>
                <a:cubicBezTo>
                  <a:pt x="46348" y="13271"/>
                  <a:pt x="45442" y="13264"/>
                  <a:pt x="44552" y="13264"/>
                </a:cubicBezTo>
                <a:cubicBezTo>
                  <a:pt x="8006" y="13264"/>
                  <a:pt x="1" y="24880"/>
                  <a:pt x="1" y="24880"/>
                </a:cubicBezTo>
                <a:cubicBezTo>
                  <a:pt x="4383" y="30883"/>
                  <a:pt x="35517" y="22712"/>
                  <a:pt x="37183" y="37936"/>
                </a:cubicBezTo>
                <a:cubicBezTo>
                  <a:pt x="38849" y="53138"/>
                  <a:pt x="5068" y="55786"/>
                  <a:pt x="5068" y="55786"/>
                </a:cubicBezTo>
                <a:lnTo>
                  <a:pt x="86144" y="55786"/>
                </a:lnTo>
                <a:lnTo>
                  <a:pt x="86144" y="1530"/>
                </a:lnTo>
                <a:cubicBezTo>
                  <a:pt x="86144" y="1530"/>
                  <a:pt x="79547" y="1"/>
                  <a:pt x="73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subTitle" idx="1"/>
          </p:nvPr>
        </p:nvSpPr>
        <p:spPr>
          <a:xfrm>
            <a:off x="1724875" y="2765800"/>
            <a:ext cx="2395800" cy="32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8" name="Google Shape;28;p5"/>
          <p:cNvSpPr txBox="1">
            <a:spLocks noGrp="1"/>
          </p:cNvSpPr>
          <p:nvPr>
            <p:ph type="subTitle" idx="2"/>
          </p:nvPr>
        </p:nvSpPr>
        <p:spPr>
          <a:xfrm>
            <a:off x="1725625" y="3013925"/>
            <a:ext cx="23943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9" name="Google Shape;29;p5"/>
          <p:cNvSpPr txBox="1">
            <a:spLocks noGrp="1"/>
          </p:cNvSpPr>
          <p:nvPr>
            <p:ph type="subTitle" idx="3"/>
          </p:nvPr>
        </p:nvSpPr>
        <p:spPr>
          <a:xfrm>
            <a:off x="5023325" y="2765800"/>
            <a:ext cx="2395800" cy="32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0" name="Google Shape;30;p5"/>
          <p:cNvSpPr txBox="1">
            <a:spLocks noGrp="1"/>
          </p:cNvSpPr>
          <p:nvPr>
            <p:ph type="subTitle" idx="4"/>
          </p:nvPr>
        </p:nvSpPr>
        <p:spPr>
          <a:xfrm>
            <a:off x="5024075" y="3013925"/>
            <a:ext cx="23943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5486100" y="1496400"/>
            <a:ext cx="2937900" cy="755700"/>
          </a:xfrm>
          <a:prstGeom prst="rect">
            <a:avLst/>
          </a:prstGeom>
        </p:spPr>
        <p:txBody>
          <a:bodyPr spcFirstLastPara="1" wrap="square" lIns="91425" tIns="91425" rIns="91425" bIns="91425" anchor="b" anchorCtr="0">
            <a:noAutofit/>
          </a:bodyPr>
          <a:lstStyle>
            <a:lvl1pPr lvl="0" algn="r">
              <a:spcBef>
                <a:spcPts val="0"/>
              </a:spcBef>
              <a:spcAft>
                <a:spcPts val="0"/>
              </a:spcAft>
              <a:buSzPts val="2400"/>
              <a:buNone/>
              <a:defRPr sz="3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p:nvPr/>
        </p:nvSpPr>
        <p:spPr>
          <a:xfrm flipH="1">
            <a:off x="-74873" y="0"/>
            <a:ext cx="6007006" cy="5143633"/>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subTitle" idx="1"/>
          </p:nvPr>
        </p:nvSpPr>
        <p:spPr>
          <a:xfrm>
            <a:off x="5486100" y="2330400"/>
            <a:ext cx="2937900" cy="1316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100"/>
              <a:buNone/>
              <a:defRPr/>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flipH="1">
            <a:off x="3103052" y="1776900"/>
            <a:ext cx="2937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6" name="Google Shape;46;p9"/>
          <p:cNvSpPr txBox="1">
            <a:spLocks noGrp="1"/>
          </p:cNvSpPr>
          <p:nvPr>
            <p:ph type="subTitle" idx="1"/>
          </p:nvPr>
        </p:nvSpPr>
        <p:spPr>
          <a:xfrm flipH="1">
            <a:off x="1809925" y="2532600"/>
            <a:ext cx="5524200" cy="83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None/>
              <a:defRPr/>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7" name="Google Shape;47;p9"/>
          <p:cNvSpPr/>
          <p:nvPr/>
        </p:nvSpPr>
        <p:spPr>
          <a:xfrm rot="10800000" flipH="1">
            <a:off x="5061097" y="-113"/>
            <a:ext cx="4119383" cy="3527313"/>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p:nvPr/>
        </p:nvSpPr>
        <p:spPr>
          <a:xfrm flipH="1">
            <a:off x="-79428" y="2445900"/>
            <a:ext cx="3182478" cy="2725068"/>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1">
  <p:cSld name="CUSTOM_15_1">
    <p:bg>
      <p:bgPr>
        <a:solidFill>
          <a:schemeClr val="lt1"/>
        </a:solidFill>
        <a:effectLst/>
      </p:bgPr>
    </p:bg>
    <p:spTree>
      <p:nvGrpSpPr>
        <p:cNvPr id="1" name="Shape 73"/>
        <p:cNvGrpSpPr/>
        <p:nvPr/>
      </p:nvGrpSpPr>
      <p:grpSpPr>
        <a:xfrm>
          <a:off x="0" y="0"/>
          <a:ext cx="0" cy="0"/>
          <a:chOff x="0" y="0"/>
          <a:chExt cx="0" cy="0"/>
        </a:xfrm>
      </p:grpSpPr>
      <p:sp>
        <p:nvSpPr>
          <p:cNvPr id="74" name="Google Shape;74;p14"/>
          <p:cNvSpPr/>
          <p:nvPr/>
        </p:nvSpPr>
        <p:spPr>
          <a:xfrm rot="-308984" flipH="1">
            <a:off x="3376794" y="154281"/>
            <a:ext cx="8069112" cy="552831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76" name="Google Shape;76;p14"/>
          <p:cNvSpPr txBox="1">
            <a:spLocks noGrp="1"/>
          </p:cNvSpPr>
          <p:nvPr>
            <p:ph type="title" idx="2" hasCustomPrompt="1"/>
          </p:nvPr>
        </p:nvSpPr>
        <p:spPr>
          <a:xfrm>
            <a:off x="720001" y="1254513"/>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4"/>
          <p:cNvSpPr txBox="1">
            <a:spLocks noGrp="1"/>
          </p:cNvSpPr>
          <p:nvPr>
            <p:ph type="subTitle" idx="1"/>
          </p:nvPr>
        </p:nvSpPr>
        <p:spPr>
          <a:xfrm>
            <a:off x="720025" y="1781025"/>
            <a:ext cx="17958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78" name="Google Shape;78;p14"/>
          <p:cNvSpPr txBox="1">
            <a:spLocks noGrp="1"/>
          </p:cNvSpPr>
          <p:nvPr>
            <p:ph type="subTitle" idx="3"/>
          </p:nvPr>
        </p:nvSpPr>
        <p:spPr>
          <a:xfrm>
            <a:off x="720000" y="2398255"/>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79" name="Google Shape;79;p14"/>
          <p:cNvSpPr txBox="1">
            <a:spLocks noGrp="1"/>
          </p:cNvSpPr>
          <p:nvPr>
            <p:ph type="title" idx="4" hasCustomPrompt="1"/>
          </p:nvPr>
        </p:nvSpPr>
        <p:spPr>
          <a:xfrm>
            <a:off x="6009539" y="1254520"/>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4"/>
          <p:cNvSpPr txBox="1">
            <a:spLocks noGrp="1"/>
          </p:cNvSpPr>
          <p:nvPr>
            <p:ph type="subTitle" idx="5"/>
          </p:nvPr>
        </p:nvSpPr>
        <p:spPr>
          <a:xfrm>
            <a:off x="6009503" y="1781025"/>
            <a:ext cx="17958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81" name="Google Shape;81;p14"/>
          <p:cNvSpPr txBox="1">
            <a:spLocks noGrp="1"/>
          </p:cNvSpPr>
          <p:nvPr>
            <p:ph type="subTitle" idx="6"/>
          </p:nvPr>
        </p:nvSpPr>
        <p:spPr>
          <a:xfrm>
            <a:off x="6009500" y="2398255"/>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82" name="Google Shape;82;p14"/>
          <p:cNvSpPr txBox="1">
            <a:spLocks noGrp="1"/>
          </p:cNvSpPr>
          <p:nvPr>
            <p:ph type="title" idx="7" hasCustomPrompt="1"/>
          </p:nvPr>
        </p:nvSpPr>
        <p:spPr>
          <a:xfrm>
            <a:off x="720000" y="2929988"/>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4"/>
          <p:cNvSpPr txBox="1">
            <a:spLocks noGrp="1"/>
          </p:cNvSpPr>
          <p:nvPr>
            <p:ph type="subTitle" idx="8"/>
          </p:nvPr>
        </p:nvSpPr>
        <p:spPr>
          <a:xfrm>
            <a:off x="720000" y="3456500"/>
            <a:ext cx="17958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84" name="Google Shape;84;p14"/>
          <p:cNvSpPr txBox="1">
            <a:spLocks noGrp="1"/>
          </p:cNvSpPr>
          <p:nvPr>
            <p:ph type="subTitle" idx="9"/>
          </p:nvPr>
        </p:nvSpPr>
        <p:spPr>
          <a:xfrm>
            <a:off x="720000" y="4073732"/>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85" name="Google Shape;85;p14"/>
          <p:cNvSpPr txBox="1">
            <a:spLocks noGrp="1"/>
          </p:cNvSpPr>
          <p:nvPr>
            <p:ph type="title" idx="13" hasCustomPrompt="1"/>
          </p:nvPr>
        </p:nvSpPr>
        <p:spPr>
          <a:xfrm>
            <a:off x="6009510" y="2929995"/>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4"/>
          <p:cNvSpPr txBox="1">
            <a:spLocks noGrp="1"/>
          </p:cNvSpPr>
          <p:nvPr>
            <p:ph type="subTitle" idx="14"/>
          </p:nvPr>
        </p:nvSpPr>
        <p:spPr>
          <a:xfrm>
            <a:off x="6009500" y="3456500"/>
            <a:ext cx="20913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87" name="Google Shape;87;p14"/>
          <p:cNvSpPr txBox="1">
            <a:spLocks noGrp="1"/>
          </p:cNvSpPr>
          <p:nvPr>
            <p:ph type="subTitle" idx="15"/>
          </p:nvPr>
        </p:nvSpPr>
        <p:spPr>
          <a:xfrm>
            <a:off x="6009500" y="4073732"/>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88" name="Google Shape;88;p14"/>
          <p:cNvSpPr txBox="1">
            <a:spLocks noGrp="1"/>
          </p:cNvSpPr>
          <p:nvPr>
            <p:ph type="title" idx="16" hasCustomPrompt="1"/>
          </p:nvPr>
        </p:nvSpPr>
        <p:spPr>
          <a:xfrm>
            <a:off x="3364763" y="1254513"/>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4"/>
          <p:cNvSpPr txBox="1">
            <a:spLocks noGrp="1"/>
          </p:cNvSpPr>
          <p:nvPr>
            <p:ph type="subTitle" idx="17"/>
          </p:nvPr>
        </p:nvSpPr>
        <p:spPr>
          <a:xfrm>
            <a:off x="3364796" y="1781025"/>
            <a:ext cx="17958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90" name="Google Shape;90;p14"/>
          <p:cNvSpPr txBox="1">
            <a:spLocks noGrp="1"/>
          </p:cNvSpPr>
          <p:nvPr>
            <p:ph type="subTitle" idx="18"/>
          </p:nvPr>
        </p:nvSpPr>
        <p:spPr>
          <a:xfrm>
            <a:off x="3364763" y="2398255"/>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91" name="Google Shape;91;p14"/>
          <p:cNvSpPr txBox="1">
            <a:spLocks noGrp="1"/>
          </p:cNvSpPr>
          <p:nvPr>
            <p:ph type="title" idx="19" hasCustomPrompt="1"/>
          </p:nvPr>
        </p:nvSpPr>
        <p:spPr>
          <a:xfrm>
            <a:off x="3364763" y="2929988"/>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4"/>
          <p:cNvSpPr txBox="1">
            <a:spLocks noGrp="1"/>
          </p:cNvSpPr>
          <p:nvPr>
            <p:ph type="subTitle" idx="20"/>
          </p:nvPr>
        </p:nvSpPr>
        <p:spPr>
          <a:xfrm>
            <a:off x="3364763" y="3456500"/>
            <a:ext cx="17958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93" name="Google Shape;93;p14"/>
          <p:cNvSpPr txBox="1">
            <a:spLocks noGrp="1"/>
          </p:cNvSpPr>
          <p:nvPr>
            <p:ph type="subTitle" idx="21"/>
          </p:nvPr>
        </p:nvSpPr>
        <p:spPr>
          <a:xfrm>
            <a:off x="3364763" y="4073732"/>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1_1_1">
    <p:bg>
      <p:bgPr>
        <a:solidFill>
          <a:schemeClr val="lt1"/>
        </a:solidFill>
        <a:effectLst/>
      </p:bgPr>
    </p:bg>
    <p:spTree>
      <p:nvGrpSpPr>
        <p:cNvPr id="1" name="Shape 94"/>
        <p:cNvGrpSpPr/>
        <p:nvPr/>
      </p:nvGrpSpPr>
      <p:grpSpPr>
        <a:xfrm>
          <a:off x="0" y="0"/>
          <a:ext cx="0" cy="0"/>
          <a:chOff x="0" y="0"/>
          <a:chExt cx="0" cy="0"/>
        </a:xfrm>
      </p:grpSpPr>
      <p:sp>
        <p:nvSpPr>
          <p:cNvPr id="95" name="Google Shape;95;p15"/>
          <p:cNvSpPr/>
          <p:nvPr/>
        </p:nvSpPr>
        <p:spPr>
          <a:xfrm rot="10800000" flipH="1">
            <a:off x="6529475" y="0"/>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flipH="1">
            <a:off x="-32145" y="2948675"/>
            <a:ext cx="3406995" cy="2206336"/>
          </a:xfrm>
          <a:custGeom>
            <a:avLst/>
            <a:gdLst/>
            <a:ahLst/>
            <a:cxnLst/>
            <a:rect l="l" t="t" r="r" b="b"/>
            <a:pathLst>
              <a:path w="86144" h="55786" extrusionOk="0">
                <a:moveTo>
                  <a:pt x="73909" y="1"/>
                </a:moveTo>
                <a:cubicBezTo>
                  <a:pt x="70234" y="1"/>
                  <a:pt x="66970" y="640"/>
                  <a:pt x="66149" y="2785"/>
                </a:cubicBezTo>
                <a:cubicBezTo>
                  <a:pt x="64154" y="7945"/>
                  <a:pt x="83985" y="13331"/>
                  <a:pt x="52678" y="13331"/>
                </a:cubicBezTo>
                <a:cubicBezTo>
                  <a:pt x="51023" y="13331"/>
                  <a:pt x="49224" y="13316"/>
                  <a:pt x="47272" y="13285"/>
                </a:cubicBezTo>
                <a:cubicBezTo>
                  <a:pt x="46348" y="13271"/>
                  <a:pt x="45442" y="13264"/>
                  <a:pt x="44552" y="13264"/>
                </a:cubicBezTo>
                <a:cubicBezTo>
                  <a:pt x="8006" y="13264"/>
                  <a:pt x="1" y="24880"/>
                  <a:pt x="1" y="24880"/>
                </a:cubicBezTo>
                <a:cubicBezTo>
                  <a:pt x="4383" y="30883"/>
                  <a:pt x="35517" y="22712"/>
                  <a:pt x="37183" y="37936"/>
                </a:cubicBezTo>
                <a:cubicBezTo>
                  <a:pt x="38849" y="53138"/>
                  <a:pt x="5068" y="55786"/>
                  <a:pt x="5068" y="55786"/>
                </a:cubicBezTo>
                <a:lnTo>
                  <a:pt x="86144" y="55786"/>
                </a:lnTo>
                <a:lnTo>
                  <a:pt x="86144" y="1530"/>
                </a:lnTo>
                <a:cubicBezTo>
                  <a:pt x="86144" y="1530"/>
                  <a:pt x="79547" y="1"/>
                  <a:pt x="73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98" name="Google Shape;98;p15"/>
          <p:cNvSpPr txBox="1">
            <a:spLocks noGrp="1"/>
          </p:cNvSpPr>
          <p:nvPr>
            <p:ph type="subTitle" idx="1"/>
          </p:nvPr>
        </p:nvSpPr>
        <p:spPr>
          <a:xfrm>
            <a:off x="714300" y="2765800"/>
            <a:ext cx="2395800" cy="32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99" name="Google Shape;99;p15"/>
          <p:cNvSpPr txBox="1">
            <a:spLocks noGrp="1"/>
          </p:cNvSpPr>
          <p:nvPr>
            <p:ph type="subTitle" idx="2"/>
          </p:nvPr>
        </p:nvSpPr>
        <p:spPr>
          <a:xfrm>
            <a:off x="715050" y="3016200"/>
            <a:ext cx="23943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00" name="Google Shape;100;p15"/>
          <p:cNvSpPr txBox="1">
            <a:spLocks noGrp="1"/>
          </p:cNvSpPr>
          <p:nvPr>
            <p:ph type="subTitle" idx="3"/>
          </p:nvPr>
        </p:nvSpPr>
        <p:spPr>
          <a:xfrm>
            <a:off x="3374100" y="2765800"/>
            <a:ext cx="2395800" cy="32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01" name="Google Shape;101;p15"/>
          <p:cNvSpPr txBox="1">
            <a:spLocks noGrp="1"/>
          </p:cNvSpPr>
          <p:nvPr>
            <p:ph type="subTitle" idx="4"/>
          </p:nvPr>
        </p:nvSpPr>
        <p:spPr>
          <a:xfrm>
            <a:off x="3374850" y="3016200"/>
            <a:ext cx="23943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02" name="Google Shape;102;p15"/>
          <p:cNvSpPr txBox="1">
            <a:spLocks noGrp="1"/>
          </p:cNvSpPr>
          <p:nvPr>
            <p:ph type="subTitle" idx="5"/>
          </p:nvPr>
        </p:nvSpPr>
        <p:spPr>
          <a:xfrm>
            <a:off x="6033900" y="2765800"/>
            <a:ext cx="2395800" cy="32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03" name="Google Shape;103;p15"/>
          <p:cNvSpPr txBox="1">
            <a:spLocks noGrp="1"/>
          </p:cNvSpPr>
          <p:nvPr>
            <p:ph type="subTitle" idx="6"/>
          </p:nvPr>
        </p:nvSpPr>
        <p:spPr>
          <a:xfrm>
            <a:off x="6034650" y="3016200"/>
            <a:ext cx="23943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SECTION_TITLE_AND_DESCRIPTION_1">
    <p:spTree>
      <p:nvGrpSpPr>
        <p:cNvPr id="1" name="Shape 104"/>
        <p:cNvGrpSpPr/>
        <p:nvPr/>
      </p:nvGrpSpPr>
      <p:grpSpPr>
        <a:xfrm>
          <a:off x="0" y="0"/>
          <a:ext cx="0" cy="0"/>
          <a:chOff x="0" y="0"/>
          <a:chExt cx="0" cy="0"/>
        </a:xfrm>
      </p:grpSpPr>
      <p:sp>
        <p:nvSpPr>
          <p:cNvPr id="105" name="Google Shape;105;p16"/>
          <p:cNvSpPr/>
          <p:nvPr/>
        </p:nvSpPr>
        <p:spPr>
          <a:xfrm rot="308984">
            <a:off x="-1672431" y="154281"/>
            <a:ext cx="8069112" cy="552831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txBox="1">
            <a:spLocks noGrp="1"/>
          </p:cNvSpPr>
          <p:nvPr>
            <p:ph type="title"/>
          </p:nvPr>
        </p:nvSpPr>
        <p:spPr>
          <a:xfrm>
            <a:off x="720000" y="1112725"/>
            <a:ext cx="3007200" cy="18366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7" name="Google Shape;107;p16"/>
          <p:cNvSpPr txBox="1">
            <a:spLocks noGrp="1"/>
          </p:cNvSpPr>
          <p:nvPr>
            <p:ph type="subTitle" idx="1"/>
          </p:nvPr>
        </p:nvSpPr>
        <p:spPr>
          <a:xfrm>
            <a:off x="720000" y="3227075"/>
            <a:ext cx="3007200" cy="80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8" name="Google Shape;108;p16"/>
          <p:cNvSpPr>
            <a:spLocks noGrp="1"/>
          </p:cNvSpPr>
          <p:nvPr>
            <p:ph type="pic" idx="2"/>
          </p:nvPr>
        </p:nvSpPr>
        <p:spPr>
          <a:xfrm>
            <a:off x="4972375" y="-37175"/>
            <a:ext cx="4171500" cy="5180700"/>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SECTION_TITLE_AND_DESCRIPTION_1_1">
    <p:spTree>
      <p:nvGrpSpPr>
        <p:cNvPr id="1" name="Shape 109"/>
        <p:cNvGrpSpPr/>
        <p:nvPr/>
      </p:nvGrpSpPr>
      <p:grpSpPr>
        <a:xfrm>
          <a:off x="0" y="0"/>
          <a:ext cx="0" cy="0"/>
          <a:chOff x="0" y="0"/>
          <a:chExt cx="0" cy="0"/>
        </a:xfrm>
      </p:grpSpPr>
      <p:sp>
        <p:nvSpPr>
          <p:cNvPr id="110" name="Google Shape;110;p17"/>
          <p:cNvSpPr/>
          <p:nvPr/>
        </p:nvSpPr>
        <p:spPr>
          <a:xfrm rot="-308984" flipH="1">
            <a:off x="1733669" y="154281"/>
            <a:ext cx="8069112" cy="552831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txBox="1">
            <a:spLocks noGrp="1"/>
          </p:cNvSpPr>
          <p:nvPr>
            <p:ph type="title"/>
          </p:nvPr>
        </p:nvSpPr>
        <p:spPr>
          <a:xfrm>
            <a:off x="4860625" y="1112725"/>
            <a:ext cx="3007200" cy="18366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12" name="Google Shape;112;p17"/>
          <p:cNvSpPr txBox="1">
            <a:spLocks noGrp="1"/>
          </p:cNvSpPr>
          <p:nvPr>
            <p:ph type="subTitle" idx="1"/>
          </p:nvPr>
        </p:nvSpPr>
        <p:spPr>
          <a:xfrm>
            <a:off x="4860625" y="3227075"/>
            <a:ext cx="3007200" cy="80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3" name="Google Shape;113;p17"/>
          <p:cNvSpPr>
            <a:spLocks noGrp="1"/>
          </p:cNvSpPr>
          <p:nvPr>
            <p:ph type="pic" idx="2"/>
          </p:nvPr>
        </p:nvSpPr>
        <p:spPr>
          <a:xfrm>
            <a:off x="0" y="-37175"/>
            <a:ext cx="4171500" cy="51807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verpass Black"/>
              <a:buNone/>
              <a:defRPr sz="3000">
                <a:solidFill>
                  <a:schemeClr val="dk1"/>
                </a:solidFill>
                <a:latin typeface="Overpass Black"/>
                <a:ea typeface="Overpass Black"/>
                <a:cs typeface="Overpass Black"/>
                <a:sym typeface="Overpass Black"/>
              </a:defRPr>
            </a:lvl1pPr>
            <a:lvl2pPr lvl="1">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2pPr>
            <a:lvl3pPr lvl="2">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3pPr>
            <a:lvl4pPr lvl="3">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4pPr>
            <a:lvl5pPr lvl="4">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5pPr>
            <a:lvl6pPr lvl="5">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6pPr>
            <a:lvl7pPr lvl="6">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7pPr>
            <a:lvl8pPr lvl="7">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8pPr>
            <a:lvl9pPr lvl="8">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9pPr>
          </a:lstStyle>
          <a:p>
            <a:endParaRPr/>
          </a:p>
        </p:txBody>
      </p:sp>
      <p:sp>
        <p:nvSpPr>
          <p:cNvPr id="7" name="Google Shape;7;p1"/>
          <p:cNvSpPr txBox="1">
            <a:spLocks noGrp="1"/>
          </p:cNvSpPr>
          <p:nvPr>
            <p:ph type="body" idx="1"/>
          </p:nvPr>
        </p:nvSpPr>
        <p:spPr>
          <a:xfrm>
            <a:off x="720000" y="1772050"/>
            <a:ext cx="7704000" cy="27969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1pPr>
            <a:lvl2pPr marL="914400" lvl="1"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2pPr>
            <a:lvl3pPr marL="1371600" lvl="2"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3pPr>
            <a:lvl4pPr marL="1828800" lvl="3"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4pPr>
            <a:lvl5pPr marL="2286000" lvl="4"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5pPr>
            <a:lvl6pPr marL="2743200" lvl="5"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6pPr>
            <a:lvl7pPr marL="3200400" lvl="6"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7pPr>
            <a:lvl8pPr marL="3657600" lvl="7"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8pPr>
            <a:lvl9pPr marL="4114800" lvl="8" indent="-330200">
              <a:lnSpc>
                <a:spcPct val="115000"/>
              </a:lnSpc>
              <a:spcBef>
                <a:spcPts val="1600"/>
              </a:spcBef>
              <a:spcAft>
                <a:spcPts val="160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5" r:id="rId5"/>
    <p:sldLayoutId id="2147483660" r:id="rId6"/>
    <p:sldLayoutId id="2147483661" r:id="rId7"/>
    <p:sldLayoutId id="2147483662" r:id="rId8"/>
    <p:sldLayoutId id="2147483663" r:id="rId9"/>
    <p:sldLayoutId id="2147483664" r:id="rId10"/>
    <p:sldLayoutId id="2147483665" r:id="rId11"/>
    <p:sldLayoutId id="2147483666" r:id="rId12"/>
    <p:sldLayoutId id="2147483692" r:id="rId13"/>
    <p:sldLayoutId id="2147483693" r:id="rId14"/>
    <p:sldLayoutId id="2147483694"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1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hyperlink" Target="https://app.powerbi.com/links/JhuNNHLZZk?ctid=ee903dcb-2b77-4da5-be02-c45235783dad&amp;pbi_source=linkShare"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72;p14" descr="A logo with a head and circuit board&#10;&#10;Description automatically generated">
            <a:extLst>
              <a:ext uri="{FF2B5EF4-FFF2-40B4-BE49-F238E27FC236}">
                <a16:creationId xmlns:a16="http://schemas.microsoft.com/office/drawing/2014/main" id="{00F2DB04-87DA-F4B7-3EAF-838E7E4701F3}"/>
              </a:ext>
            </a:extLst>
          </p:cNvPr>
          <p:cNvPicPr preferRelativeResize="0"/>
          <p:nvPr/>
        </p:nvPicPr>
        <p:blipFill rotWithShape="1">
          <a:blip r:embed="rId2">
            <a:alphaModFix/>
          </a:blip>
          <a:srcRect/>
          <a:stretch/>
        </p:blipFill>
        <p:spPr>
          <a:xfrm>
            <a:off x="220435" y="4001835"/>
            <a:ext cx="1419678" cy="1068613"/>
          </a:xfrm>
          <a:prstGeom prst="rect">
            <a:avLst/>
          </a:prstGeom>
          <a:noFill/>
          <a:ln>
            <a:noFill/>
          </a:ln>
        </p:spPr>
      </p:pic>
      <p:sp>
        <p:nvSpPr>
          <p:cNvPr id="6" name="Title 1">
            <a:extLst>
              <a:ext uri="{FF2B5EF4-FFF2-40B4-BE49-F238E27FC236}">
                <a16:creationId xmlns:a16="http://schemas.microsoft.com/office/drawing/2014/main" id="{2D34CF0B-7617-CAAD-28D2-09D8A3D32925}"/>
              </a:ext>
            </a:extLst>
          </p:cNvPr>
          <p:cNvSpPr>
            <a:spLocks noGrp="1"/>
          </p:cNvSpPr>
          <p:nvPr>
            <p:ph type="title"/>
          </p:nvPr>
        </p:nvSpPr>
        <p:spPr>
          <a:xfrm flipH="1">
            <a:off x="2016578" y="1776899"/>
            <a:ext cx="4947557" cy="1439829"/>
          </a:xfrm>
        </p:spPr>
        <p:txBody>
          <a:bodyPr/>
          <a:lstStyle/>
          <a:p>
            <a:r>
              <a:rPr lang="en-AU" dirty="0"/>
              <a:t>Bits And Bobs Analysis </a:t>
            </a:r>
            <a:br>
              <a:rPr lang="en-AU" dirty="0"/>
            </a:br>
            <a:endParaRPr lang="en-US" dirty="0"/>
          </a:p>
        </p:txBody>
      </p:sp>
      <p:sp>
        <p:nvSpPr>
          <p:cNvPr id="7" name="Title 1">
            <a:extLst>
              <a:ext uri="{FF2B5EF4-FFF2-40B4-BE49-F238E27FC236}">
                <a16:creationId xmlns:a16="http://schemas.microsoft.com/office/drawing/2014/main" id="{BD7573C3-CCBD-3772-FE83-DEE29CCAF0EF}"/>
              </a:ext>
            </a:extLst>
          </p:cNvPr>
          <p:cNvSpPr txBox="1">
            <a:spLocks/>
          </p:cNvSpPr>
          <p:nvPr/>
        </p:nvSpPr>
        <p:spPr>
          <a:xfrm flipH="1">
            <a:off x="4098469" y="4314748"/>
            <a:ext cx="4947557" cy="755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Overpass Black"/>
              <a:buNone/>
              <a:defRPr sz="3000" b="0" i="0" u="none" strike="noStrike" cap="none">
                <a:solidFill>
                  <a:schemeClr val="dk1"/>
                </a:solidFill>
                <a:latin typeface="Overpass Black"/>
                <a:ea typeface="Overpass Black"/>
                <a:cs typeface="Overpass Black"/>
                <a:sym typeface="Overpass Black"/>
              </a:defRPr>
            </a:lvl1pPr>
            <a:lvl2pPr marR="0" lvl="1" algn="ctr" rtl="0">
              <a:lnSpc>
                <a:spcPct val="100000"/>
              </a:lnSpc>
              <a:spcBef>
                <a:spcPts val="0"/>
              </a:spcBef>
              <a:spcAft>
                <a:spcPts val="0"/>
              </a:spcAft>
              <a:buClr>
                <a:schemeClr val="dk1"/>
              </a:buClr>
              <a:buSzPts val="2400"/>
              <a:buFont typeface="Overpass Black"/>
              <a:buNone/>
              <a:defRPr sz="2400" b="0" i="0" u="none" strike="noStrike" cap="none">
                <a:solidFill>
                  <a:schemeClr val="dk1"/>
                </a:solidFill>
                <a:latin typeface="Overpass Black"/>
                <a:ea typeface="Overpass Black"/>
                <a:cs typeface="Overpass Black"/>
                <a:sym typeface="Overpass Black"/>
              </a:defRPr>
            </a:lvl2pPr>
            <a:lvl3pPr marR="0" lvl="2" algn="ctr" rtl="0">
              <a:lnSpc>
                <a:spcPct val="100000"/>
              </a:lnSpc>
              <a:spcBef>
                <a:spcPts val="0"/>
              </a:spcBef>
              <a:spcAft>
                <a:spcPts val="0"/>
              </a:spcAft>
              <a:buClr>
                <a:schemeClr val="dk1"/>
              </a:buClr>
              <a:buSzPts val="2400"/>
              <a:buFont typeface="Overpass Black"/>
              <a:buNone/>
              <a:defRPr sz="2400" b="0" i="0" u="none" strike="noStrike" cap="none">
                <a:solidFill>
                  <a:schemeClr val="dk1"/>
                </a:solidFill>
                <a:latin typeface="Overpass Black"/>
                <a:ea typeface="Overpass Black"/>
                <a:cs typeface="Overpass Black"/>
                <a:sym typeface="Overpass Black"/>
              </a:defRPr>
            </a:lvl3pPr>
            <a:lvl4pPr marR="0" lvl="3" algn="ctr" rtl="0">
              <a:lnSpc>
                <a:spcPct val="100000"/>
              </a:lnSpc>
              <a:spcBef>
                <a:spcPts val="0"/>
              </a:spcBef>
              <a:spcAft>
                <a:spcPts val="0"/>
              </a:spcAft>
              <a:buClr>
                <a:schemeClr val="dk1"/>
              </a:buClr>
              <a:buSzPts val="2400"/>
              <a:buFont typeface="Overpass Black"/>
              <a:buNone/>
              <a:defRPr sz="2400" b="0" i="0" u="none" strike="noStrike" cap="none">
                <a:solidFill>
                  <a:schemeClr val="dk1"/>
                </a:solidFill>
                <a:latin typeface="Overpass Black"/>
                <a:ea typeface="Overpass Black"/>
                <a:cs typeface="Overpass Black"/>
                <a:sym typeface="Overpass Black"/>
              </a:defRPr>
            </a:lvl4pPr>
            <a:lvl5pPr marR="0" lvl="4" algn="ctr" rtl="0">
              <a:lnSpc>
                <a:spcPct val="100000"/>
              </a:lnSpc>
              <a:spcBef>
                <a:spcPts val="0"/>
              </a:spcBef>
              <a:spcAft>
                <a:spcPts val="0"/>
              </a:spcAft>
              <a:buClr>
                <a:schemeClr val="dk1"/>
              </a:buClr>
              <a:buSzPts val="2400"/>
              <a:buFont typeface="Overpass Black"/>
              <a:buNone/>
              <a:defRPr sz="2400" b="0" i="0" u="none" strike="noStrike" cap="none">
                <a:solidFill>
                  <a:schemeClr val="dk1"/>
                </a:solidFill>
                <a:latin typeface="Overpass Black"/>
                <a:ea typeface="Overpass Black"/>
                <a:cs typeface="Overpass Black"/>
                <a:sym typeface="Overpass Black"/>
              </a:defRPr>
            </a:lvl5pPr>
            <a:lvl6pPr marR="0" lvl="5" algn="ctr" rtl="0">
              <a:lnSpc>
                <a:spcPct val="100000"/>
              </a:lnSpc>
              <a:spcBef>
                <a:spcPts val="0"/>
              </a:spcBef>
              <a:spcAft>
                <a:spcPts val="0"/>
              </a:spcAft>
              <a:buClr>
                <a:schemeClr val="dk1"/>
              </a:buClr>
              <a:buSzPts val="2400"/>
              <a:buFont typeface="Overpass Black"/>
              <a:buNone/>
              <a:defRPr sz="2400" b="0" i="0" u="none" strike="noStrike" cap="none">
                <a:solidFill>
                  <a:schemeClr val="dk1"/>
                </a:solidFill>
                <a:latin typeface="Overpass Black"/>
                <a:ea typeface="Overpass Black"/>
                <a:cs typeface="Overpass Black"/>
                <a:sym typeface="Overpass Black"/>
              </a:defRPr>
            </a:lvl6pPr>
            <a:lvl7pPr marR="0" lvl="6" algn="ctr" rtl="0">
              <a:lnSpc>
                <a:spcPct val="100000"/>
              </a:lnSpc>
              <a:spcBef>
                <a:spcPts val="0"/>
              </a:spcBef>
              <a:spcAft>
                <a:spcPts val="0"/>
              </a:spcAft>
              <a:buClr>
                <a:schemeClr val="dk1"/>
              </a:buClr>
              <a:buSzPts val="2400"/>
              <a:buFont typeface="Overpass Black"/>
              <a:buNone/>
              <a:defRPr sz="2400" b="0" i="0" u="none" strike="noStrike" cap="none">
                <a:solidFill>
                  <a:schemeClr val="dk1"/>
                </a:solidFill>
                <a:latin typeface="Overpass Black"/>
                <a:ea typeface="Overpass Black"/>
                <a:cs typeface="Overpass Black"/>
                <a:sym typeface="Overpass Black"/>
              </a:defRPr>
            </a:lvl7pPr>
            <a:lvl8pPr marR="0" lvl="7" algn="ctr" rtl="0">
              <a:lnSpc>
                <a:spcPct val="100000"/>
              </a:lnSpc>
              <a:spcBef>
                <a:spcPts val="0"/>
              </a:spcBef>
              <a:spcAft>
                <a:spcPts val="0"/>
              </a:spcAft>
              <a:buClr>
                <a:schemeClr val="dk1"/>
              </a:buClr>
              <a:buSzPts val="2400"/>
              <a:buFont typeface="Overpass Black"/>
              <a:buNone/>
              <a:defRPr sz="2400" b="0" i="0" u="none" strike="noStrike" cap="none">
                <a:solidFill>
                  <a:schemeClr val="dk1"/>
                </a:solidFill>
                <a:latin typeface="Overpass Black"/>
                <a:ea typeface="Overpass Black"/>
                <a:cs typeface="Overpass Black"/>
                <a:sym typeface="Overpass Black"/>
              </a:defRPr>
            </a:lvl8pPr>
            <a:lvl9pPr marR="0" lvl="8" algn="ctr" rtl="0">
              <a:lnSpc>
                <a:spcPct val="100000"/>
              </a:lnSpc>
              <a:spcBef>
                <a:spcPts val="0"/>
              </a:spcBef>
              <a:spcAft>
                <a:spcPts val="0"/>
              </a:spcAft>
              <a:buClr>
                <a:schemeClr val="dk1"/>
              </a:buClr>
              <a:buSzPts val="2400"/>
              <a:buFont typeface="Overpass Black"/>
              <a:buNone/>
              <a:defRPr sz="2400" b="0" i="0" u="none" strike="noStrike" cap="none">
                <a:solidFill>
                  <a:schemeClr val="dk1"/>
                </a:solidFill>
                <a:latin typeface="Overpass Black"/>
                <a:ea typeface="Overpass Black"/>
                <a:cs typeface="Overpass Black"/>
                <a:sym typeface="Overpass Black"/>
              </a:defRPr>
            </a:lvl9pPr>
          </a:lstStyle>
          <a:p>
            <a:pPr algn="r">
              <a:lnSpc>
                <a:spcPct val="115000"/>
              </a:lnSpc>
            </a:pPr>
            <a:r>
              <a:rPr lang="en-US" sz="1200" b="1" dirty="0">
                <a:effectLst/>
                <a:latin typeface="Times New Roman" panose="02020603050405020304" pitchFamily="18" charset="0"/>
                <a:ea typeface="Times New Roman" panose="02020603050405020304" pitchFamily="18" charset="0"/>
              </a:rPr>
              <a:t>PREPARED BY:</a:t>
            </a:r>
            <a:br>
              <a:rPr lang="en-US" sz="1200" b="1" dirty="0">
                <a:effectLst/>
                <a:latin typeface="Times New Roman" panose="02020603050405020304" pitchFamily="18" charset="0"/>
                <a:ea typeface="Times New Roman" panose="02020603050405020304" pitchFamily="18" charset="0"/>
              </a:rPr>
            </a:br>
            <a:r>
              <a:rPr lang="en-US" sz="1200" b="1" dirty="0">
                <a:effectLst/>
                <a:latin typeface="Times New Roman" panose="02020603050405020304" pitchFamily="18" charset="0"/>
                <a:ea typeface="Times New Roman" panose="02020603050405020304" pitchFamily="18" charset="0"/>
              </a:rPr>
              <a:t>Team Number 1</a:t>
            </a:r>
            <a:endParaRPr lang="en-US" sz="1200" dirty="0">
              <a:effectLst/>
              <a:latin typeface="Arial" panose="020B0604020202020204" pitchFamily="34" charset="0"/>
              <a:ea typeface="Arial" panose="020B0604020202020204" pitchFamily="34" charset="0"/>
            </a:endParaRPr>
          </a:p>
          <a:p>
            <a:pPr algn="r">
              <a:lnSpc>
                <a:spcPct val="115000"/>
              </a:lnSpc>
            </a:pPr>
            <a:r>
              <a:rPr lang="en-US" sz="1200" dirty="0">
                <a:effectLst/>
                <a:latin typeface="Times New Roman" panose="02020603050405020304" pitchFamily="18" charset="0"/>
                <a:ea typeface="Times New Roman" panose="02020603050405020304" pitchFamily="18" charset="0"/>
              </a:rPr>
              <a:t>Manav Arora: c3365762</a:t>
            </a:r>
            <a:endParaRPr lang="en-US" sz="1200" dirty="0">
              <a:effectLst/>
              <a:latin typeface="Arial" panose="020B0604020202020204" pitchFamily="34" charset="0"/>
              <a:ea typeface="Arial" panose="020B0604020202020204" pitchFamily="34" charset="0"/>
            </a:endParaRPr>
          </a:p>
          <a:p>
            <a:pPr algn="r">
              <a:lnSpc>
                <a:spcPct val="115000"/>
              </a:lnSpc>
            </a:pPr>
            <a:r>
              <a:rPr lang="en-US" sz="1200" dirty="0">
                <a:effectLst/>
                <a:latin typeface="Times New Roman" panose="02020603050405020304" pitchFamily="18" charset="0"/>
                <a:ea typeface="Times New Roman" panose="02020603050405020304" pitchFamily="18" charset="0"/>
              </a:rPr>
              <a:t>Erik Dahlberg: c3446439</a:t>
            </a:r>
            <a:endParaRPr lang="en-US" sz="1200" dirty="0">
              <a:effectLst/>
              <a:latin typeface="Arial" panose="020B0604020202020204" pitchFamily="34" charset="0"/>
              <a:ea typeface="Arial" panose="020B0604020202020204" pitchFamily="34" charset="0"/>
            </a:endParaRPr>
          </a:p>
          <a:p>
            <a:pPr algn="r">
              <a:lnSpc>
                <a:spcPct val="115000"/>
              </a:lnSpc>
            </a:pPr>
            <a:r>
              <a:rPr lang="en-US" sz="1200" dirty="0">
                <a:effectLst/>
                <a:latin typeface="Times New Roman" panose="02020603050405020304" pitchFamily="18" charset="0"/>
                <a:ea typeface="Times New Roman" panose="02020603050405020304" pitchFamily="18" charset="0"/>
              </a:rPr>
              <a:t>Lucas Hogan: c3307821</a:t>
            </a:r>
            <a:endParaRPr lang="en-US" sz="1200" dirty="0">
              <a:effectLst/>
              <a:latin typeface="Arial" panose="020B0604020202020204" pitchFamily="34" charset="0"/>
              <a:ea typeface="Arial" panose="020B0604020202020204" pitchFamily="34" charset="0"/>
            </a:endParaRPr>
          </a:p>
          <a:p>
            <a:pPr algn="r">
              <a:lnSpc>
                <a:spcPct val="115000"/>
              </a:lnSpc>
            </a:pPr>
            <a:r>
              <a:rPr lang="en-US" sz="1200" dirty="0">
                <a:effectLst/>
                <a:latin typeface="Times New Roman" panose="02020603050405020304" pitchFamily="18" charset="0"/>
                <a:ea typeface="Times New Roman" panose="02020603050405020304" pitchFamily="18" charset="0"/>
              </a:rPr>
              <a:t>Shamika Fernando: c3387934</a:t>
            </a:r>
            <a:endParaRPr lang="en-US" sz="1200" dirty="0">
              <a:effectLst/>
              <a:latin typeface="Arial" panose="020B0604020202020204" pitchFamily="34" charset="0"/>
              <a:ea typeface="Arial" panose="020B0604020202020204" pitchFamily="34" charset="0"/>
            </a:endParaRPr>
          </a:p>
          <a:p>
            <a:pPr algn="r">
              <a:lnSpc>
                <a:spcPct val="115000"/>
              </a:lnSpc>
            </a:pPr>
            <a:r>
              <a:rPr lang="en-US" sz="1200" dirty="0">
                <a:effectLst/>
                <a:latin typeface="Times New Roman" panose="02020603050405020304" pitchFamily="18" charset="0"/>
                <a:ea typeface="Times New Roman" panose="02020603050405020304" pitchFamily="18" charset="0"/>
              </a:rPr>
              <a:t>Sahil </a:t>
            </a:r>
            <a:r>
              <a:rPr lang="en-US" sz="1200" dirty="0" err="1">
                <a:effectLst/>
                <a:latin typeface="Times New Roman" panose="02020603050405020304" pitchFamily="18" charset="0"/>
                <a:ea typeface="Times New Roman" panose="02020603050405020304" pitchFamily="18" charset="0"/>
              </a:rPr>
              <a:t>Saggurthi</a:t>
            </a:r>
            <a:r>
              <a:rPr lang="en-US" sz="1200" dirty="0">
                <a:effectLst/>
                <a:latin typeface="Times New Roman" panose="02020603050405020304" pitchFamily="18" charset="0"/>
                <a:ea typeface="Times New Roman" panose="02020603050405020304" pitchFamily="18" charset="0"/>
              </a:rPr>
              <a:t>: c3376092</a:t>
            </a:r>
            <a:endParaRPr lang="en-US" sz="12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298148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DCFA3-BF44-CC19-A594-4F4A10CCBE7A}"/>
              </a:ext>
            </a:extLst>
          </p:cNvPr>
          <p:cNvSpPr>
            <a:spLocks noGrp="1"/>
          </p:cNvSpPr>
          <p:nvPr>
            <p:ph type="title"/>
          </p:nvPr>
        </p:nvSpPr>
        <p:spPr>
          <a:xfrm>
            <a:off x="720000" y="540000"/>
            <a:ext cx="7704000" cy="439714"/>
          </a:xfrm>
        </p:spPr>
        <p:txBody>
          <a:bodyPr/>
          <a:lstStyle/>
          <a:p>
            <a:r>
              <a:rPr lang="en-US" sz="1800" dirty="0"/>
              <a:t>Top 3 Best Performing Items (most popular)</a:t>
            </a:r>
          </a:p>
          <a:p>
            <a:endParaRPr lang="en-US" dirty="0"/>
          </a:p>
        </p:txBody>
      </p:sp>
      <p:graphicFrame>
        <p:nvGraphicFramePr>
          <p:cNvPr id="3" name="Chart 2">
            <a:extLst>
              <a:ext uri="{FF2B5EF4-FFF2-40B4-BE49-F238E27FC236}">
                <a16:creationId xmlns:a16="http://schemas.microsoft.com/office/drawing/2014/main" id="{35FCBD05-3D21-A5BC-F0B8-BDAD0997F4AE}"/>
              </a:ext>
            </a:extLst>
          </p:cNvPr>
          <p:cNvGraphicFramePr>
            <a:graphicFrameLocks/>
          </p:cNvGraphicFramePr>
          <p:nvPr>
            <p:extLst>
              <p:ext uri="{D42A27DB-BD31-4B8C-83A1-F6EECF244321}">
                <p14:modId xmlns:p14="http://schemas.microsoft.com/office/powerpoint/2010/main" val="364400667"/>
              </p:ext>
            </p:extLst>
          </p:nvPr>
        </p:nvGraphicFramePr>
        <p:xfrm>
          <a:off x="162833" y="1574347"/>
          <a:ext cx="4197350" cy="26479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E2D8086B-70AB-A3DE-294B-1BF0A62F4519}"/>
              </a:ext>
            </a:extLst>
          </p:cNvPr>
          <p:cNvGraphicFramePr>
            <a:graphicFrameLocks/>
          </p:cNvGraphicFramePr>
          <p:nvPr>
            <p:extLst>
              <p:ext uri="{D42A27DB-BD31-4B8C-83A1-F6EECF244321}">
                <p14:modId xmlns:p14="http://schemas.microsoft.com/office/powerpoint/2010/main" val="822769540"/>
              </p:ext>
            </p:extLst>
          </p:nvPr>
        </p:nvGraphicFramePr>
        <p:xfrm>
          <a:off x="4245429" y="1574347"/>
          <a:ext cx="4572000" cy="26543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E2D8086B-70AB-A3DE-294B-1BF0A62F4519}"/>
              </a:ext>
            </a:extLst>
          </p:cNvPr>
          <p:cNvGraphicFramePr>
            <a:graphicFrameLocks/>
          </p:cNvGraphicFramePr>
          <p:nvPr>
            <p:extLst>
              <p:ext uri="{D42A27DB-BD31-4B8C-83A1-F6EECF244321}">
                <p14:modId xmlns:p14="http://schemas.microsoft.com/office/powerpoint/2010/main" val="680830397"/>
              </p:ext>
            </p:extLst>
          </p:nvPr>
        </p:nvGraphicFramePr>
        <p:xfrm>
          <a:off x="4445454" y="1432379"/>
          <a:ext cx="4171950" cy="2654300"/>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876DA51B-4A91-8AF2-97FD-15E44D93DED4}"/>
              </a:ext>
            </a:extLst>
          </p:cNvPr>
          <p:cNvSpPr txBox="1"/>
          <p:nvPr/>
        </p:nvSpPr>
        <p:spPr>
          <a:xfrm>
            <a:off x="-211817" y="1326786"/>
            <a:ext cx="1347562" cy="247561"/>
          </a:xfrm>
          <a:prstGeom prst="rect">
            <a:avLst/>
          </a:prstGeom>
          <a:noFill/>
        </p:spPr>
        <p:txBody>
          <a:bodyPr wrap="square">
            <a:spAutoFit/>
          </a:bodyPr>
          <a:lstStyle/>
          <a:p>
            <a:pPr algn="ctr" rtl="0">
              <a:defRPr sz="1400" b="0" i="0" u="none" strike="noStrike" kern="1200" spc="0" baseline="0">
                <a:solidFill>
                  <a:srgbClr val="878CF0">
                    <a:lumMod val="65000"/>
                    <a:lumOff val="35000"/>
                  </a:srgbClr>
                </a:solidFill>
                <a:latin typeface="+mn-lt"/>
                <a:ea typeface="+mn-ea"/>
                <a:cs typeface="+mn-cs"/>
              </a:defRPr>
            </a:pPr>
            <a:r>
              <a:rPr lang="en-US" sz="1000" b="1" i="1" dirty="0">
                <a:solidFill>
                  <a:schemeClr val="bg1">
                    <a:lumMod val="10000"/>
                  </a:schemeClr>
                </a:solidFill>
              </a:rPr>
              <a:t>Quantity</a:t>
            </a:r>
          </a:p>
        </p:txBody>
      </p:sp>
      <p:sp>
        <p:nvSpPr>
          <p:cNvPr id="7" name="TextBox 6">
            <a:extLst>
              <a:ext uri="{FF2B5EF4-FFF2-40B4-BE49-F238E27FC236}">
                <a16:creationId xmlns:a16="http://schemas.microsoft.com/office/drawing/2014/main" id="{CBE1AC59-3DE1-B89E-D732-FC06899F9809}"/>
              </a:ext>
            </a:extLst>
          </p:cNvPr>
          <p:cNvSpPr txBox="1"/>
          <p:nvPr/>
        </p:nvSpPr>
        <p:spPr>
          <a:xfrm>
            <a:off x="2049236" y="4269803"/>
            <a:ext cx="912678" cy="400110"/>
          </a:xfrm>
          <a:prstGeom prst="rect">
            <a:avLst/>
          </a:prstGeom>
          <a:noFill/>
        </p:spPr>
        <p:txBody>
          <a:bodyPr wrap="square" rtlCol="0">
            <a:spAutoFit/>
          </a:bodyPr>
          <a:lstStyle/>
          <a:p>
            <a:r>
              <a:rPr lang="en-AU" sz="1000" b="1" i="1" dirty="0">
                <a:solidFill>
                  <a:schemeClr val="bg1">
                    <a:lumMod val="10000"/>
                  </a:schemeClr>
                </a:solidFill>
              </a:rPr>
              <a:t>Item</a:t>
            </a:r>
            <a:endParaRPr lang="en-US" sz="1000" b="1" i="1" dirty="0">
              <a:solidFill>
                <a:schemeClr val="bg1">
                  <a:lumMod val="10000"/>
                </a:schemeClr>
              </a:solidFill>
            </a:endParaRPr>
          </a:p>
          <a:p>
            <a:endParaRPr lang="en-US" sz="1000" dirty="0"/>
          </a:p>
        </p:txBody>
      </p:sp>
    </p:spTree>
    <p:extLst>
      <p:ext uri="{BB962C8B-B14F-4D97-AF65-F5344CB8AC3E}">
        <p14:creationId xmlns:p14="http://schemas.microsoft.com/office/powerpoint/2010/main" val="3359582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0987E-FF2A-8BBA-25F3-3BD9B6C5B7FF}"/>
              </a:ext>
            </a:extLst>
          </p:cNvPr>
          <p:cNvSpPr>
            <a:spLocks noGrp="1"/>
          </p:cNvSpPr>
          <p:nvPr>
            <p:ph type="title"/>
          </p:nvPr>
        </p:nvSpPr>
        <p:spPr>
          <a:xfrm>
            <a:off x="189321" y="131786"/>
            <a:ext cx="8184391" cy="572700"/>
          </a:xfrm>
        </p:spPr>
        <p:txBody>
          <a:bodyPr/>
          <a:lstStyle/>
          <a:p>
            <a:r>
              <a:rPr lang="en-US" sz="1800" dirty="0"/>
              <a:t>Top 3 Worst Performing Items (least popular)</a:t>
            </a:r>
          </a:p>
        </p:txBody>
      </p:sp>
      <p:graphicFrame>
        <p:nvGraphicFramePr>
          <p:cNvPr id="4" name="Chart 3">
            <a:extLst>
              <a:ext uri="{FF2B5EF4-FFF2-40B4-BE49-F238E27FC236}">
                <a16:creationId xmlns:a16="http://schemas.microsoft.com/office/drawing/2014/main" id="{8BA807FD-37F9-8766-5F0F-20977A99912E}"/>
              </a:ext>
            </a:extLst>
          </p:cNvPr>
          <p:cNvGraphicFramePr>
            <a:graphicFrameLocks/>
          </p:cNvGraphicFramePr>
          <p:nvPr>
            <p:extLst>
              <p:ext uri="{D42A27DB-BD31-4B8C-83A1-F6EECF244321}">
                <p14:modId xmlns:p14="http://schemas.microsoft.com/office/powerpoint/2010/main" val="298580485"/>
              </p:ext>
            </p:extLst>
          </p:nvPr>
        </p:nvGraphicFramePr>
        <p:xfrm>
          <a:off x="85271" y="1371600"/>
          <a:ext cx="4413250" cy="28865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015CEA3-7E96-079D-FEFE-3030C259782F}"/>
              </a:ext>
            </a:extLst>
          </p:cNvPr>
          <p:cNvGraphicFramePr>
            <a:graphicFrameLocks/>
          </p:cNvGraphicFramePr>
          <p:nvPr>
            <p:extLst>
              <p:ext uri="{D42A27DB-BD31-4B8C-83A1-F6EECF244321}">
                <p14:modId xmlns:p14="http://schemas.microsoft.com/office/powerpoint/2010/main" val="1821097751"/>
              </p:ext>
            </p:extLst>
          </p:nvPr>
        </p:nvGraphicFramePr>
        <p:xfrm>
          <a:off x="4645481" y="1490889"/>
          <a:ext cx="4140200" cy="264795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49907E77-6C23-C14E-D8EA-0A3B92414B0F}"/>
              </a:ext>
            </a:extLst>
          </p:cNvPr>
          <p:cNvSpPr txBox="1"/>
          <p:nvPr/>
        </p:nvSpPr>
        <p:spPr>
          <a:xfrm>
            <a:off x="2208649" y="4336536"/>
            <a:ext cx="562673" cy="400110"/>
          </a:xfrm>
          <a:prstGeom prst="rect">
            <a:avLst/>
          </a:prstGeom>
          <a:noFill/>
        </p:spPr>
        <p:txBody>
          <a:bodyPr wrap="square" rtlCol="0">
            <a:spAutoFit/>
          </a:bodyPr>
          <a:lstStyle/>
          <a:p>
            <a:r>
              <a:rPr lang="en-AU" sz="1000" b="1" i="1" dirty="0">
                <a:solidFill>
                  <a:schemeClr val="bg1">
                    <a:lumMod val="10000"/>
                  </a:schemeClr>
                </a:solidFill>
              </a:rPr>
              <a:t>Item</a:t>
            </a:r>
            <a:endParaRPr lang="en-US" sz="1000" b="1" i="1" dirty="0">
              <a:solidFill>
                <a:schemeClr val="bg1">
                  <a:lumMod val="10000"/>
                </a:schemeClr>
              </a:solidFill>
            </a:endParaRPr>
          </a:p>
          <a:p>
            <a:endParaRPr lang="en-US" sz="1000" b="1" i="1" kern="1200" dirty="0">
              <a:solidFill>
                <a:schemeClr val="bg1">
                  <a:lumMod val="10000"/>
                </a:schemeClr>
              </a:solidFill>
              <a:latin typeface="+mn-lt"/>
              <a:ea typeface="+mn-ea"/>
              <a:cs typeface="+mn-cs"/>
            </a:endParaRPr>
          </a:p>
        </p:txBody>
      </p:sp>
    </p:spTree>
    <p:extLst>
      <p:ext uri="{BB962C8B-B14F-4D97-AF65-F5344CB8AC3E}">
        <p14:creationId xmlns:p14="http://schemas.microsoft.com/office/powerpoint/2010/main" val="2599942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1"/>
          <p:cNvSpPr txBox="1">
            <a:spLocks noGrp="1"/>
          </p:cNvSpPr>
          <p:nvPr>
            <p:ph type="title"/>
          </p:nvPr>
        </p:nvSpPr>
        <p:spPr>
          <a:xfrm flipH="1">
            <a:off x="2258226" y="2191030"/>
            <a:ext cx="4627551" cy="755700"/>
          </a:xfrm>
          <a:prstGeom prst="rect">
            <a:avLst/>
          </a:prstGeom>
        </p:spPr>
        <p:txBody>
          <a:bodyPr spcFirstLastPara="1" wrap="square" lIns="91425" tIns="91425" rIns="91425" bIns="91425" anchor="b" anchorCtr="0">
            <a:noAutofit/>
          </a:bodyPr>
          <a:lstStyle/>
          <a:p>
            <a:r>
              <a:rPr lang="en"/>
              <a:t>Best Performing Stores</a:t>
            </a:r>
            <a:endParaRPr lang="en-US"/>
          </a:p>
        </p:txBody>
      </p:sp>
    </p:spTree>
    <p:extLst>
      <p:ext uri="{BB962C8B-B14F-4D97-AF65-F5344CB8AC3E}">
        <p14:creationId xmlns:p14="http://schemas.microsoft.com/office/powerpoint/2010/main" val="2843292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0987E-FF2A-8BBA-25F3-3BD9B6C5B7FF}"/>
              </a:ext>
            </a:extLst>
          </p:cNvPr>
          <p:cNvSpPr>
            <a:spLocks noGrp="1"/>
          </p:cNvSpPr>
          <p:nvPr>
            <p:ph type="title"/>
          </p:nvPr>
        </p:nvSpPr>
        <p:spPr>
          <a:xfrm>
            <a:off x="720000" y="540000"/>
            <a:ext cx="8184391" cy="572700"/>
          </a:xfrm>
        </p:spPr>
        <p:txBody>
          <a:bodyPr/>
          <a:lstStyle/>
          <a:p>
            <a:r>
              <a:rPr lang="en-US"/>
              <a:t>Best performing stores (total revenue made for the company)</a:t>
            </a:r>
          </a:p>
        </p:txBody>
      </p:sp>
      <p:graphicFrame>
        <p:nvGraphicFramePr>
          <p:cNvPr id="3" name="Chart 2">
            <a:extLst>
              <a:ext uri="{FF2B5EF4-FFF2-40B4-BE49-F238E27FC236}">
                <a16:creationId xmlns:a16="http://schemas.microsoft.com/office/drawing/2014/main" id="{59056FA9-0915-1968-8F1A-309FDB69D8F3}"/>
              </a:ext>
            </a:extLst>
          </p:cNvPr>
          <p:cNvGraphicFramePr>
            <a:graphicFrameLocks/>
          </p:cNvGraphicFramePr>
          <p:nvPr>
            <p:extLst>
              <p:ext uri="{D42A27DB-BD31-4B8C-83A1-F6EECF244321}">
                <p14:modId xmlns:p14="http://schemas.microsoft.com/office/powerpoint/2010/main" val="1402896507"/>
              </p:ext>
            </p:extLst>
          </p:nvPr>
        </p:nvGraphicFramePr>
        <p:xfrm>
          <a:off x="1143001" y="1955550"/>
          <a:ext cx="6025242" cy="264795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51BE02CE-05CC-FB40-3667-4F4F789A2DF0}"/>
              </a:ext>
            </a:extLst>
          </p:cNvPr>
          <p:cNvSpPr txBox="1"/>
          <p:nvPr/>
        </p:nvSpPr>
        <p:spPr>
          <a:xfrm>
            <a:off x="0" y="2777511"/>
            <a:ext cx="1347562" cy="247561"/>
          </a:xfrm>
          <a:prstGeom prst="rect">
            <a:avLst/>
          </a:prstGeom>
          <a:noFill/>
        </p:spPr>
        <p:txBody>
          <a:bodyPr wrap="square">
            <a:spAutoFit/>
          </a:bodyPr>
          <a:lstStyle/>
          <a:p>
            <a:pPr algn="ctr" rtl="0">
              <a:defRPr sz="1400" b="0" i="0" u="none" strike="noStrike" kern="1200" spc="0" baseline="0">
                <a:solidFill>
                  <a:srgbClr val="878CF0">
                    <a:lumMod val="65000"/>
                    <a:lumOff val="35000"/>
                  </a:srgbClr>
                </a:solidFill>
                <a:latin typeface="+mn-lt"/>
                <a:ea typeface="+mn-ea"/>
                <a:cs typeface="+mn-cs"/>
              </a:defRPr>
            </a:pPr>
            <a:r>
              <a:rPr lang="en-US" sz="1000" b="1" i="1" dirty="0">
                <a:solidFill>
                  <a:schemeClr val="bg1">
                    <a:lumMod val="10000"/>
                  </a:schemeClr>
                </a:solidFill>
              </a:rPr>
              <a:t>Total Quantity</a:t>
            </a:r>
          </a:p>
        </p:txBody>
      </p:sp>
      <p:sp>
        <p:nvSpPr>
          <p:cNvPr id="5" name="TextBox 4">
            <a:extLst>
              <a:ext uri="{FF2B5EF4-FFF2-40B4-BE49-F238E27FC236}">
                <a16:creationId xmlns:a16="http://schemas.microsoft.com/office/drawing/2014/main" id="{348F1DF8-BC02-AB5C-5202-1D7AEBF5222C}"/>
              </a:ext>
            </a:extLst>
          </p:cNvPr>
          <p:cNvSpPr txBox="1"/>
          <p:nvPr/>
        </p:nvSpPr>
        <p:spPr>
          <a:xfrm>
            <a:off x="3706586" y="4480389"/>
            <a:ext cx="898071" cy="246221"/>
          </a:xfrm>
          <a:prstGeom prst="rect">
            <a:avLst/>
          </a:prstGeom>
          <a:noFill/>
        </p:spPr>
        <p:txBody>
          <a:bodyPr wrap="square">
            <a:spAutoFit/>
          </a:bodyPr>
          <a:lstStyle/>
          <a:p>
            <a:r>
              <a:rPr lang="en-AU" sz="1000" b="1" i="1" dirty="0">
                <a:solidFill>
                  <a:schemeClr val="bg1">
                    <a:lumMod val="10000"/>
                  </a:schemeClr>
                </a:solidFill>
              </a:rPr>
              <a:t>Location</a:t>
            </a:r>
            <a:endParaRPr lang="en-US" sz="1000" b="1" i="1" dirty="0">
              <a:solidFill>
                <a:schemeClr val="bg1">
                  <a:lumMod val="10000"/>
                </a:schemeClr>
              </a:solidFill>
            </a:endParaRPr>
          </a:p>
        </p:txBody>
      </p:sp>
    </p:spTree>
    <p:extLst>
      <p:ext uri="{BB962C8B-B14F-4D97-AF65-F5344CB8AC3E}">
        <p14:creationId xmlns:p14="http://schemas.microsoft.com/office/powerpoint/2010/main" val="2073056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1"/>
          <p:cNvSpPr txBox="1">
            <a:spLocks noGrp="1"/>
          </p:cNvSpPr>
          <p:nvPr>
            <p:ph type="title"/>
          </p:nvPr>
        </p:nvSpPr>
        <p:spPr>
          <a:xfrm flipH="1">
            <a:off x="3103052" y="1776900"/>
            <a:ext cx="2937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TREND ANALYSIS</a:t>
            </a:r>
            <a:endParaRPr>
              <a:solidFill>
                <a:schemeClr val="accent1"/>
              </a:solidFill>
              <a:latin typeface="Overpass SemiBold"/>
              <a:ea typeface="Overpass SemiBold"/>
              <a:cs typeface="Overpass SemiBold"/>
              <a:sym typeface="Overpass SemiBold"/>
            </a:endParaRPr>
          </a:p>
        </p:txBody>
      </p:sp>
      <p:sp>
        <p:nvSpPr>
          <p:cNvPr id="320" name="Google Shape;320;p51"/>
          <p:cNvSpPr txBox="1">
            <a:spLocks noGrp="1"/>
          </p:cNvSpPr>
          <p:nvPr>
            <p:ph type="subTitle" idx="1"/>
          </p:nvPr>
        </p:nvSpPr>
        <p:spPr>
          <a:xfrm flipH="1">
            <a:off x="1809925" y="2532600"/>
            <a:ext cx="5524200" cy="8340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a:t>Use trends to understand customer behavior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2"/>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TREND ANALYSIS </a:t>
            </a:r>
            <a:r>
              <a:rPr lang="en">
                <a:solidFill>
                  <a:schemeClr val="accent1"/>
                </a:solidFill>
              </a:rPr>
              <a:t>FOCUSED ON</a:t>
            </a:r>
            <a:endParaRPr>
              <a:latin typeface="Overpass"/>
              <a:ea typeface="Overpass"/>
              <a:cs typeface="Overpass"/>
              <a:sym typeface="Overpass"/>
            </a:endParaRPr>
          </a:p>
        </p:txBody>
      </p:sp>
      <p:sp>
        <p:nvSpPr>
          <p:cNvPr id="326" name="Google Shape;326;p52"/>
          <p:cNvSpPr txBox="1">
            <a:spLocks noGrp="1"/>
          </p:cNvSpPr>
          <p:nvPr>
            <p:ph type="subTitle" idx="1"/>
          </p:nvPr>
        </p:nvSpPr>
        <p:spPr>
          <a:xfrm>
            <a:off x="2299350" y="934650"/>
            <a:ext cx="4545300" cy="32742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SzPts val="1600"/>
              <a:buChar char="●"/>
            </a:pPr>
            <a:r>
              <a:rPr lang="en" sz="1600"/>
              <a:t>Seasonality in sales</a:t>
            </a:r>
            <a:endParaRPr sz="1600"/>
          </a:p>
          <a:p>
            <a:pPr marL="457200" lvl="0" indent="-330200" algn="l" rtl="0">
              <a:spcBef>
                <a:spcPts val="1000"/>
              </a:spcBef>
              <a:spcAft>
                <a:spcPts val="0"/>
              </a:spcAft>
              <a:buSzPts val="1600"/>
              <a:buChar char="●"/>
            </a:pPr>
            <a:r>
              <a:rPr lang="en" sz="1600"/>
              <a:t>Effect of Public Holidays on</a:t>
            </a:r>
            <a:endParaRPr sz="1600"/>
          </a:p>
          <a:p>
            <a:pPr marL="914400" lvl="1" indent="-323850" algn="l" rtl="0">
              <a:lnSpc>
                <a:spcPct val="100000"/>
              </a:lnSpc>
              <a:spcBef>
                <a:spcPts val="1000"/>
              </a:spcBef>
              <a:spcAft>
                <a:spcPts val="0"/>
              </a:spcAft>
              <a:buSzPts val="1500"/>
              <a:buChar char="○"/>
            </a:pPr>
            <a:r>
              <a:rPr lang="en" sz="1500"/>
              <a:t>Total sale amount</a:t>
            </a:r>
            <a:endParaRPr sz="1500"/>
          </a:p>
          <a:p>
            <a:pPr marL="914400" lvl="1" indent="-323850" algn="l" rtl="0">
              <a:lnSpc>
                <a:spcPct val="100000"/>
              </a:lnSpc>
              <a:spcBef>
                <a:spcPts val="0"/>
              </a:spcBef>
              <a:spcAft>
                <a:spcPts val="0"/>
              </a:spcAft>
              <a:buSzPts val="1500"/>
              <a:buChar char="○"/>
            </a:pPr>
            <a:r>
              <a:rPr lang="en" sz="1500"/>
              <a:t>Total item quantity amount</a:t>
            </a:r>
            <a:endParaRPr sz="1500"/>
          </a:p>
          <a:p>
            <a:pPr marL="457200" lvl="0" indent="-330200" algn="l" rtl="0">
              <a:spcBef>
                <a:spcPts val="1600"/>
              </a:spcBef>
              <a:spcAft>
                <a:spcPts val="1000"/>
              </a:spcAft>
              <a:buSzPts val="1600"/>
              <a:buChar char="●"/>
            </a:pPr>
            <a:r>
              <a:rPr lang="en" sz="1600"/>
              <a:t>Weekly and Monthly customer habits</a:t>
            </a:r>
            <a:endParaRPr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6"/>
                                        </p:tgtEl>
                                        <p:attrNameLst>
                                          <p:attrName>style.visibility</p:attrName>
                                        </p:attrNameLst>
                                      </p:cBhvr>
                                      <p:to>
                                        <p:strVal val="visible"/>
                                      </p:to>
                                    </p:set>
                                    <p:animEffect transition="in" filter="fade">
                                      <p:cBhvr>
                                        <p:cTn id="7" dur="1000"/>
                                        <p:tgtEl>
                                          <p:spTgt spid="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3"/>
          <p:cNvSpPr txBox="1">
            <a:spLocks noGrp="1"/>
          </p:cNvSpPr>
          <p:nvPr>
            <p:ph type="subTitle" idx="1"/>
          </p:nvPr>
        </p:nvSpPr>
        <p:spPr>
          <a:xfrm>
            <a:off x="2299350" y="1210425"/>
            <a:ext cx="4545300" cy="32742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SzPts val="1600"/>
              <a:buChar char="●"/>
            </a:pPr>
            <a:r>
              <a:rPr lang="en" sz="1600"/>
              <a:t>Bits and Bobs exhibit steady streams of customers in relation to:</a:t>
            </a:r>
            <a:endParaRPr sz="1600"/>
          </a:p>
          <a:p>
            <a:pPr marL="914400" lvl="1" indent="-330200" algn="l" rtl="0">
              <a:spcBef>
                <a:spcPts val="1000"/>
              </a:spcBef>
              <a:spcAft>
                <a:spcPts val="0"/>
              </a:spcAft>
              <a:buSzPts val="1600"/>
              <a:buChar char="○"/>
            </a:pPr>
            <a:r>
              <a:rPr lang="en"/>
              <a:t>Number of receipts during weeks and months</a:t>
            </a:r>
            <a:endParaRPr/>
          </a:p>
          <a:p>
            <a:pPr marL="457200" lvl="0" indent="-317500" algn="l" rtl="0">
              <a:spcBef>
                <a:spcPts val="1600"/>
              </a:spcBef>
              <a:spcAft>
                <a:spcPts val="0"/>
              </a:spcAft>
              <a:buSzPts val="1400"/>
              <a:buChar char="●"/>
            </a:pPr>
            <a:r>
              <a:rPr lang="en" sz="1600"/>
              <a:t>Bits and Bobs exhibit steady streams of revenue in relation to:</a:t>
            </a:r>
            <a:endParaRPr sz="1600"/>
          </a:p>
          <a:p>
            <a:pPr marL="914400" lvl="1" indent="-330200" algn="l" rtl="0">
              <a:spcBef>
                <a:spcPts val="1000"/>
              </a:spcBef>
              <a:spcAft>
                <a:spcPts val="1600"/>
              </a:spcAft>
              <a:buSzPts val="1600"/>
              <a:buChar char="○"/>
            </a:pPr>
            <a:r>
              <a:rPr lang="en"/>
              <a:t>Seasonality and public holiday</a:t>
            </a:r>
            <a:endParaRPr sz="1600"/>
          </a:p>
        </p:txBody>
      </p:sp>
      <p:sp>
        <p:nvSpPr>
          <p:cNvPr id="332" name="Google Shape;332;p53"/>
          <p:cNvSpPr txBox="1">
            <a:spLocks noGrp="1"/>
          </p:cNvSpPr>
          <p:nvPr>
            <p:ph type="title"/>
          </p:nvPr>
        </p:nvSpPr>
        <p:spPr>
          <a:xfrm>
            <a:off x="720000" y="4168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TREND ANALYSIS</a:t>
            </a:r>
            <a:r>
              <a:rPr lang="en">
                <a:solidFill>
                  <a:schemeClr val="accent1"/>
                </a:solidFill>
              </a:rPr>
              <a:t> FINDINGS</a:t>
            </a:r>
            <a:endParaRPr>
              <a:solidFill>
                <a:schemeClr val="accent1"/>
              </a:solidFill>
              <a:latin typeface="Overpass"/>
              <a:ea typeface="Overpass"/>
              <a:cs typeface="Overpass"/>
              <a:sym typeface="Overpas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4"/>
          <p:cNvSpPr txBox="1">
            <a:spLocks noGrp="1"/>
          </p:cNvSpPr>
          <p:nvPr>
            <p:ph type="subTitle" idx="1"/>
          </p:nvPr>
        </p:nvSpPr>
        <p:spPr>
          <a:xfrm>
            <a:off x="626825" y="1229400"/>
            <a:ext cx="3502200" cy="32742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SzPts val="1600"/>
              <a:buChar char="●"/>
            </a:pPr>
            <a:r>
              <a:rPr lang="en" sz="1600"/>
              <a:t>Bits and Bobs exhibited an increase in sales during: </a:t>
            </a:r>
            <a:endParaRPr sz="1600"/>
          </a:p>
          <a:p>
            <a:pPr marL="914400" lvl="1" indent="-317500" algn="l" rtl="0">
              <a:spcBef>
                <a:spcPts val="1000"/>
              </a:spcBef>
              <a:spcAft>
                <a:spcPts val="0"/>
              </a:spcAft>
              <a:buSzPts val="1400"/>
              <a:buChar char="○"/>
            </a:pPr>
            <a:r>
              <a:rPr lang="en" sz="1400"/>
              <a:t>November </a:t>
            </a:r>
            <a:endParaRPr sz="1400"/>
          </a:p>
          <a:p>
            <a:pPr marL="914400" lvl="1" indent="-317500" algn="l" rtl="0">
              <a:spcBef>
                <a:spcPts val="0"/>
              </a:spcBef>
              <a:spcAft>
                <a:spcPts val="1600"/>
              </a:spcAft>
              <a:buSzPts val="1400"/>
              <a:buChar char="○"/>
            </a:pPr>
            <a:r>
              <a:rPr lang="en" sz="1400"/>
              <a:t>May</a:t>
            </a:r>
            <a:endParaRPr sz="1400"/>
          </a:p>
        </p:txBody>
      </p:sp>
      <p:sp>
        <p:nvSpPr>
          <p:cNvPr id="338" name="Google Shape;338;p54"/>
          <p:cNvSpPr txBox="1">
            <a:spLocks noGrp="1"/>
          </p:cNvSpPr>
          <p:nvPr>
            <p:ph type="title"/>
          </p:nvPr>
        </p:nvSpPr>
        <p:spPr>
          <a:xfrm>
            <a:off x="720000" y="4168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TREND ANALYSIS</a:t>
            </a:r>
            <a:r>
              <a:rPr lang="en">
                <a:solidFill>
                  <a:schemeClr val="accent1"/>
                </a:solidFill>
              </a:rPr>
              <a:t> FINDINGS</a:t>
            </a:r>
            <a:endParaRPr>
              <a:solidFill>
                <a:schemeClr val="accent1"/>
              </a:solidFill>
              <a:latin typeface="Overpass"/>
              <a:ea typeface="Overpass"/>
              <a:cs typeface="Overpass"/>
              <a:sym typeface="Overpass"/>
            </a:endParaRPr>
          </a:p>
        </p:txBody>
      </p:sp>
      <p:pic>
        <p:nvPicPr>
          <p:cNvPr id="339" name="Google Shape;339;p54"/>
          <p:cNvPicPr preferRelativeResize="0"/>
          <p:nvPr/>
        </p:nvPicPr>
        <p:blipFill rotWithShape="1">
          <a:blip r:embed="rId3">
            <a:alphaModFix/>
          </a:blip>
          <a:srcRect t="66311"/>
          <a:stretch/>
        </p:blipFill>
        <p:spPr>
          <a:xfrm>
            <a:off x="4205925" y="1351775"/>
            <a:ext cx="4509475" cy="2725402"/>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5"/>
          <p:cNvSpPr txBox="1">
            <a:spLocks noGrp="1"/>
          </p:cNvSpPr>
          <p:nvPr>
            <p:ph type="title"/>
          </p:nvPr>
        </p:nvSpPr>
        <p:spPr>
          <a:xfrm>
            <a:off x="5486100" y="1496400"/>
            <a:ext cx="2937900" cy="755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Sales Forecasting</a:t>
            </a:r>
            <a:endParaRPr>
              <a:solidFill>
                <a:schemeClr val="accent1"/>
              </a:solidFill>
              <a:latin typeface="Overpass SemiBold"/>
              <a:ea typeface="Overpass SemiBold"/>
              <a:cs typeface="Overpass SemiBold"/>
              <a:sym typeface="Overpass SemiBold"/>
            </a:endParaRPr>
          </a:p>
        </p:txBody>
      </p:sp>
      <p:sp>
        <p:nvSpPr>
          <p:cNvPr id="345" name="Google Shape;345;p55"/>
          <p:cNvSpPr txBox="1">
            <a:spLocks noGrp="1"/>
          </p:cNvSpPr>
          <p:nvPr>
            <p:ph type="subTitle" idx="1"/>
          </p:nvPr>
        </p:nvSpPr>
        <p:spPr>
          <a:xfrm>
            <a:off x="5486100" y="2330400"/>
            <a:ext cx="2937900" cy="1316700"/>
          </a:xfrm>
          <a:prstGeom prst="rect">
            <a:avLst/>
          </a:prstGeom>
        </p:spPr>
        <p:txBody>
          <a:bodyPr spcFirstLastPara="1" wrap="square" lIns="91425" tIns="91425" rIns="91425" bIns="91425" anchor="ctr" anchorCtr="0">
            <a:noAutofit/>
          </a:bodyPr>
          <a:lstStyle/>
          <a:p>
            <a:pPr marL="0" lvl="0" indent="0" algn="r" rtl="0">
              <a:spcBef>
                <a:spcPts val="0"/>
              </a:spcBef>
              <a:spcAft>
                <a:spcPts val="1600"/>
              </a:spcAft>
              <a:buNone/>
            </a:pPr>
            <a:r>
              <a:rPr lang="en"/>
              <a:t>Branch by branch yearly sales projection powered by state of the art AI technology</a:t>
            </a:r>
            <a:endParaRPr/>
          </a:p>
        </p:txBody>
      </p:sp>
      <p:grpSp>
        <p:nvGrpSpPr>
          <p:cNvPr id="346" name="Google Shape;346;p55"/>
          <p:cNvGrpSpPr/>
          <p:nvPr/>
        </p:nvGrpSpPr>
        <p:grpSpPr>
          <a:xfrm flipH="1">
            <a:off x="720011" y="544670"/>
            <a:ext cx="3420241" cy="4058814"/>
            <a:chOff x="4380325" y="1801525"/>
            <a:chExt cx="1537325" cy="1824350"/>
          </a:xfrm>
        </p:grpSpPr>
        <p:sp>
          <p:nvSpPr>
            <p:cNvPr id="347" name="Google Shape;347;p55"/>
            <p:cNvSpPr/>
            <p:nvPr/>
          </p:nvSpPr>
          <p:spPr>
            <a:xfrm>
              <a:off x="5511325" y="3181325"/>
              <a:ext cx="113575" cy="198025"/>
            </a:xfrm>
            <a:custGeom>
              <a:avLst/>
              <a:gdLst/>
              <a:ahLst/>
              <a:cxnLst/>
              <a:rect l="l" t="t" r="r" b="b"/>
              <a:pathLst>
                <a:path w="4543" h="7921" extrusionOk="0">
                  <a:moveTo>
                    <a:pt x="1" y="0"/>
                  </a:moveTo>
                  <a:lnTo>
                    <a:pt x="1" y="5296"/>
                  </a:lnTo>
                  <a:lnTo>
                    <a:pt x="4543" y="7921"/>
                  </a:lnTo>
                  <a:lnTo>
                    <a:pt x="4543" y="2625"/>
                  </a:lnTo>
                  <a:lnTo>
                    <a:pt x="1"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55"/>
            <p:cNvGrpSpPr/>
            <p:nvPr/>
          </p:nvGrpSpPr>
          <p:grpSpPr>
            <a:xfrm>
              <a:off x="4380325" y="1801525"/>
              <a:ext cx="1537325" cy="1824350"/>
              <a:chOff x="4380325" y="1801525"/>
              <a:chExt cx="1537325" cy="1824350"/>
            </a:xfrm>
          </p:grpSpPr>
          <p:sp>
            <p:nvSpPr>
              <p:cNvPr id="349" name="Google Shape;349;p55"/>
              <p:cNvSpPr/>
              <p:nvPr/>
            </p:nvSpPr>
            <p:spPr>
              <a:xfrm>
                <a:off x="4580050" y="2872050"/>
                <a:ext cx="639700" cy="371350"/>
              </a:xfrm>
              <a:custGeom>
                <a:avLst/>
                <a:gdLst/>
                <a:ahLst/>
                <a:cxnLst/>
                <a:rect l="l" t="t" r="r" b="b"/>
                <a:pathLst>
                  <a:path w="25588" h="14854" extrusionOk="0">
                    <a:moveTo>
                      <a:pt x="7875" y="0"/>
                    </a:moveTo>
                    <a:cubicBezTo>
                      <a:pt x="7710" y="0"/>
                      <a:pt x="7545" y="46"/>
                      <a:pt x="7396" y="137"/>
                    </a:cubicBezTo>
                    <a:lnTo>
                      <a:pt x="252" y="4268"/>
                    </a:lnTo>
                    <a:cubicBezTo>
                      <a:pt x="1" y="4428"/>
                      <a:pt x="1" y="4793"/>
                      <a:pt x="252" y="4930"/>
                    </a:cubicBezTo>
                    <a:lnTo>
                      <a:pt x="17165" y="14700"/>
                    </a:lnTo>
                    <a:cubicBezTo>
                      <a:pt x="17337" y="14802"/>
                      <a:pt x="17536" y="14854"/>
                      <a:pt x="17739" y="14854"/>
                    </a:cubicBezTo>
                    <a:cubicBezTo>
                      <a:pt x="17941" y="14854"/>
                      <a:pt x="18147" y="14802"/>
                      <a:pt x="18329" y="14700"/>
                    </a:cubicBezTo>
                    <a:lnTo>
                      <a:pt x="25291" y="10637"/>
                    </a:lnTo>
                    <a:cubicBezTo>
                      <a:pt x="25588" y="10477"/>
                      <a:pt x="25588" y="10066"/>
                      <a:pt x="25291" y="9906"/>
                    </a:cubicBezTo>
                    <a:lnTo>
                      <a:pt x="8355" y="137"/>
                    </a:lnTo>
                    <a:cubicBezTo>
                      <a:pt x="8206" y="46"/>
                      <a:pt x="8041" y="0"/>
                      <a:pt x="78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5"/>
              <p:cNvSpPr/>
              <p:nvPr/>
            </p:nvSpPr>
            <p:spPr>
              <a:xfrm>
                <a:off x="4581775" y="2987300"/>
                <a:ext cx="636275" cy="277775"/>
              </a:xfrm>
              <a:custGeom>
                <a:avLst/>
                <a:gdLst/>
                <a:ahLst/>
                <a:cxnLst/>
                <a:rect l="l" t="t" r="r" b="b"/>
                <a:pathLst>
                  <a:path w="25451" h="11111" extrusionOk="0">
                    <a:moveTo>
                      <a:pt x="0" y="1"/>
                    </a:moveTo>
                    <a:lnTo>
                      <a:pt x="0" y="868"/>
                    </a:lnTo>
                    <a:cubicBezTo>
                      <a:pt x="0" y="982"/>
                      <a:pt x="46" y="1119"/>
                      <a:pt x="183" y="1188"/>
                    </a:cubicBezTo>
                    <a:lnTo>
                      <a:pt x="17096" y="10957"/>
                    </a:lnTo>
                    <a:cubicBezTo>
                      <a:pt x="17268" y="11060"/>
                      <a:pt x="17467" y="11111"/>
                      <a:pt x="17670" y="11111"/>
                    </a:cubicBezTo>
                    <a:cubicBezTo>
                      <a:pt x="17872" y="11111"/>
                      <a:pt x="18078" y="11060"/>
                      <a:pt x="18260" y="10957"/>
                    </a:cubicBezTo>
                    <a:lnTo>
                      <a:pt x="25222" y="6894"/>
                    </a:lnTo>
                    <a:cubicBezTo>
                      <a:pt x="25359" y="6826"/>
                      <a:pt x="25428" y="6689"/>
                      <a:pt x="25450" y="6529"/>
                    </a:cubicBezTo>
                    <a:lnTo>
                      <a:pt x="25450" y="5661"/>
                    </a:lnTo>
                    <a:cubicBezTo>
                      <a:pt x="25450" y="5798"/>
                      <a:pt x="25359" y="5958"/>
                      <a:pt x="25222" y="6027"/>
                    </a:cubicBezTo>
                    <a:lnTo>
                      <a:pt x="18260" y="10090"/>
                    </a:lnTo>
                    <a:cubicBezTo>
                      <a:pt x="18078" y="10192"/>
                      <a:pt x="17872" y="10244"/>
                      <a:pt x="17670" y="10244"/>
                    </a:cubicBezTo>
                    <a:cubicBezTo>
                      <a:pt x="17467" y="10244"/>
                      <a:pt x="17268" y="10192"/>
                      <a:pt x="17096" y="10090"/>
                    </a:cubicBezTo>
                    <a:lnTo>
                      <a:pt x="183" y="320"/>
                    </a:lnTo>
                    <a:cubicBezTo>
                      <a:pt x="46" y="252"/>
                      <a:pt x="0" y="115"/>
                      <a:pt x="0" y="1"/>
                    </a:cubicBez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5"/>
              <p:cNvSpPr/>
              <p:nvPr/>
            </p:nvSpPr>
            <p:spPr>
              <a:xfrm>
                <a:off x="4581775" y="2987300"/>
                <a:ext cx="440550" cy="277350"/>
              </a:xfrm>
              <a:custGeom>
                <a:avLst/>
                <a:gdLst/>
                <a:ahLst/>
                <a:cxnLst/>
                <a:rect l="l" t="t" r="r" b="b"/>
                <a:pathLst>
                  <a:path w="17622" h="11094" extrusionOk="0">
                    <a:moveTo>
                      <a:pt x="0" y="1"/>
                    </a:moveTo>
                    <a:lnTo>
                      <a:pt x="0" y="868"/>
                    </a:lnTo>
                    <a:cubicBezTo>
                      <a:pt x="0" y="982"/>
                      <a:pt x="46" y="1119"/>
                      <a:pt x="183" y="1188"/>
                    </a:cubicBezTo>
                    <a:lnTo>
                      <a:pt x="17096" y="10957"/>
                    </a:lnTo>
                    <a:cubicBezTo>
                      <a:pt x="17256" y="11048"/>
                      <a:pt x="17439" y="11094"/>
                      <a:pt x="17621" y="11094"/>
                    </a:cubicBezTo>
                    <a:lnTo>
                      <a:pt x="17621" y="10226"/>
                    </a:lnTo>
                    <a:cubicBezTo>
                      <a:pt x="17439" y="10226"/>
                      <a:pt x="17256" y="10181"/>
                      <a:pt x="17096" y="10090"/>
                    </a:cubicBezTo>
                    <a:lnTo>
                      <a:pt x="183" y="320"/>
                    </a:lnTo>
                    <a:cubicBezTo>
                      <a:pt x="46" y="252"/>
                      <a:pt x="0" y="115"/>
                      <a:pt x="0" y="1"/>
                    </a:cubicBez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5"/>
              <p:cNvSpPr/>
              <p:nvPr/>
            </p:nvSpPr>
            <p:spPr>
              <a:xfrm>
                <a:off x="4380325" y="2029775"/>
                <a:ext cx="999775" cy="1315925"/>
              </a:xfrm>
              <a:custGeom>
                <a:avLst/>
                <a:gdLst/>
                <a:ahLst/>
                <a:cxnLst/>
                <a:rect l="l" t="t" r="r" b="b"/>
                <a:pathLst>
                  <a:path w="39991" h="52637" extrusionOk="0">
                    <a:moveTo>
                      <a:pt x="1" y="29331"/>
                    </a:moveTo>
                    <a:lnTo>
                      <a:pt x="39991" y="52636"/>
                    </a:lnTo>
                    <a:lnTo>
                      <a:pt x="39991" y="2319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5"/>
              <p:cNvSpPr/>
              <p:nvPr/>
            </p:nvSpPr>
            <p:spPr>
              <a:xfrm>
                <a:off x="5380075" y="2589575"/>
                <a:ext cx="33125" cy="756125"/>
              </a:xfrm>
              <a:custGeom>
                <a:avLst/>
                <a:gdLst/>
                <a:ahLst/>
                <a:cxnLst/>
                <a:rect l="l" t="t" r="r" b="b"/>
                <a:pathLst>
                  <a:path w="1325" h="30245" extrusionOk="0">
                    <a:moveTo>
                      <a:pt x="1325" y="1"/>
                    </a:moveTo>
                    <a:lnTo>
                      <a:pt x="1" y="799"/>
                    </a:lnTo>
                    <a:lnTo>
                      <a:pt x="1" y="30244"/>
                    </a:lnTo>
                    <a:lnTo>
                      <a:pt x="1325" y="29422"/>
                    </a:lnTo>
                    <a:lnTo>
                      <a:pt x="1325" y="1"/>
                    </a:ln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5"/>
              <p:cNvSpPr/>
              <p:nvPr/>
            </p:nvSpPr>
            <p:spPr>
              <a:xfrm>
                <a:off x="4380325" y="2009825"/>
                <a:ext cx="1032875" cy="599750"/>
              </a:xfrm>
              <a:custGeom>
                <a:avLst/>
                <a:gdLst/>
                <a:ahLst/>
                <a:cxnLst/>
                <a:rect l="l" t="t" r="r" b="b"/>
                <a:pathLst>
                  <a:path w="41315" h="23990" extrusionOk="0">
                    <a:moveTo>
                      <a:pt x="1348" y="0"/>
                    </a:moveTo>
                    <a:lnTo>
                      <a:pt x="1" y="799"/>
                    </a:lnTo>
                    <a:lnTo>
                      <a:pt x="39991" y="23989"/>
                    </a:lnTo>
                    <a:lnTo>
                      <a:pt x="41315" y="23191"/>
                    </a:lnTo>
                    <a:lnTo>
                      <a:pt x="13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5"/>
              <p:cNvSpPr/>
              <p:nvPr/>
            </p:nvSpPr>
            <p:spPr>
              <a:xfrm>
                <a:off x="4380325" y="2029775"/>
                <a:ext cx="999775" cy="1315925"/>
              </a:xfrm>
              <a:custGeom>
                <a:avLst/>
                <a:gdLst/>
                <a:ahLst/>
                <a:cxnLst/>
                <a:rect l="l" t="t" r="r" b="b"/>
                <a:pathLst>
                  <a:path w="39991" h="52637" extrusionOk="0">
                    <a:moveTo>
                      <a:pt x="937" y="1644"/>
                    </a:moveTo>
                    <a:lnTo>
                      <a:pt x="39032" y="23739"/>
                    </a:lnTo>
                    <a:lnTo>
                      <a:pt x="39032" y="50970"/>
                    </a:lnTo>
                    <a:lnTo>
                      <a:pt x="937" y="28784"/>
                    </a:lnTo>
                    <a:lnTo>
                      <a:pt x="937" y="1644"/>
                    </a:lnTo>
                    <a:close/>
                    <a:moveTo>
                      <a:pt x="1" y="1"/>
                    </a:moveTo>
                    <a:lnTo>
                      <a:pt x="1" y="29331"/>
                    </a:lnTo>
                    <a:lnTo>
                      <a:pt x="39991" y="52636"/>
                    </a:lnTo>
                    <a:lnTo>
                      <a:pt x="39991" y="23191"/>
                    </a:lnTo>
                    <a:lnTo>
                      <a:pt x="1"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5"/>
              <p:cNvSpPr/>
              <p:nvPr/>
            </p:nvSpPr>
            <p:spPr>
              <a:xfrm>
                <a:off x="5512475" y="2220950"/>
                <a:ext cx="376625" cy="667100"/>
              </a:xfrm>
              <a:custGeom>
                <a:avLst/>
                <a:gdLst/>
                <a:ahLst/>
                <a:cxnLst/>
                <a:rect l="l" t="t" r="r" b="b"/>
                <a:pathLst>
                  <a:path w="15065" h="26684" extrusionOk="0">
                    <a:moveTo>
                      <a:pt x="0" y="0"/>
                    </a:moveTo>
                    <a:lnTo>
                      <a:pt x="0" y="17964"/>
                    </a:lnTo>
                    <a:lnTo>
                      <a:pt x="15065" y="26683"/>
                    </a:lnTo>
                    <a:lnTo>
                      <a:pt x="15065" y="867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5"/>
              <p:cNvSpPr/>
              <p:nvPr/>
            </p:nvSpPr>
            <p:spPr>
              <a:xfrm>
                <a:off x="5889100" y="2420675"/>
                <a:ext cx="28550" cy="467375"/>
              </a:xfrm>
              <a:custGeom>
                <a:avLst/>
                <a:gdLst/>
                <a:ahLst/>
                <a:cxnLst/>
                <a:rect l="l" t="t" r="r" b="b"/>
                <a:pathLst>
                  <a:path w="1142" h="18695" extrusionOk="0">
                    <a:moveTo>
                      <a:pt x="1141" y="0"/>
                    </a:moveTo>
                    <a:lnTo>
                      <a:pt x="0" y="685"/>
                    </a:lnTo>
                    <a:lnTo>
                      <a:pt x="0" y="18694"/>
                    </a:lnTo>
                    <a:lnTo>
                      <a:pt x="1141" y="18009"/>
                    </a:lnTo>
                    <a:lnTo>
                      <a:pt x="1141" y="0"/>
                    </a:ln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5"/>
              <p:cNvSpPr/>
              <p:nvPr/>
            </p:nvSpPr>
            <p:spPr>
              <a:xfrm>
                <a:off x="5512475" y="2204400"/>
                <a:ext cx="405175" cy="233425"/>
              </a:xfrm>
              <a:custGeom>
                <a:avLst/>
                <a:gdLst/>
                <a:ahLst/>
                <a:cxnLst/>
                <a:rect l="l" t="t" r="r" b="b"/>
                <a:pathLst>
                  <a:path w="16207" h="9337" extrusionOk="0">
                    <a:moveTo>
                      <a:pt x="1164" y="0"/>
                    </a:moveTo>
                    <a:lnTo>
                      <a:pt x="0" y="662"/>
                    </a:lnTo>
                    <a:lnTo>
                      <a:pt x="15065" y="9336"/>
                    </a:lnTo>
                    <a:lnTo>
                      <a:pt x="16206" y="8651"/>
                    </a:lnTo>
                    <a:lnTo>
                      <a:pt x="11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5"/>
              <p:cNvSpPr/>
              <p:nvPr/>
            </p:nvSpPr>
            <p:spPr>
              <a:xfrm>
                <a:off x="5544425" y="2277450"/>
                <a:ext cx="313300" cy="554100"/>
              </a:xfrm>
              <a:custGeom>
                <a:avLst/>
                <a:gdLst/>
                <a:ahLst/>
                <a:cxnLst/>
                <a:rect l="l" t="t" r="r" b="b"/>
                <a:pathLst>
                  <a:path w="12532" h="22164" extrusionOk="0">
                    <a:moveTo>
                      <a:pt x="1" y="0"/>
                    </a:moveTo>
                    <a:lnTo>
                      <a:pt x="1" y="14905"/>
                    </a:lnTo>
                    <a:lnTo>
                      <a:pt x="12532" y="22163"/>
                    </a:lnTo>
                    <a:lnTo>
                      <a:pt x="12532" y="719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5"/>
              <p:cNvSpPr/>
              <p:nvPr/>
            </p:nvSpPr>
            <p:spPr>
              <a:xfrm>
                <a:off x="5567250" y="2531375"/>
                <a:ext cx="57100" cy="134125"/>
              </a:xfrm>
              <a:custGeom>
                <a:avLst/>
                <a:gdLst/>
                <a:ahLst/>
                <a:cxnLst/>
                <a:rect l="l" t="t" r="r" b="b"/>
                <a:pathLst>
                  <a:path w="2284" h="5365" extrusionOk="0">
                    <a:moveTo>
                      <a:pt x="1" y="0"/>
                    </a:moveTo>
                    <a:lnTo>
                      <a:pt x="1" y="4063"/>
                    </a:lnTo>
                    <a:lnTo>
                      <a:pt x="2283" y="5364"/>
                    </a:lnTo>
                    <a:lnTo>
                      <a:pt x="2283" y="1301"/>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5"/>
              <p:cNvSpPr/>
              <p:nvPr/>
            </p:nvSpPr>
            <p:spPr>
              <a:xfrm>
                <a:off x="5538725" y="2607275"/>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5"/>
              <p:cNvSpPr/>
              <p:nvPr/>
            </p:nvSpPr>
            <p:spPr>
              <a:xfrm>
                <a:off x="5538725" y="2569600"/>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5"/>
              <p:cNvSpPr/>
              <p:nvPr/>
            </p:nvSpPr>
            <p:spPr>
              <a:xfrm>
                <a:off x="5538725" y="2531950"/>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5"/>
              <p:cNvSpPr/>
              <p:nvPr/>
            </p:nvSpPr>
            <p:spPr>
              <a:xfrm>
                <a:off x="5538725" y="2494275"/>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5"/>
              <p:cNvSpPr/>
              <p:nvPr/>
            </p:nvSpPr>
            <p:spPr>
              <a:xfrm>
                <a:off x="5538725" y="2456625"/>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5"/>
              <p:cNvSpPr/>
              <p:nvPr/>
            </p:nvSpPr>
            <p:spPr>
              <a:xfrm>
                <a:off x="5538725" y="2418950"/>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5"/>
              <p:cNvSpPr/>
              <p:nvPr/>
            </p:nvSpPr>
            <p:spPr>
              <a:xfrm>
                <a:off x="5538725" y="2381300"/>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5"/>
              <p:cNvSpPr/>
              <p:nvPr/>
            </p:nvSpPr>
            <p:spPr>
              <a:xfrm>
                <a:off x="5538725" y="2343625"/>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5"/>
              <p:cNvSpPr/>
              <p:nvPr/>
            </p:nvSpPr>
            <p:spPr>
              <a:xfrm>
                <a:off x="5637450" y="2487425"/>
                <a:ext cx="57075" cy="218575"/>
              </a:xfrm>
              <a:custGeom>
                <a:avLst/>
                <a:gdLst/>
                <a:ahLst/>
                <a:cxnLst/>
                <a:rect l="l" t="t" r="r" b="b"/>
                <a:pathLst>
                  <a:path w="2283" h="8743" extrusionOk="0">
                    <a:moveTo>
                      <a:pt x="0" y="1"/>
                    </a:moveTo>
                    <a:lnTo>
                      <a:pt x="0" y="7442"/>
                    </a:lnTo>
                    <a:lnTo>
                      <a:pt x="2283" y="8743"/>
                    </a:lnTo>
                    <a:lnTo>
                      <a:pt x="2283" y="1302"/>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5"/>
              <p:cNvSpPr/>
              <p:nvPr/>
            </p:nvSpPr>
            <p:spPr>
              <a:xfrm>
                <a:off x="5707625" y="2553050"/>
                <a:ext cx="57100" cy="194050"/>
              </a:xfrm>
              <a:custGeom>
                <a:avLst/>
                <a:gdLst/>
                <a:ahLst/>
                <a:cxnLst/>
                <a:rect l="l" t="t" r="r" b="b"/>
                <a:pathLst>
                  <a:path w="2284" h="7762" extrusionOk="0">
                    <a:moveTo>
                      <a:pt x="1" y="1"/>
                    </a:moveTo>
                    <a:lnTo>
                      <a:pt x="1" y="6437"/>
                    </a:lnTo>
                    <a:lnTo>
                      <a:pt x="2283" y="7761"/>
                    </a:lnTo>
                    <a:lnTo>
                      <a:pt x="2283" y="1325"/>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5"/>
              <p:cNvSpPr/>
              <p:nvPr/>
            </p:nvSpPr>
            <p:spPr>
              <a:xfrm>
                <a:off x="5777825" y="2496575"/>
                <a:ext cx="57075" cy="291025"/>
              </a:xfrm>
              <a:custGeom>
                <a:avLst/>
                <a:gdLst/>
                <a:ahLst/>
                <a:cxnLst/>
                <a:rect l="l" t="t" r="r" b="b"/>
                <a:pathLst>
                  <a:path w="2283" h="11641" extrusionOk="0">
                    <a:moveTo>
                      <a:pt x="0" y="0"/>
                    </a:moveTo>
                    <a:lnTo>
                      <a:pt x="0" y="10340"/>
                    </a:lnTo>
                    <a:lnTo>
                      <a:pt x="2283" y="11641"/>
                    </a:lnTo>
                    <a:lnTo>
                      <a:pt x="2283" y="1301"/>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5"/>
              <p:cNvSpPr/>
              <p:nvPr/>
            </p:nvSpPr>
            <p:spPr>
              <a:xfrm>
                <a:off x="5051975" y="1818075"/>
                <a:ext cx="376625" cy="666525"/>
              </a:xfrm>
              <a:custGeom>
                <a:avLst/>
                <a:gdLst/>
                <a:ahLst/>
                <a:cxnLst/>
                <a:rect l="l" t="t" r="r" b="b"/>
                <a:pathLst>
                  <a:path w="15065" h="26661" extrusionOk="0">
                    <a:moveTo>
                      <a:pt x="0" y="1"/>
                    </a:moveTo>
                    <a:lnTo>
                      <a:pt x="0" y="17941"/>
                    </a:lnTo>
                    <a:lnTo>
                      <a:pt x="15065" y="26661"/>
                    </a:lnTo>
                    <a:lnTo>
                      <a:pt x="15065" y="865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5"/>
              <p:cNvSpPr/>
              <p:nvPr/>
            </p:nvSpPr>
            <p:spPr>
              <a:xfrm>
                <a:off x="5428575" y="2017225"/>
                <a:ext cx="28575" cy="467375"/>
              </a:xfrm>
              <a:custGeom>
                <a:avLst/>
                <a:gdLst/>
                <a:ahLst/>
                <a:cxnLst/>
                <a:rect l="l" t="t" r="r" b="b"/>
                <a:pathLst>
                  <a:path w="1143" h="18695" extrusionOk="0">
                    <a:moveTo>
                      <a:pt x="1142" y="1"/>
                    </a:moveTo>
                    <a:lnTo>
                      <a:pt x="1" y="686"/>
                    </a:lnTo>
                    <a:lnTo>
                      <a:pt x="1" y="18695"/>
                    </a:lnTo>
                    <a:lnTo>
                      <a:pt x="1142" y="18010"/>
                    </a:lnTo>
                    <a:lnTo>
                      <a:pt x="1142" y="1"/>
                    </a:ln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5"/>
              <p:cNvSpPr/>
              <p:nvPr/>
            </p:nvSpPr>
            <p:spPr>
              <a:xfrm>
                <a:off x="5051975" y="1801525"/>
                <a:ext cx="405175" cy="232850"/>
              </a:xfrm>
              <a:custGeom>
                <a:avLst/>
                <a:gdLst/>
                <a:ahLst/>
                <a:cxnLst/>
                <a:rect l="l" t="t" r="r" b="b"/>
                <a:pathLst>
                  <a:path w="16207" h="9314" extrusionOk="0">
                    <a:moveTo>
                      <a:pt x="1164" y="1"/>
                    </a:moveTo>
                    <a:lnTo>
                      <a:pt x="0" y="663"/>
                    </a:lnTo>
                    <a:lnTo>
                      <a:pt x="15065" y="9314"/>
                    </a:lnTo>
                    <a:lnTo>
                      <a:pt x="16206" y="8629"/>
                    </a:lnTo>
                    <a:lnTo>
                      <a:pt x="11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5"/>
              <p:cNvSpPr/>
              <p:nvPr/>
            </p:nvSpPr>
            <p:spPr>
              <a:xfrm>
                <a:off x="5083925" y="1874000"/>
                <a:ext cx="313300" cy="554100"/>
              </a:xfrm>
              <a:custGeom>
                <a:avLst/>
                <a:gdLst/>
                <a:ahLst/>
                <a:cxnLst/>
                <a:rect l="l" t="t" r="r" b="b"/>
                <a:pathLst>
                  <a:path w="12532" h="22164" extrusionOk="0">
                    <a:moveTo>
                      <a:pt x="1" y="1"/>
                    </a:moveTo>
                    <a:lnTo>
                      <a:pt x="1" y="14928"/>
                    </a:lnTo>
                    <a:lnTo>
                      <a:pt x="12532" y="22164"/>
                    </a:lnTo>
                    <a:lnTo>
                      <a:pt x="12532" y="721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5"/>
              <p:cNvSpPr/>
              <p:nvPr/>
            </p:nvSpPr>
            <p:spPr>
              <a:xfrm>
                <a:off x="5078225" y="2203825"/>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5"/>
              <p:cNvSpPr/>
              <p:nvPr/>
            </p:nvSpPr>
            <p:spPr>
              <a:xfrm>
                <a:off x="5078225" y="2166175"/>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5"/>
              <p:cNvSpPr/>
              <p:nvPr/>
            </p:nvSpPr>
            <p:spPr>
              <a:xfrm>
                <a:off x="5078225" y="2128500"/>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5"/>
              <p:cNvSpPr/>
              <p:nvPr/>
            </p:nvSpPr>
            <p:spPr>
              <a:xfrm>
                <a:off x="5078225" y="2090850"/>
                <a:ext cx="17700" cy="20550"/>
              </a:xfrm>
              <a:custGeom>
                <a:avLst/>
                <a:gdLst/>
                <a:ahLst/>
                <a:cxnLst/>
                <a:rect l="l" t="t" r="r" b="b"/>
                <a:pathLst>
                  <a:path w="708" h="822" extrusionOk="0">
                    <a:moveTo>
                      <a:pt x="0" y="0"/>
                    </a:moveTo>
                    <a:lnTo>
                      <a:pt x="0" y="388"/>
                    </a:lnTo>
                    <a:lnTo>
                      <a:pt x="708" y="822"/>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5"/>
              <p:cNvSpPr/>
              <p:nvPr/>
            </p:nvSpPr>
            <p:spPr>
              <a:xfrm>
                <a:off x="5078225" y="2053175"/>
                <a:ext cx="17700" cy="20575"/>
              </a:xfrm>
              <a:custGeom>
                <a:avLst/>
                <a:gdLst/>
                <a:ahLst/>
                <a:cxnLst/>
                <a:rect l="l" t="t" r="r" b="b"/>
                <a:pathLst>
                  <a:path w="708" h="823" extrusionOk="0">
                    <a:moveTo>
                      <a:pt x="0" y="1"/>
                    </a:moveTo>
                    <a:lnTo>
                      <a:pt x="0" y="412"/>
                    </a:lnTo>
                    <a:lnTo>
                      <a:pt x="708" y="823"/>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5"/>
              <p:cNvSpPr/>
              <p:nvPr/>
            </p:nvSpPr>
            <p:spPr>
              <a:xfrm>
                <a:off x="5078225" y="2015525"/>
                <a:ext cx="17700" cy="20575"/>
              </a:xfrm>
              <a:custGeom>
                <a:avLst/>
                <a:gdLst/>
                <a:ahLst/>
                <a:cxnLst/>
                <a:rect l="l" t="t" r="r" b="b"/>
                <a:pathLst>
                  <a:path w="708" h="823" extrusionOk="0">
                    <a:moveTo>
                      <a:pt x="0" y="0"/>
                    </a:moveTo>
                    <a:lnTo>
                      <a:pt x="0" y="411"/>
                    </a:lnTo>
                    <a:lnTo>
                      <a:pt x="708" y="822"/>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5"/>
              <p:cNvSpPr/>
              <p:nvPr/>
            </p:nvSpPr>
            <p:spPr>
              <a:xfrm>
                <a:off x="5078225" y="1977850"/>
                <a:ext cx="17700" cy="20575"/>
              </a:xfrm>
              <a:custGeom>
                <a:avLst/>
                <a:gdLst/>
                <a:ahLst/>
                <a:cxnLst/>
                <a:rect l="l" t="t" r="r" b="b"/>
                <a:pathLst>
                  <a:path w="708" h="823" extrusionOk="0">
                    <a:moveTo>
                      <a:pt x="0" y="1"/>
                    </a:moveTo>
                    <a:lnTo>
                      <a:pt x="0" y="412"/>
                    </a:lnTo>
                    <a:lnTo>
                      <a:pt x="708" y="823"/>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5"/>
              <p:cNvSpPr/>
              <p:nvPr/>
            </p:nvSpPr>
            <p:spPr>
              <a:xfrm>
                <a:off x="5078225" y="1940200"/>
                <a:ext cx="17700" cy="20575"/>
              </a:xfrm>
              <a:custGeom>
                <a:avLst/>
                <a:gdLst/>
                <a:ahLst/>
                <a:cxnLst/>
                <a:rect l="l" t="t" r="r" b="b"/>
                <a:pathLst>
                  <a:path w="708" h="823" extrusionOk="0">
                    <a:moveTo>
                      <a:pt x="0" y="0"/>
                    </a:moveTo>
                    <a:lnTo>
                      <a:pt x="0" y="411"/>
                    </a:lnTo>
                    <a:lnTo>
                      <a:pt x="708" y="822"/>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5"/>
              <p:cNvSpPr/>
              <p:nvPr/>
            </p:nvSpPr>
            <p:spPr>
              <a:xfrm>
                <a:off x="5511325" y="3113425"/>
                <a:ext cx="231700" cy="133550"/>
              </a:xfrm>
              <a:custGeom>
                <a:avLst/>
                <a:gdLst/>
                <a:ahLst/>
                <a:cxnLst/>
                <a:rect l="l" t="t" r="r" b="b"/>
                <a:pathLst>
                  <a:path w="9268" h="5342" extrusionOk="0">
                    <a:moveTo>
                      <a:pt x="4703" y="0"/>
                    </a:moveTo>
                    <a:lnTo>
                      <a:pt x="1" y="2716"/>
                    </a:lnTo>
                    <a:lnTo>
                      <a:pt x="4543" y="5341"/>
                    </a:lnTo>
                    <a:lnTo>
                      <a:pt x="9268" y="2648"/>
                    </a:lnTo>
                    <a:lnTo>
                      <a:pt x="47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5"/>
              <p:cNvSpPr/>
              <p:nvPr/>
            </p:nvSpPr>
            <p:spPr>
              <a:xfrm>
                <a:off x="5624875" y="3179600"/>
                <a:ext cx="118150" cy="199750"/>
              </a:xfrm>
              <a:custGeom>
                <a:avLst/>
                <a:gdLst/>
                <a:ahLst/>
                <a:cxnLst/>
                <a:rect l="l" t="t" r="r" b="b"/>
                <a:pathLst>
                  <a:path w="4726" h="7990" extrusionOk="0">
                    <a:moveTo>
                      <a:pt x="4726" y="1"/>
                    </a:moveTo>
                    <a:lnTo>
                      <a:pt x="1" y="2694"/>
                    </a:lnTo>
                    <a:lnTo>
                      <a:pt x="1" y="7990"/>
                    </a:lnTo>
                    <a:lnTo>
                      <a:pt x="4726" y="5274"/>
                    </a:lnTo>
                    <a:lnTo>
                      <a:pt x="4726" y="1"/>
                    </a:ln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5"/>
              <p:cNvSpPr/>
              <p:nvPr/>
            </p:nvSpPr>
            <p:spPr>
              <a:xfrm>
                <a:off x="5122725" y="2107350"/>
                <a:ext cx="241400" cy="162175"/>
              </a:xfrm>
              <a:custGeom>
                <a:avLst/>
                <a:gdLst/>
                <a:ahLst/>
                <a:cxnLst/>
                <a:rect l="l" t="t" r="r" b="b"/>
                <a:pathLst>
                  <a:path w="9656" h="6487" extrusionOk="0">
                    <a:moveTo>
                      <a:pt x="484" y="0"/>
                    </a:moveTo>
                    <a:cubicBezTo>
                      <a:pt x="197" y="0"/>
                      <a:pt x="1" y="228"/>
                      <a:pt x="1" y="618"/>
                    </a:cubicBezTo>
                    <a:cubicBezTo>
                      <a:pt x="1" y="1166"/>
                      <a:pt x="389" y="1828"/>
                      <a:pt x="868" y="2102"/>
                    </a:cubicBezTo>
                    <a:cubicBezTo>
                      <a:pt x="1000" y="2190"/>
                      <a:pt x="1122" y="2231"/>
                      <a:pt x="1235" y="2231"/>
                    </a:cubicBezTo>
                    <a:cubicBezTo>
                      <a:pt x="1298" y="2231"/>
                      <a:pt x="1358" y="2218"/>
                      <a:pt x="1416" y="2193"/>
                    </a:cubicBezTo>
                    <a:lnTo>
                      <a:pt x="3356" y="4750"/>
                    </a:lnTo>
                    <a:cubicBezTo>
                      <a:pt x="3356" y="4796"/>
                      <a:pt x="3356" y="4841"/>
                      <a:pt x="3356" y="4887"/>
                    </a:cubicBezTo>
                    <a:cubicBezTo>
                      <a:pt x="3356" y="5435"/>
                      <a:pt x="3721" y="6097"/>
                      <a:pt x="4200" y="6370"/>
                    </a:cubicBezTo>
                    <a:cubicBezTo>
                      <a:pt x="4338" y="6449"/>
                      <a:pt x="4469" y="6487"/>
                      <a:pt x="4585" y="6487"/>
                    </a:cubicBezTo>
                    <a:cubicBezTo>
                      <a:pt x="4871" y="6487"/>
                      <a:pt x="5068" y="6258"/>
                      <a:pt x="5068" y="5868"/>
                    </a:cubicBezTo>
                    <a:cubicBezTo>
                      <a:pt x="5068" y="5640"/>
                      <a:pt x="4999" y="5412"/>
                      <a:pt x="4885" y="5161"/>
                    </a:cubicBezTo>
                    <a:lnTo>
                      <a:pt x="8400" y="1851"/>
                    </a:lnTo>
                    <a:cubicBezTo>
                      <a:pt x="8514" y="1965"/>
                      <a:pt x="8651" y="2079"/>
                      <a:pt x="8788" y="2171"/>
                    </a:cubicBezTo>
                    <a:cubicBezTo>
                      <a:pt x="8926" y="2249"/>
                      <a:pt x="9057" y="2287"/>
                      <a:pt x="9172" y="2287"/>
                    </a:cubicBezTo>
                    <a:cubicBezTo>
                      <a:pt x="9459" y="2287"/>
                      <a:pt x="9656" y="2059"/>
                      <a:pt x="9656" y="1668"/>
                    </a:cubicBezTo>
                    <a:cubicBezTo>
                      <a:pt x="9656" y="1121"/>
                      <a:pt x="9268" y="459"/>
                      <a:pt x="8788" y="185"/>
                    </a:cubicBezTo>
                    <a:cubicBezTo>
                      <a:pt x="8650" y="106"/>
                      <a:pt x="8520" y="69"/>
                      <a:pt x="8404" y="69"/>
                    </a:cubicBezTo>
                    <a:cubicBezTo>
                      <a:pt x="8118" y="69"/>
                      <a:pt x="7921" y="297"/>
                      <a:pt x="7921" y="687"/>
                    </a:cubicBezTo>
                    <a:cubicBezTo>
                      <a:pt x="7921" y="938"/>
                      <a:pt x="8012" y="1212"/>
                      <a:pt x="8149" y="1486"/>
                    </a:cubicBezTo>
                    <a:lnTo>
                      <a:pt x="4657" y="4796"/>
                    </a:lnTo>
                    <a:cubicBezTo>
                      <a:pt x="4543" y="4613"/>
                      <a:pt x="4383" y="4476"/>
                      <a:pt x="4223" y="4385"/>
                    </a:cubicBezTo>
                    <a:cubicBezTo>
                      <a:pt x="4081" y="4307"/>
                      <a:pt x="3946" y="4266"/>
                      <a:pt x="3826" y="4266"/>
                    </a:cubicBezTo>
                    <a:cubicBezTo>
                      <a:pt x="3735" y="4266"/>
                      <a:pt x="3653" y="4290"/>
                      <a:pt x="3584" y="4339"/>
                    </a:cubicBezTo>
                    <a:lnTo>
                      <a:pt x="1690" y="1851"/>
                    </a:lnTo>
                    <a:cubicBezTo>
                      <a:pt x="1713" y="1783"/>
                      <a:pt x="1713" y="1714"/>
                      <a:pt x="1713" y="1623"/>
                    </a:cubicBezTo>
                    <a:cubicBezTo>
                      <a:pt x="1735" y="1075"/>
                      <a:pt x="1347" y="390"/>
                      <a:pt x="868" y="116"/>
                    </a:cubicBezTo>
                    <a:cubicBezTo>
                      <a:pt x="730" y="38"/>
                      <a:pt x="600" y="0"/>
                      <a:pt x="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5"/>
              <p:cNvSpPr/>
              <p:nvPr/>
            </p:nvSpPr>
            <p:spPr>
              <a:xfrm>
                <a:off x="5178650" y="3121400"/>
                <a:ext cx="152375" cy="103325"/>
              </a:xfrm>
              <a:custGeom>
                <a:avLst/>
                <a:gdLst/>
                <a:ahLst/>
                <a:cxnLst/>
                <a:rect l="l" t="t" r="r" b="b"/>
                <a:pathLst>
                  <a:path w="6095" h="4133" extrusionOk="0">
                    <a:moveTo>
                      <a:pt x="1" y="1"/>
                    </a:moveTo>
                    <a:lnTo>
                      <a:pt x="1" y="594"/>
                    </a:lnTo>
                    <a:lnTo>
                      <a:pt x="6095" y="4132"/>
                    </a:lnTo>
                    <a:lnTo>
                      <a:pt x="6095" y="353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5"/>
              <p:cNvSpPr/>
              <p:nvPr/>
            </p:nvSpPr>
            <p:spPr>
              <a:xfrm>
                <a:off x="5002900" y="3019825"/>
                <a:ext cx="152950" cy="103325"/>
              </a:xfrm>
              <a:custGeom>
                <a:avLst/>
                <a:gdLst/>
                <a:ahLst/>
                <a:cxnLst/>
                <a:rect l="l" t="t" r="r" b="b"/>
                <a:pathLst>
                  <a:path w="6118" h="4133" extrusionOk="0">
                    <a:moveTo>
                      <a:pt x="0" y="1"/>
                    </a:moveTo>
                    <a:lnTo>
                      <a:pt x="0" y="594"/>
                    </a:lnTo>
                    <a:lnTo>
                      <a:pt x="6117" y="4132"/>
                    </a:lnTo>
                    <a:lnTo>
                      <a:pt x="6117"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5"/>
              <p:cNvSpPr/>
              <p:nvPr/>
            </p:nvSpPr>
            <p:spPr>
              <a:xfrm>
                <a:off x="5002900" y="3044950"/>
                <a:ext cx="152950" cy="103300"/>
              </a:xfrm>
              <a:custGeom>
                <a:avLst/>
                <a:gdLst/>
                <a:ahLst/>
                <a:cxnLst/>
                <a:rect l="l" t="t" r="r" b="b"/>
                <a:pathLst>
                  <a:path w="6118" h="4132" extrusionOk="0">
                    <a:moveTo>
                      <a:pt x="0" y="0"/>
                    </a:moveTo>
                    <a:lnTo>
                      <a:pt x="0" y="594"/>
                    </a:lnTo>
                    <a:lnTo>
                      <a:pt x="6117" y="4131"/>
                    </a:lnTo>
                    <a:lnTo>
                      <a:pt x="6117"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5"/>
              <p:cNvSpPr/>
              <p:nvPr/>
            </p:nvSpPr>
            <p:spPr>
              <a:xfrm>
                <a:off x="4827700" y="2918250"/>
                <a:ext cx="152400" cy="103325"/>
              </a:xfrm>
              <a:custGeom>
                <a:avLst/>
                <a:gdLst/>
                <a:ahLst/>
                <a:cxnLst/>
                <a:rect l="l" t="t" r="r" b="b"/>
                <a:pathLst>
                  <a:path w="6096" h="4133" extrusionOk="0">
                    <a:moveTo>
                      <a:pt x="1" y="1"/>
                    </a:moveTo>
                    <a:lnTo>
                      <a:pt x="1" y="594"/>
                    </a:lnTo>
                    <a:lnTo>
                      <a:pt x="6095" y="4132"/>
                    </a:lnTo>
                    <a:lnTo>
                      <a:pt x="6095" y="353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5"/>
              <p:cNvSpPr/>
              <p:nvPr/>
            </p:nvSpPr>
            <p:spPr>
              <a:xfrm>
                <a:off x="4827700" y="2943375"/>
                <a:ext cx="152400" cy="103300"/>
              </a:xfrm>
              <a:custGeom>
                <a:avLst/>
                <a:gdLst/>
                <a:ahLst/>
                <a:cxnLst/>
                <a:rect l="l" t="t" r="r" b="b"/>
                <a:pathLst>
                  <a:path w="6096" h="4132" extrusionOk="0">
                    <a:moveTo>
                      <a:pt x="1" y="0"/>
                    </a:moveTo>
                    <a:lnTo>
                      <a:pt x="1" y="594"/>
                    </a:lnTo>
                    <a:lnTo>
                      <a:pt x="6095" y="4132"/>
                    </a:lnTo>
                    <a:lnTo>
                      <a:pt x="6095" y="353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5"/>
              <p:cNvSpPr/>
              <p:nvPr/>
            </p:nvSpPr>
            <p:spPr>
              <a:xfrm>
                <a:off x="4651950" y="2816675"/>
                <a:ext cx="152400" cy="103325"/>
              </a:xfrm>
              <a:custGeom>
                <a:avLst/>
                <a:gdLst/>
                <a:ahLst/>
                <a:cxnLst/>
                <a:rect l="l" t="t" r="r" b="b"/>
                <a:pathLst>
                  <a:path w="6096" h="4133" extrusionOk="0">
                    <a:moveTo>
                      <a:pt x="1" y="1"/>
                    </a:moveTo>
                    <a:lnTo>
                      <a:pt x="1" y="594"/>
                    </a:lnTo>
                    <a:lnTo>
                      <a:pt x="6095" y="4132"/>
                    </a:lnTo>
                    <a:lnTo>
                      <a:pt x="6095" y="353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5"/>
              <p:cNvSpPr/>
              <p:nvPr/>
            </p:nvSpPr>
            <p:spPr>
              <a:xfrm>
                <a:off x="4651950" y="2841800"/>
                <a:ext cx="152400" cy="103300"/>
              </a:xfrm>
              <a:custGeom>
                <a:avLst/>
                <a:gdLst/>
                <a:ahLst/>
                <a:cxnLst/>
                <a:rect l="l" t="t" r="r" b="b"/>
                <a:pathLst>
                  <a:path w="6096" h="4132" extrusionOk="0">
                    <a:moveTo>
                      <a:pt x="1" y="0"/>
                    </a:moveTo>
                    <a:lnTo>
                      <a:pt x="1" y="594"/>
                    </a:lnTo>
                    <a:lnTo>
                      <a:pt x="6095" y="4132"/>
                    </a:lnTo>
                    <a:lnTo>
                      <a:pt x="6095" y="353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5"/>
              <p:cNvSpPr/>
              <p:nvPr/>
            </p:nvSpPr>
            <p:spPr>
              <a:xfrm>
                <a:off x="4609150" y="2221525"/>
                <a:ext cx="721875" cy="950700"/>
              </a:xfrm>
              <a:custGeom>
                <a:avLst/>
                <a:gdLst/>
                <a:ahLst/>
                <a:cxnLst/>
                <a:rect l="l" t="t" r="r" b="b"/>
                <a:pathLst>
                  <a:path w="28875" h="38028" extrusionOk="0">
                    <a:moveTo>
                      <a:pt x="1" y="0"/>
                    </a:moveTo>
                    <a:lnTo>
                      <a:pt x="1" y="21205"/>
                    </a:lnTo>
                    <a:lnTo>
                      <a:pt x="28875" y="38027"/>
                    </a:lnTo>
                    <a:lnTo>
                      <a:pt x="28875" y="16754"/>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5"/>
              <p:cNvSpPr/>
              <p:nvPr/>
            </p:nvSpPr>
            <p:spPr>
              <a:xfrm>
                <a:off x="4626850" y="2721975"/>
                <a:ext cx="681350" cy="402875"/>
              </a:xfrm>
              <a:custGeom>
                <a:avLst/>
                <a:gdLst/>
                <a:ahLst/>
                <a:cxnLst/>
                <a:rect l="l" t="t" r="r" b="b"/>
                <a:pathLst>
                  <a:path w="27254" h="16115" extrusionOk="0">
                    <a:moveTo>
                      <a:pt x="0" y="0"/>
                    </a:moveTo>
                    <a:lnTo>
                      <a:pt x="0" y="251"/>
                    </a:lnTo>
                    <a:lnTo>
                      <a:pt x="27254" y="16115"/>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5"/>
              <p:cNvSpPr/>
              <p:nvPr/>
            </p:nvSpPr>
            <p:spPr>
              <a:xfrm>
                <a:off x="4626850" y="2659775"/>
                <a:ext cx="681350" cy="402875"/>
              </a:xfrm>
              <a:custGeom>
                <a:avLst/>
                <a:gdLst/>
                <a:ahLst/>
                <a:cxnLst/>
                <a:rect l="l" t="t" r="r" b="b"/>
                <a:pathLst>
                  <a:path w="27254" h="16115" extrusionOk="0">
                    <a:moveTo>
                      <a:pt x="0" y="0"/>
                    </a:moveTo>
                    <a:lnTo>
                      <a:pt x="0" y="251"/>
                    </a:lnTo>
                    <a:lnTo>
                      <a:pt x="27254" y="16115"/>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5"/>
              <p:cNvSpPr/>
              <p:nvPr/>
            </p:nvSpPr>
            <p:spPr>
              <a:xfrm>
                <a:off x="4626850" y="2597575"/>
                <a:ext cx="681350" cy="402875"/>
              </a:xfrm>
              <a:custGeom>
                <a:avLst/>
                <a:gdLst/>
                <a:ahLst/>
                <a:cxnLst/>
                <a:rect l="l" t="t" r="r" b="b"/>
                <a:pathLst>
                  <a:path w="27254" h="16115" extrusionOk="0">
                    <a:moveTo>
                      <a:pt x="0" y="0"/>
                    </a:moveTo>
                    <a:lnTo>
                      <a:pt x="0" y="251"/>
                    </a:lnTo>
                    <a:lnTo>
                      <a:pt x="27254" y="16115"/>
                    </a:lnTo>
                    <a:lnTo>
                      <a:pt x="27254" y="15886"/>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5"/>
              <p:cNvSpPr/>
              <p:nvPr/>
            </p:nvSpPr>
            <p:spPr>
              <a:xfrm>
                <a:off x="4626850" y="2535925"/>
                <a:ext cx="681350" cy="402325"/>
              </a:xfrm>
              <a:custGeom>
                <a:avLst/>
                <a:gdLst/>
                <a:ahLst/>
                <a:cxnLst/>
                <a:rect l="l" t="t" r="r" b="b"/>
                <a:pathLst>
                  <a:path w="27254" h="16093" extrusionOk="0">
                    <a:moveTo>
                      <a:pt x="0" y="1"/>
                    </a:moveTo>
                    <a:lnTo>
                      <a:pt x="0" y="229"/>
                    </a:lnTo>
                    <a:lnTo>
                      <a:pt x="27254" y="16093"/>
                    </a:lnTo>
                    <a:lnTo>
                      <a:pt x="27254" y="15865"/>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5"/>
              <p:cNvSpPr/>
              <p:nvPr/>
            </p:nvSpPr>
            <p:spPr>
              <a:xfrm>
                <a:off x="4626850" y="2473750"/>
                <a:ext cx="681350" cy="402300"/>
              </a:xfrm>
              <a:custGeom>
                <a:avLst/>
                <a:gdLst/>
                <a:ahLst/>
                <a:cxnLst/>
                <a:rect l="l" t="t" r="r" b="b"/>
                <a:pathLst>
                  <a:path w="27254" h="16092" extrusionOk="0">
                    <a:moveTo>
                      <a:pt x="0" y="0"/>
                    </a:moveTo>
                    <a:lnTo>
                      <a:pt x="0" y="228"/>
                    </a:lnTo>
                    <a:lnTo>
                      <a:pt x="27254" y="16092"/>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5"/>
              <p:cNvSpPr/>
              <p:nvPr/>
            </p:nvSpPr>
            <p:spPr>
              <a:xfrm>
                <a:off x="4626850" y="2411550"/>
                <a:ext cx="681350" cy="402300"/>
              </a:xfrm>
              <a:custGeom>
                <a:avLst/>
                <a:gdLst/>
                <a:ahLst/>
                <a:cxnLst/>
                <a:rect l="l" t="t" r="r" b="b"/>
                <a:pathLst>
                  <a:path w="27254" h="16092" extrusionOk="0">
                    <a:moveTo>
                      <a:pt x="0" y="0"/>
                    </a:moveTo>
                    <a:lnTo>
                      <a:pt x="0" y="228"/>
                    </a:lnTo>
                    <a:lnTo>
                      <a:pt x="27254" y="16092"/>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5"/>
              <p:cNvSpPr/>
              <p:nvPr/>
            </p:nvSpPr>
            <p:spPr>
              <a:xfrm>
                <a:off x="4626850" y="2349350"/>
                <a:ext cx="681350" cy="402300"/>
              </a:xfrm>
              <a:custGeom>
                <a:avLst/>
                <a:gdLst/>
                <a:ahLst/>
                <a:cxnLst/>
                <a:rect l="l" t="t" r="r" b="b"/>
                <a:pathLst>
                  <a:path w="27254" h="16092" extrusionOk="0">
                    <a:moveTo>
                      <a:pt x="0" y="0"/>
                    </a:moveTo>
                    <a:lnTo>
                      <a:pt x="0" y="228"/>
                    </a:lnTo>
                    <a:lnTo>
                      <a:pt x="27254" y="16092"/>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5"/>
              <p:cNvSpPr/>
              <p:nvPr/>
            </p:nvSpPr>
            <p:spPr>
              <a:xfrm>
                <a:off x="4692475" y="2328800"/>
                <a:ext cx="5150" cy="434850"/>
              </a:xfrm>
              <a:custGeom>
                <a:avLst/>
                <a:gdLst/>
                <a:ahLst/>
                <a:cxnLst/>
                <a:rect l="l" t="t" r="r" b="b"/>
                <a:pathLst>
                  <a:path w="206" h="17394" extrusionOk="0">
                    <a:moveTo>
                      <a:pt x="0" y="0"/>
                    </a:moveTo>
                    <a:lnTo>
                      <a:pt x="0" y="17256"/>
                    </a:lnTo>
                    <a:lnTo>
                      <a:pt x="206" y="17393"/>
                    </a:lnTo>
                    <a:lnTo>
                      <a:pt x="206" y="115"/>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5"/>
              <p:cNvSpPr/>
              <p:nvPr/>
            </p:nvSpPr>
            <p:spPr>
              <a:xfrm>
                <a:off x="4758100" y="2367025"/>
                <a:ext cx="5150" cy="434850"/>
              </a:xfrm>
              <a:custGeom>
                <a:avLst/>
                <a:gdLst/>
                <a:ahLst/>
                <a:cxnLst/>
                <a:rect l="l" t="t" r="r" b="b"/>
                <a:pathLst>
                  <a:path w="206" h="17394" extrusionOk="0">
                    <a:moveTo>
                      <a:pt x="0" y="1"/>
                    </a:moveTo>
                    <a:lnTo>
                      <a:pt x="0" y="17257"/>
                    </a:lnTo>
                    <a:lnTo>
                      <a:pt x="206" y="17394"/>
                    </a:lnTo>
                    <a:lnTo>
                      <a:pt x="206" y="115"/>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5"/>
              <p:cNvSpPr/>
              <p:nvPr/>
            </p:nvSpPr>
            <p:spPr>
              <a:xfrm>
                <a:off x="4823150" y="2405250"/>
                <a:ext cx="5725" cy="434850"/>
              </a:xfrm>
              <a:custGeom>
                <a:avLst/>
                <a:gdLst/>
                <a:ahLst/>
                <a:cxnLst/>
                <a:rect l="l" t="t" r="r" b="b"/>
                <a:pathLst>
                  <a:path w="229" h="17394" extrusionOk="0">
                    <a:moveTo>
                      <a:pt x="0" y="1"/>
                    </a:moveTo>
                    <a:lnTo>
                      <a:pt x="0" y="17280"/>
                    </a:lnTo>
                    <a:lnTo>
                      <a:pt x="229" y="17394"/>
                    </a:lnTo>
                    <a:lnTo>
                      <a:pt x="229" y="138"/>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5"/>
              <p:cNvSpPr/>
              <p:nvPr/>
            </p:nvSpPr>
            <p:spPr>
              <a:xfrm>
                <a:off x="4888775" y="2443500"/>
                <a:ext cx="5725" cy="434850"/>
              </a:xfrm>
              <a:custGeom>
                <a:avLst/>
                <a:gdLst/>
                <a:ahLst/>
                <a:cxnLst/>
                <a:rect l="l" t="t" r="r" b="b"/>
                <a:pathLst>
                  <a:path w="229" h="17394" extrusionOk="0">
                    <a:moveTo>
                      <a:pt x="0" y="0"/>
                    </a:moveTo>
                    <a:lnTo>
                      <a:pt x="0" y="17279"/>
                    </a:lnTo>
                    <a:lnTo>
                      <a:pt x="229" y="17393"/>
                    </a:lnTo>
                    <a:lnTo>
                      <a:pt x="229" y="137"/>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5"/>
              <p:cNvSpPr/>
              <p:nvPr/>
            </p:nvSpPr>
            <p:spPr>
              <a:xfrm>
                <a:off x="4954400" y="2481725"/>
                <a:ext cx="5725" cy="434850"/>
              </a:xfrm>
              <a:custGeom>
                <a:avLst/>
                <a:gdLst/>
                <a:ahLst/>
                <a:cxnLst/>
                <a:rect l="l" t="t" r="r" b="b"/>
                <a:pathLst>
                  <a:path w="229" h="17394" extrusionOk="0">
                    <a:moveTo>
                      <a:pt x="0" y="1"/>
                    </a:moveTo>
                    <a:lnTo>
                      <a:pt x="0" y="17279"/>
                    </a:lnTo>
                    <a:lnTo>
                      <a:pt x="228" y="17393"/>
                    </a:lnTo>
                    <a:lnTo>
                      <a:pt x="228" y="138"/>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5"/>
              <p:cNvSpPr/>
              <p:nvPr/>
            </p:nvSpPr>
            <p:spPr>
              <a:xfrm>
                <a:off x="5020025" y="2519950"/>
                <a:ext cx="5150" cy="434850"/>
              </a:xfrm>
              <a:custGeom>
                <a:avLst/>
                <a:gdLst/>
                <a:ahLst/>
                <a:cxnLst/>
                <a:rect l="l" t="t" r="r" b="b"/>
                <a:pathLst>
                  <a:path w="206" h="17394" extrusionOk="0">
                    <a:moveTo>
                      <a:pt x="0" y="1"/>
                    </a:moveTo>
                    <a:lnTo>
                      <a:pt x="0" y="17280"/>
                    </a:lnTo>
                    <a:lnTo>
                      <a:pt x="205" y="17394"/>
                    </a:lnTo>
                    <a:lnTo>
                      <a:pt x="205" y="138"/>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5"/>
              <p:cNvSpPr/>
              <p:nvPr/>
            </p:nvSpPr>
            <p:spPr>
              <a:xfrm>
                <a:off x="5085625" y="2558200"/>
                <a:ext cx="5175" cy="434825"/>
              </a:xfrm>
              <a:custGeom>
                <a:avLst/>
                <a:gdLst/>
                <a:ahLst/>
                <a:cxnLst/>
                <a:rect l="l" t="t" r="r" b="b"/>
                <a:pathLst>
                  <a:path w="207" h="17393" extrusionOk="0">
                    <a:moveTo>
                      <a:pt x="1" y="0"/>
                    </a:moveTo>
                    <a:lnTo>
                      <a:pt x="1" y="17279"/>
                    </a:lnTo>
                    <a:lnTo>
                      <a:pt x="206" y="17393"/>
                    </a:lnTo>
                    <a:lnTo>
                      <a:pt x="206" y="137"/>
                    </a:lnTo>
                    <a:lnTo>
                      <a:pt x="1"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5"/>
              <p:cNvSpPr/>
              <p:nvPr/>
            </p:nvSpPr>
            <p:spPr>
              <a:xfrm>
                <a:off x="5151250" y="2597000"/>
                <a:ext cx="5175" cy="434275"/>
              </a:xfrm>
              <a:custGeom>
                <a:avLst/>
                <a:gdLst/>
                <a:ahLst/>
                <a:cxnLst/>
                <a:rect l="l" t="t" r="r" b="b"/>
                <a:pathLst>
                  <a:path w="207" h="17371" extrusionOk="0">
                    <a:moveTo>
                      <a:pt x="1" y="0"/>
                    </a:moveTo>
                    <a:lnTo>
                      <a:pt x="1" y="17256"/>
                    </a:lnTo>
                    <a:lnTo>
                      <a:pt x="206" y="17370"/>
                    </a:lnTo>
                    <a:lnTo>
                      <a:pt x="206" y="114"/>
                    </a:lnTo>
                    <a:lnTo>
                      <a:pt x="1"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5"/>
              <p:cNvSpPr/>
              <p:nvPr/>
            </p:nvSpPr>
            <p:spPr>
              <a:xfrm>
                <a:off x="5216875" y="2635225"/>
                <a:ext cx="5175" cy="434850"/>
              </a:xfrm>
              <a:custGeom>
                <a:avLst/>
                <a:gdLst/>
                <a:ahLst/>
                <a:cxnLst/>
                <a:rect l="l" t="t" r="r" b="b"/>
                <a:pathLst>
                  <a:path w="207" h="17394" extrusionOk="0">
                    <a:moveTo>
                      <a:pt x="1" y="1"/>
                    </a:moveTo>
                    <a:lnTo>
                      <a:pt x="1" y="17256"/>
                    </a:lnTo>
                    <a:lnTo>
                      <a:pt x="206" y="17393"/>
                    </a:lnTo>
                    <a:lnTo>
                      <a:pt x="206" y="115"/>
                    </a:lnTo>
                    <a:lnTo>
                      <a:pt x="1"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5"/>
              <p:cNvSpPr/>
              <p:nvPr/>
            </p:nvSpPr>
            <p:spPr>
              <a:xfrm>
                <a:off x="5281925" y="2673450"/>
                <a:ext cx="5750" cy="434850"/>
              </a:xfrm>
              <a:custGeom>
                <a:avLst/>
                <a:gdLst/>
                <a:ahLst/>
                <a:cxnLst/>
                <a:rect l="l" t="t" r="r" b="b"/>
                <a:pathLst>
                  <a:path w="230" h="17394" extrusionOk="0">
                    <a:moveTo>
                      <a:pt x="1" y="1"/>
                    </a:moveTo>
                    <a:lnTo>
                      <a:pt x="1" y="17257"/>
                    </a:lnTo>
                    <a:lnTo>
                      <a:pt x="229" y="17394"/>
                    </a:lnTo>
                    <a:lnTo>
                      <a:pt x="229" y="115"/>
                    </a:lnTo>
                    <a:lnTo>
                      <a:pt x="1"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5"/>
              <p:cNvSpPr/>
              <p:nvPr/>
            </p:nvSpPr>
            <p:spPr>
              <a:xfrm>
                <a:off x="4747250" y="2660950"/>
                <a:ext cx="26850" cy="34175"/>
              </a:xfrm>
              <a:custGeom>
                <a:avLst/>
                <a:gdLst/>
                <a:ahLst/>
                <a:cxnLst/>
                <a:rect l="l" t="t" r="r" b="b"/>
                <a:pathLst>
                  <a:path w="1074" h="1367" extrusionOk="0">
                    <a:moveTo>
                      <a:pt x="305" y="1"/>
                    </a:moveTo>
                    <a:cubicBezTo>
                      <a:pt x="130" y="1"/>
                      <a:pt x="1" y="141"/>
                      <a:pt x="1" y="387"/>
                    </a:cubicBezTo>
                    <a:cubicBezTo>
                      <a:pt x="1" y="729"/>
                      <a:pt x="229" y="1140"/>
                      <a:pt x="526" y="1300"/>
                    </a:cubicBezTo>
                    <a:cubicBezTo>
                      <a:pt x="610" y="1345"/>
                      <a:pt x="691" y="1367"/>
                      <a:pt x="763" y="1367"/>
                    </a:cubicBezTo>
                    <a:cubicBezTo>
                      <a:pt x="945" y="1367"/>
                      <a:pt x="1073" y="1232"/>
                      <a:pt x="1073" y="1003"/>
                    </a:cubicBezTo>
                    <a:cubicBezTo>
                      <a:pt x="1073" y="661"/>
                      <a:pt x="822" y="250"/>
                      <a:pt x="526" y="67"/>
                    </a:cubicBezTo>
                    <a:cubicBezTo>
                      <a:pt x="448" y="22"/>
                      <a:pt x="373" y="1"/>
                      <a:pt x="305" y="1"/>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5"/>
              <p:cNvSpPr/>
              <p:nvPr/>
            </p:nvSpPr>
            <p:spPr>
              <a:xfrm>
                <a:off x="4747250" y="2597825"/>
                <a:ext cx="26850" cy="34325"/>
              </a:xfrm>
              <a:custGeom>
                <a:avLst/>
                <a:gdLst/>
                <a:ahLst/>
                <a:cxnLst/>
                <a:rect l="l" t="t" r="r" b="b"/>
                <a:pathLst>
                  <a:path w="1074" h="1373" extrusionOk="0">
                    <a:moveTo>
                      <a:pt x="290" y="0"/>
                    </a:moveTo>
                    <a:cubicBezTo>
                      <a:pt x="123" y="0"/>
                      <a:pt x="1" y="139"/>
                      <a:pt x="1" y="378"/>
                    </a:cubicBezTo>
                    <a:cubicBezTo>
                      <a:pt x="1" y="721"/>
                      <a:pt x="229" y="1131"/>
                      <a:pt x="526" y="1291"/>
                    </a:cubicBezTo>
                    <a:cubicBezTo>
                      <a:pt x="615" y="1346"/>
                      <a:pt x="701" y="1372"/>
                      <a:pt x="776" y="1372"/>
                    </a:cubicBezTo>
                    <a:cubicBezTo>
                      <a:pt x="951" y="1372"/>
                      <a:pt x="1073" y="1233"/>
                      <a:pt x="1073" y="994"/>
                    </a:cubicBezTo>
                    <a:cubicBezTo>
                      <a:pt x="1073" y="652"/>
                      <a:pt x="822" y="241"/>
                      <a:pt x="526" y="81"/>
                    </a:cubicBezTo>
                    <a:cubicBezTo>
                      <a:pt x="443" y="26"/>
                      <a:pt x="362" y="0"/>
                      <a:pt x="290"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5"/>
              <p:cNvSpPr/>
              <p:nvPr/>
            </p:nvSpPr>
            <p:spPr>
              <a:xfrm>
                <a:off x="4878500" y="2739900"/>
                <a:ext cx="26275" cy="34325"/>
              </a:xfrm>
              <a:custGeom>
                <a:avLst/>
                <a:gdLst/>
                <a:ahLst/>
                <a:cxnLst/>
                <a:rect l="l" t="t" r="r" b="b"/>
                <a:pathLst>
                  <a:path w="1051" h="1373" extrusionOk="0">
                    <a:moveTo>
                      <a:pt x="280" y="1"/>
                    </a:moveTo>
                    <a:cubicBezTo>
                      <a:pt x="112" y="1"/>
                      <a:pt x="0" y="140"/>
                      <a:pt x="0" y="379"/>
                    </a:cubicBezTo>
                    <a:cubicBezTo>
                      <a:pt x="0" y="721"/>
                      <a:pt x="229" y="1132"/>
                      <a:pt x="525" y="1292"/>
                    </a:cubicBezTo>
                    <a:cubicBezTo>
                      <a:pt x="615" y="1347"/>
                      <a:pt x="698" y="1373"/>
                      <a:pt x="771" y="1373"/>
                    </a:cubicBezTo>
                    <a:cubicBezTo>
                      <a:pt x="939" y="1373"/>
                      <a:pt x="1050" y="1234"/>
                      <a:pt x="1050" y="995"/>
                    </a:cubicBezTo>
                    <a:cubicBezTo>
                      <a:pt x="1050" y="653"/>
                      <a:pt x="822" y="242"/>
                      <a:pt x="525" y="82"/>
                    </a:cubicBezTo>
                    <a:cubicBezTo>
                      <a:pt x="436" y="27"/>
                      <a:pt x="352" y="1"/>
                      <a:pt x="280" y="1"/>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5"/>
              <p:cNvSpPr/>
              <p:nvPr/>
            </p:nvSpPr>
            <p:spPr>
              <a:xfrm>
                <a:off x="4944125" y="2651250"/>
                <a:ext cx="26275" cy="34275"/>
              </a:xfrm>
              <a:custGeom>
                <a:avLst/>
                <a:gdLst/>
                <a:ahLst/>
                <a:cxnLst/>
                <a:rect l="l" t="t" r="r" b="b"/>
                <a:pathLst>
                  <a:path w="1051" h="1371" extrusionOk="0">
                    <a:moveTo>
                      <a:pt x="295" y="1"/>
                    </a:moveTo>
                    <a:cubicBezTo>
                      <a:pt x="118" y="1"/>
                      <a:pt x="0" y="141"/>
                      <a:pt x="0" y="387"/>
                    </a:cubicBezTo>
                    <a:cubicBezTo>
                      <a:pt x="0" y="729"/>
                      <a:pt x="229" y="1140"/>
                      <a:pt x="525" y="1300"/>
                    </a:cubicBezTo>
                    <a:cubicBezTo>
                      <a:pt x="614" y="1348"/>
                      <a:pt x="697" y="1371"/>
                      <a:pt x="769" y="1371"/>
                    </a:cubicBezTo>
                    <a:cubicBezTo>
                      <a:pt x="938" y="1371"/>
                      <a:pt x="1050" y="1243"/>
                      <a:pt x="1050" y="1003"/>
                    </a:cubicBezTo>
                    <a:cubicBezTo>
                      <a:pt x="1050" y="661"/>
                      <a:pt x="822" y="250"/>
                      <a:pt x="525" y="67"/>
                    </a:cubicBezTo>
                    <a:cubicBezTo>
                      <a:pt x="442" y="22"/>
                      <a:pt x="364" y="1"/>
                      <a:pt x="295" y="1"/>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5"/>
              <p:cNvSpPr/>
              <p:nvPr/>
            </p:nvSpPr>
            <p:spPr>
              <a:xfrm>
                <a:off x="5008600" y="2626725"/>
                <a:ext cx="26850" cy="34175"/>
              </a:xfrm>
              <a:custGeom>
                <a:avLst/>
                <a:gdLst/>
                <a:ahLst/>
                <a:cxnLst/>
                <a:rect l="l" t="t" r="r" b="b"/>
                <a:pathLst>
                  <a:path w="1074" h="1367" extrusionOk="0">
                    <a:moveTo>
                      <a:pt x="318" y="0"/>
                    </a:moveTo>
                    <a:cubicBezTo>
                      <a:pt x="141" y="0"/>
                      <a:pt x="23" y="140"/>
                      <a:pt x="23" y="386"/>
                    </a:cubicBezTo>
                    <a:cubicBezTo>
                      <a:pt x="1" y="729"/>
                      <a:pt x="252" y="1139"/>
                      <a:pt x="548" y="1299"/>
                    </a:cubicBezTo>
                    <a:cubicBezTo>
                      <a:pt x="633" y="1345"/>
                      <a:pt x="712" y="1366"/>
                      <a:pt x="782" y="1366"/>
                    </a:cubicBezTo>
                    <a:cubicBezTo>
                      <a:pt x="957" y="1366"/>
                      <a:pt x="1073" y="1231"/>
                      <a:pt x="1073" y="1002"/>
                    </a:cubicBezTo>
                    <a:cubicBezTo>
                      <a:pt x="1073" y="660"/>
                      <a:pt x="845" y="249"/>
                      <a:pt x="548" y="67"/>
                    </a:cubicBezTo>
                    <a:cubicBezTo>
                      <a:pt x="465" y="22"/>
                      <a:pt x="387" y="0"/>
                      <a:pt x="318"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5"/>
              <p:cNvSpPr/>
              <p:nvPr/>
            </p:nvSpPr>
            <p:spPr>
              <a:xfrm>
                <a:off x="5140425" y="2766525"/>
                <a:ext cx="26825" cy="34275"/>
              </a:xfrm>
              <a:custGeom>
                <a:avLst/>
                <a:gdLst/>
                <a:ahLst/>
                <a:cxnLst/>
                <a:rect l="l" t="t" r="r" b="b"/>
                <a:pathLst>
                  <a:path w="1073" h="1371" extrusionOk="0">
                    <a:moveTo>
                      <a:pt x="304" y="0"/>
                    </a:moveTo>
                    <a:cubicBezTo>
                      <a:pt x="130" y="0"/>
                      <a:pt x="0" y="140"/>
                      <a:pt x="0" y="386"/>
                    </a:cubicBezTo>
                    <a:cubicBezTo>
                      <a:pt x="0" y="729"/>
                      <a:pt x="228" y="1140"/>
                      <a:pt x="525" y="1299"/>
                    </a:cubicBezTo>
                    <a:cubicBezTo>
                      <a:pt x="614" y="1347"/>
                      <a:pt x="699" y="1370"/>
                      <a:pt x="774" y="1370"/>
                    </a:cubicBezTo>
                    <a:cubicBezTo>
                      <a:pt x="950" y="1370"/>
                      <a:pt x="1073" y="1243"/>
                      <a:pt x="1073" y="1003"/>
                    </a:cubicBezTo>
                    <a:cubicBezTo>
                      <a:pt x="1073" y="660"/>
                      <a:pt x="822" y="249"/>
                      <a:pt x="525" y="67"/>
                    </a:cubicBezTo>
                    <a:cubicBezTo>
                      <a:pt x="448" y="22"/>
                      <a:pt x="373" y="0"/>
                      <a:pt x="304"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5"/>
              <p:cNvSpPr/>
              <p:nvPr/>
            </p:nvSpPr>
            <p:spPr>
              <a:xfrm>
                <a:off x="5074800" y="2852900"/>
                <a:ext cx="26850" cy="34325"/>
              </a:xfrm>
              <a:custGeom>
                <a:avLst/>
                <a:gdLst/>
                <a:ahLst/>
                <a:cxnLst/>
                <a:rect l="l" t="t" r="r" b="b"/>
                <a:pathLst>
                  <a:path w="1074" h="1373" extrusionOk="0">
                    <a:moveTo>
                      <a:pt x="297" y="0"/>
                    </a:moveTo>
                    <a:cubicBezTo>
                      <a:pt x="123" y="0"/>
                      <a:pt x="0" y="139"/>
                      <a:pt x="0" y="378"/>
                    </a:cubicBezTo>
                    <a:cubicBezTo>
                      <a:pt x="0" y="720"/>
                      <a:pt x="251" y="1131"/>
                      <a:pt x="525" y="1291"/>
                    </a:cubicBezTo>
                    <a:cubicBezTo>
                      <a:pt x="615" y="1346"/>
                      <a:pt x="700" y="1372"/>
                      <a:pt x="776" y="1372"/>
                    </a:cubicBezTo>
                    <a:cubicBezTo>
                      <a:pt x="951" y="1372"/>
                      <a:pt x="1073" y="1233"/>
                      <a:pt x="1073" y="994"/>
                    </a:cubicBezTo>
                    <a:cubicBezTo>
                      <a:pt x="1073" y="652"/>
                      <a:pt x="845" y="241"/>
                      <a:pt x="548" y="81"/>
                    </a:cubicBezTo>
                    <a:cubicBezTo>
                      <a:pt x="458" y="26"/>
                      <a:pt x="373" y="0"/>
                      <a:pt x="297"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5"/>
              <p:cNvSpPr/>
              <p:nvPr/>
            </p:nvSpPr>
            <p:spPr>
              <a:xfrm>
                <a:off x="5206050" y="2737625"/>
                <a:ext cx="26825" cy="34325"/>
              </a:xfrm>
              <a:custGeom>
                <a:avLst/>
                <a:gdLst/>
                <a:ahLst/>
                <a:cxnLst/>
                <a:rect l="l" t="t" r="r" b="b"/>
                <a:pathLst>
                  <a:path w="1073" h="1373" extrusionOk="0">
                    <a:moveTo>
                      <a:pt x="279" y="0"/>
                    </a:moveTo>
                    <a:cubicBezTo>
                      <a:pt x="111" y="0"/>
                      <a:pt x="0" y="139"/>
                      <a:pt x="0" y="378"/>
                    </a:cubicBezTo>
                    <a:cubicBezTo>
                      <a:pt x="0" y="721"/>
                      <a:pt x="228" y="1132"/>
                      <a:pt x="525" y="1291"/>
                    </a:cubicBezTo>
                    <a:cubicBezTo>
                      <a:pt x="615" y="1346"/>
                      <a:pt x="700" y="1372"/>
                      <a:pt x="776" y="1372"/>
                    </a:cubicBezTo>
                    <a:cubicBezTo>
                      <a:pt x="951" y="1372"/>
                      <a:pt x="1073" y="1234"/>
                      <a:pt x="1073" y="995"/>
                    </a:cubicBezTo>
                    <a:cubicBezTo>
                      <a:pt x="1073" y="652"/>
                      <a:pt x="822" y="241"/>
                      <a:pt x="525" y="82"/>
                    </a:cubicBezTo>
                    <a:cubicBezTo>
                      <a:pt x="435" y="26"/>
                      <a:pt x="352" y="0"/>
                      <a:pt x="279"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5"/>
              <p:cNvSpPr/>
              <p:nvPr/>
            </p:nvSpPr>
            <p:spPr>
              <a:xfrm>
                <a:off x="4812875" y="2734575"/>
                <a:ext cx="26850" cy="34525"/>
              </a:xfrm>
              <a:custGeom>
                <a:avLst/>
                <a:gdLst/>
                <a:ahLst/>
                <a:cxnLst/>
                <a:rect l="l" t="t" r="r" b="b"/>
                <a:pathLst>
                  <a:path w="1074" h="1381" extrusionOk="0">
                    <a:moveTo>
                      <a:pt x="295" y="0"/>
                    </a:moveTo>
                    <a:cubicBezTo>
                      <a:pt x="118" y="0"/>
                      <a:pt x="0" y="140"/>
                      <a:pt x="0" y="386"/>
                    </a:cubicBezTo>
                    <a:cubicBezTo>
                      <a:pt x="0" y="729"/>
                      <a:pt x="229" y="1139"/>
                      <a:pt x="525" y="1299"/>
                    </a:cubicBezTo>
                    <a:cubicBezTo>
                      <a:pt x="615" y="1354"/>
                      <a:pt x="701" y="1380"/>
                      <a:pt x="776" y="1380"/>
                    </a:cubicBezTo>
                    <a:cubicBezTo>
                      <a:pt x="951" y="1380"/>
                      <a:pt x="1073" y="1241"/>
                      <a:pt x="1073" y="1002"/>
                    </a:cubicBezTo>
                    <a:cubicBezTo>
                      <a:pt x="1073" y="660"/>
                      <a:pt x="822" y="249"/>
                      <a:pt x="525" y="67"/>
                    </a:cubicBezTo>
                    <a:cubicBezTo>
                      <a:pt x="442" y="22"/>
                      <a:pt x="364" y="0"/>
                      <a:pt x="295" y="0"/>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5"/>
              <p:cNvSpPr/>
              <p:nvPr/>
            </p:nvSpPr>
            <p:spPr>
              <a:xfrm>
                <a:off x="4878500" y="2678075"/>
                <a:ext cx="26275" cy="34175"/>
              </a:xfrm>
              <a:custGeom>
                <a:avLst/>
                <a:gdLst/>
                <a:ahLst/>
                <a:cxnLst/>
                <a:rect l="l" t="t" r="r" b="b"/>
                <a:pathLst>
                  <a:path w="1051" h="1367" extrusionOk="0">
                    <a:moveTo>
                      <a:pt x="295" y="1"/>
                    </a:moveTo>
                    <a:cubicBezTo>
                      <a:pt x="118" y="1"/>
                      <a:pt x="0" y="140"/>
                      <a:pt x="0" y="386"/>
                    </a:cubicBezTo>
                    <a:cubicBezTo>
                      <a:pt x="0" y="729"/>
                      <a:pt x="229" y="1140"/>
                      <a:pt x="525" y="1299"/>
                    </a:cubicBezTo>
                    <a:cubicBezTo>
                      <a:pt x="610" y="1345"/>
                      <a:pt x="689" y="1366"/>
                      <a:pt x="759" y="1366"/>
                    </a:cubicBezTo>
                    <a:cubicBezTo>
                      <a:pt x="934" y="1366"/>
                      <a:pt x="1050" y="1231"/>
                      <a:pt x="1050" y="1003"/>
                    </a:cubicBezTo>
                    <a:cubicBezTo>
                      <a:pt x="1050" y="660"/>
                      <a:pt x="822" y="250"/>
                      <a:pt x="525" y="67"/>
                    </a:cubicBezTo>
                    <a:cubicBezTo>
                      <a:pt x="442" y="22"/>
                      <a:pt x="364" y="1"/>
                      <a:pt x="295" y="1"/>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5"/>
              <p:cNvSpPr/>
              <p:nvPr/>
            </p:nvSpPr>
            <p:spPr>
              <a:xfrm>
                <a:off x="5008600" y="2784775"/>
                <a:ext cx="26850" cy="34175"/>
              </a:xfrm>
              <a:custGeom>
                <a:avLst/>
                <a:gdLst/>
                <a:ahLst/>
                <a:cxnLst/>
                <a:rect l="l" t="t" r="r" b="b"/>
                <a:pathLst>
                  <a:path w="1074" h="1367" extrusionOk="0">
                    <a:moveTo>
                      <a:pt x="315" y="0"/>
                    </a:moveTo>
                    <a:cubicBezTo>
                      <a:pt x="140" y="0"/>
                      <a:pt x="23" y="135"/>
                      <a:pt x="23" y="364"/>
                    </a:cubicBezTo>
                    <a:cubicBezTo>
                      <a:pt x="1" y="706"/>
                      <a:pt x="252" y="1117"/>
                      <a:pt x="548" y="1300"/>
                    </a:cubicBezTo>
                    <a:cubicBezTo>
                      <a:pt x="632" y="1345"/>
                      <a:pt x="710" y="1366"/>
                      <a:pt x="779" y="1366"/>
                    </a:cubicBezTo>
                    <a:cubicBezTo>
                      <a:pt x="955" y="1366"/>
                      <a:pt x="1073" y="1226"/>
                      <a:pt x="1073" y="980"/>
                    </a:cubicBezTo>
                    <a:cubicBezTo>
                      <a:pt x="1073" y="661"/>
                      <a:pt x="845" y="250"/>
                      <a:pt x="548" y="67"/>
                    </a:cubicBezTo>
                    <a:cubicBezTo>
                      <a:pt x="464" y="22"/>
                      <a:pt x="385" y="0"/>
                      <a:pt x="315" y="0"/>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5"/>
              <p:cNvSpPr/>
              <p:nvPr/>
            </p:nvSpPr>
            <p:spPr>
              <a:xfrm>
                <a:off x="5074800" y="2708200"/>
                <a:ext cx="26850" cy="34275"/>
              </a:xfrm>
              <a:custGeom>
                <a:avLst/>
                <a:gdLst/>
                <a:ahLst/>
                <a:cxnLst/>
                <a:rect l="l" t="t" r="r" b="b"/>
                <a:pathLst>
                  <a:path w="1074" h="1371" extrusionOk="0">
                    <a:moveTo>
                      <a:pt x="300" y="1"/>
                    </a:moveTo>
                    <a:cubicBezTo>
                      <a:pt x="124" y="1"/>
                      <a:pt x="0" y="128"/>
                      <a:pt x="0" y="368"/>
                    </a:cubicBezTo>
                    <a:cubicBezTo>
                      <a:pt x="0" y="711"/>
                      <a:pt x="251" y="1122"/>
                      <a:pt x="525" y="1304"/>
                    </a:cubicBezTo>
                    <a:cubicBezTo>
                      <a:pt x="609" y="1349"/>
                      <a:pt x="689" y="1371"/>
                      <a:pt x="760" y="1371"/>
                    </a:cubicBezTo>
                    <a:cubicBezTo>
                      <a:pt x="943" y="1371"/>
                      <a:pt x="1073" y="1231"/>
                      <a:pt x="1073" y="985"/>
                    </a:cubicBezTo>
                    <a:cubicBezTo>
                      <a:pt x="1073" y="642"/>
                      <a:pt x="845" y="231"/>
                      <a:pt x="548" y="72"/>
                    </a:cubicBezTo>
                    <a:cubicBezTo>
                      <a:pt x="459" y="24"/>
                      <a:pt x="375" y="1"/>
                      <a:pt x="300" y="1"/>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5"/>
              <p:cNvSpPr/>
              <p:nvPr/>
            </p:nvSpPr>
            <p:spPr>
              <a:xfrm>
                <a:off x="5206050" y="2682075"/>
                <a:ext cx="26825" cy="34525"/>
              </a:xfrm>
              <a:custGeom>
                <a:avLst/>
                <a:gdLst/>
                <a:ahLst/>
                <a:cxnLst/>
                <a:rect l="l" t="t" r="r" b="b"/>
                <a:pathLst>
                  <a:path w="1073" h="1381" extrusionOk="0">
                    <a:moveTo>
                      <a:pt x="294" y="0"/>
                    </a:moveTo>
                    <a:cubicBezTo>
                      <a:pt x="118" y="0"/>
                      <a:pt x="0" y="140"/>
                      <a:pt x="0" y="386"/>
                    </a:cubicBezTo>
                    <a:cubicBezTo>
                      <a:pt x="0" y="729"/>
                      <a:pt x="228" y="1139"/>
                      <a:pt x="525" y="1299"/>
                    </a:cubicBezTo>
                    <a:cubicBezTo>
                      <a:pt x="615" y="1354"/>
                      <a:pt x="700" y="1380"/>
                      <a:pt x="776" y="1380"/>
                    </a:cubicBezTo>
                    <a:cubicBezTo>
                      <a:pt x="951" y="1380"/>
                      <a:pt x="1073" y="1242"/>
                      <a:pt x="1073" y="1003"/>
                    </a:cubicBezTo>
                    <a:cubicBezTo>
                      <a:pt x="1073" y="660"/>
                      <a:pt x="822" y="249"/>
                      <a:pt x="525" y="67"/>
                    </a:cubicBezTo>
                    <a:cubicBezTo>
                      <a:pt x="442" y="22"/>
                      <a:pt x="364" y="0"/>
                      <a:pt x="294" y="0"/>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5"/>
              <p:cNvSpPr/>
              <p:nvPr/>
            </p:nvSpPr>
            <p:spPr>
              <a:xfrm>
                <a:off x="4694175" y="2675175"/>
                <a:ext cx="525575" cy="130125"/>
              </a:xfrm>
              <a:custGeom>
                <a:avLst/>
                <a:gdLst/>
                <a:ahLst/>
                <a:cxnLst/>
                <a:rect l="l" t="t" r="r" b="b"/>
                <a:pathLst>
                  <a:path w="21023" h="5205" extrusionOk="0">
                    <a:moveTo>
                      <a:pt x="2694" y="0"/>
                    </a:moveTo>
                    <a:lnTo>
                      <a:pt x="1" y="1027"/>
                    </a:lnTo>
                    <a:lnTo>
                      <a:pt x="69" y="1233"/>
                    </a:lnTo>
                    <a:lnTo>
                      <a:pt x="2626" y="251"/>
                    </a:lnTo>
                    <a:lnTo>
                      <a:pt x="5273" y="3219"/>
                    </a:lnTo>
                    <a:lnTo>
                      <a:pt x="7898" y="936"/>
                    </a:lnTo>
                    <a:lnTo>
                      <a:pt x="13125" y="5204"/>
                    </a:lnTo>
                    <a:lnTo>
                      <a:pt x="15819" y="2100"/>
                    </a:lnTo>
                    <a:lnTo>
                      <a:pt x="21023" y="1073"/>
                    </a:lnTo>
                    <a:lnTo>
                      <a:pt x="20977" y="868"/>
                    </a:lnTo>
                    <a:lnTo>
                      <a:pt x="15705" y="1918"/>
                    </a:lnTo>
                    <a:lnTo>
                      <a:pt x="13103" y="4931"/>
                    </a:lnTo>
                    <a:lnTo>
                      <a:pt x="7898" y="662"/>
                    </a:lnTo>
                    <a:lnTo>
                      <a:pt x="5296" y="2922"/>
                    </a:lnTo>
                    <a:lnTo>
                      <a:pt x="2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5"/>
              <p:cNvSpPr/>
              <p:nvPr/>
            </p:nvSpPr>
            <p:spPr>
              <a:xfrm>
                <a:off x="4690750" y="2610700"/>
                <a:ext cx="529575" cy="265350"/>
              </a:xfrm>
              <a:custGeom>
                <a:avLst/>
                <a:gdLst/>
                <a:ahLst/>
                <a:cxnLst/>
                <a:rect l="l" t="t" r="r" b="b"/>
                <a:pathLst>
                  <a:path w="21183" h="10614" extrusionOk="0">
                    <a:moveTo>
                      <a:pt x="2786" y="0"/>
                    </a:moveTo>
                    <a:lnTo>
                      <a:pt x="1" y="3675"/>
                    </a:lnTo>
                    <a:lnTo>
                      <a:pt x="161" y="3812"/>
                    </a:lnTo>
                    <a:lnTo>
                      <a:pt x="2808" y="342"/>
                    </a:lnTo>
                    <a:lnTo>
                      <a:pt x="7967" y="5935"/>
                    </a:lnTo>
                    <a:lnTo>
                      <a:pt x="8035" y="6026"/>
                    </a:lnTo>
                    <a:lnTo>
                      <a:pt x="10729" y="2397"/>
                    </a:lnTo>
                    <a:lnTo>
                      <a:pt x="13194" y="1461"/>
                    </a:lnTo>
                    <a:lnTo>
                      <a:pt x="15864" y="10614"/>
                    </a:lnTo>
                    <a:lnTo>
                      <a:pt x="18581" y="7007"/>
                    </a:lnTo>
                    <a:lnTo>
                      <a:pt x="21183" y="5935"/>
                    </a:lnTo>
                    <a:lnTo>
                      <a:pt x="21091" y="5729"/>
                    </a:lnTo>
                    <a:lnTo>
                      <a:pt x="18467" y="6825"/>
                    </a:lnTo>
                    <a:lnTo>
                      <a:pt x="15933" y="10157"/>
                    </a:lnTo>
                    <a:lnTo>
                      <a:pt x="13354" y="1301"/>
                    </a:lnTo>
                    <a:lnTo>
                      <a:pt x="13331" y="1187"/>
                    </a:lnTo>
                    <a:lnTo>
                      <a:pt x="10592" y="2214"/>
                    </a:lnTo>
                    <a:lnTo>
                      <a:pt x="8035" y="5684"/>
                    </a:lnTo>
                    <a:lnTo>
                      <a:pt x="27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5"/>
              <p:cNvSpPr/>
              <p:nvPr/>
            </p:nvSpPr>
            <p:spPr>
              <a:xfrm>
                <a:off x="4681625" y="2686275"/>
                <a:ext cx="26850" cy="34325"/>
              </a:xfrm>
              <a:custGeom>
                <a:avLst/>
                <a:gdLst/>
                <a:ahLst/>
                <a:cxnLst/>
                <a:rect l="l" t="t" r="r" b="b"/>
                <a:pathLst>
                  <a:path w="1074" h="1373" extrusionOk="0">
                    <a:moveTo>
                      <a:pt x="298" y="0"/>
                    </a:moveTo>
                    <a:cubicBezTo>
                      <a:pt x="123" y="0"/>
                      <a:pt x="1" y="139"/>
                      <a:pt x="1" y="378"/>
                    </a:cubicBezTo>
                    <a:cubicBezTo>
                      <a:pt x="1" y="720"/>
                      <a:pt x="252" y="1131"/>
                      <a:pt x="526" y="1291"/>
                    </a:cubicBezTo>
                    <a:cubicBezTo>
                      <a:pt x="615" y="1346"/>
                      <a:pt x="701" y="1372"/>
                      <a:pt x="776" y="1372"/>
                    </a:cubicBezTo>
                    <a:cubicBezTo>
                      <a:pt x="951" y="1372"/>
                      <a:pt x="1073" y="1233"/>
                      <a:pt x="1073" y="994"/>
                    </a:cubicBezTo>
                    <a:cubicBezTo>
                      <a:pt x="1073" y="652"/>
                      <a:pt x="822" y="241"/>
                      <a:pt x="548" y="81"/>
                    </a:cubicBezTo>
                    <a:cubicBezTo>
                      <a:pt x="459" y="26"/>
                      <a:pt x="373" y="0"/>
                      <a:pt x="298" y="0"/>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5"/>
              <p:cNvSpPr/>
              <p:nvPr/>
            </p:nvSpPr>
            <p:spPr>
              <a:xfrm>
                <a:off x="5762975" y="2798075"/>
                <a:ext cx="67075" cy="83700"/>
              </a:xfrm>
              <a:custGeom>
                <a:avLst/>
                <a:gdLst/>
                <a:ahLst/>
                <a:cxnLst/>
                <a:rect l="l" t="t" r="r" b="b"/>
                <a:pathLst>
                  <a:path w="2683" h="3348" extrusionOk="0">
                    <a:moveTo>
                      <a:pt x="1809" y="1"/>
                    </a:moveTo>
                    <a:cubicBezTo>
                      <a:pt x="1769" y="1"/>
                      <a:pt x="1736" y="19"/>
                      <a:pt x="1713" y="60"/>
                    </a:cubicBezTo>
                    <a:cubicBezTo>
                      <a:pt x="1553" y="357"/>
                      <a:pt x="1347" y="973"/>
                      <a:pt x="1165" y="1224"/>
                    </a:cubicBezTo>
                    <a:cubicBezTo>
                      <a:pt x="1086" y="1322"/>
                      <a:pt x="995" y="1361"/>
                      <a:pt x="913" y="1361"/>
                    </a:cubicBezTo>
                    <a:cubicBezTo>
                      <a:pt x="804" y="1361"/>
                      <a:pt x="711" y="1293"/>
                      <a:pt x="685" y="1202"/>
                    </a:cubicBezTo>
                    <a:cubicBezTo>
                      <a:pt x="628" y="1068"/>
                      <a:pt x="619" y="646"/>
                      <a:pt x="510" y="646"/>
                    </a:cubicBezTo>
                    <a:cubicBezTo>
                      <a:pt x="489" y="646"/>
                      <a:pt x="464" y="662"/>
                      <a:pt x="434" y="699"/>
                    </a:cubicBezTo>
                    <a:cubicBezTo>
                      <a:pt x="252" y="928"/>
                      <a:pt x="138" y="1635"/>
                      <a:pt x="92" y="1818"/>
                    </a:cubicBezTo>
                    <a:cubicBezTo>
                      <a:pt x="46" y="2000"/>
                      <a:pt x="1" y="2548"/>
                      <a:pt x="1" y="2548"/>
                    </a:cubicBezTo>
                    <a:lnTo>
                      <a:pt x="777" y="3347"/>
                    </a:lnTo>
                    <a:cubicBezTo>
                      <a:pt x="936" y="3164"/>
                      <a:pt x="1439" y="3073"/>
                      <a:pt x="1849" y="2731"/>
                    </a:cubicBezTo>
                    <a:cubicBezTo>
                      <a:pt x="2260" y="2366"/>
                      <a:pt x="2489" y="1932"/>
                      <a:pt x="2603" y="1361"/>
                    </a:cubicBezTo>
                    <a:cubicBezTo>
                      <a:pt x="2682" y="864"/>
                      <a:pt x="2085" y="1"/>
                      <a:pt x="1809" y="1"/>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5"/>
              <p:cNvSpPr/>
              <p:nvPr/>
            </p:nvSpPr>
            <p:spPr>
              <a:xfrm>
                <a:off x="5430875" y="3545250"/>
                <a:ext cx="140975" cy="64000"/>
              </a:xfrm>
              <a:custGeom>
                <a:avLst/>
                <a:gdLst/>
                <a:ahLst/>
                <a:cxnLst/>
                <a:rect l="l" t="t" r="r" b="b"/>
                <a:pathLst>
                  <a:path w="5639" h="2560" extrusionOk="0">
                    <a:moveTo>
                      <a:pt x="1923" y="1"/>
                    </a:moveTo>
                    <a:cubicBezTo>
                      <a:pt x="1299" y="1"/>
                      <a:pt x="376" y="97"/>
                      <a:pt x="183" y="645"/>
                    </a:cubicBezTo>
                    <a:cubicBezTo>
                      <a:pt x="0" y="1238"/>
                      <a:pt x="23" y="1809"/>
                      <a:pt x="69" y="2106"/>
                    </a:cubicBezTo>
                    <a:cubicBezTo>
                      <a:pt x="92" y="2266"/>
                      <a:pt x="206" y="2334"/>
                      <a:pt x="365" y="2357"/>
                    </a:cubicBezTo>
                    <a:cubicBezTo>
                      <a:pt x="944" y="2479"/>
                      <a:pt x="1836" y="2560"/>
                      <a:pt x="2631" y="2560"/>
                    </a:cubicBezTo>
                    <a:cubicBezTo>
                      <a:pt x="3028" y="2560"/>
                      <a:pt x="3401" y="2539"/>
                      <a:pt x="3698" y="2494"/>
                    </a:cubicBezTo>
                    <a:cubicBezTo>
                      <a:pt x="4748" y="2357"/>
                      <a:pt x="5638" y="1626"/>
                      <a:pt x="5501" y="987"/>
                    </a:cubicBezTo>
                    <a:cubicBezTo>
                      <a:pt x="5387" y="371"/>
                      <a:pt x="4360" y="371"/>
                      <a:pt x="3401" y="303"/>
                    </a:cubicBezTo>
                    <a:cubicBezTo>
                      <a:pt x="2443" y="257"/>
                      <a:pt x="2511" y="29"/>
                      <a:pt x="2511" y="29"/>
                    </a:cubicBezTo>
                    <a:cubicBezTo>
                      <a:pt x="2511" y="29"/>
                      <a:pt x="2261" y="1"/>
                      <a:pt x="19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5"/>
              <p:cNvSpPr/>
              <p:nvPr/>
            </p:nvSpPr>
            <p:spPr>
              <a:xfrm>
                <a:off x="5497075" y="3563525"/>
                <a:ext cx="140400" cy="62350"/>
              </a:xfrm>
              <a:custGeom>
                <a:avLst/>
                <a:gdLst/>
                <a:ahLst/>
                <a:cxnLst/>
                <a:rect l="l" t="t" r="r" b="b"/>
                <a:pathLst>
                  <a:path w="5616" h="2494" extrusionOk="0">
                    <a:moveTo>
                      <a:pt x="2231" y="1"/>
                    </a:moveTo>
                    <a:cubicBezTo>
                      <a:pt x="1615" y="1"/>
                      <a:pt x="100" y="73"/>
                      <a:pt x="46" y="781"/>
                    </a:cubicBezTo>
                    <a:cubicBezTo>
                      <a:pt x="0" y="1375"/>
                      <a:pt x="68" y="1923"/>
                      <a:pt x="91" y="2242"/>
                    </a:cubicBezTo>
                    <a:cubicBezTo>
                      <a:pt x="114" y="2379"/>
                      <a:pt x="251" y="2493"/>
                      <a:pt x="388" y="2493"/>
                    </a:cubicBezTo>
                    <a:cubicBezTo>
                      <a:pt x="1118" y="2448"/>
                      <a:pt x="2922" y="2379"/>
                      <a:pt x="3835" y="2242"/>
                    </a:cubicBezTo>
                    <a:cubicBezTo>
                      <a:pt x="4885" y="2105"/>
                      <a:pt x="5615" y="1603"/>
                      <a:pt x="5501" y="964"/>
                    </a:cubicBezTo>
                    <a:cubicBezTo>
                      <a:pt x="5364" y="348"/>
                      <a:pt x="4337" y="348"/>
                      <a:pt x="3378" y="302"/>
                    </a:cubicBezTo>
                    <a:cubicBezTo>
                      <a:pt x="2420" y="234"/>
                      <a:pt x="2488" y="5"/>
                      <a:pt x="2488" y="5"/>
                    </a:cubicBezTo>
                    <a:cubicBezTo>
                      <a:pt x="2488" y="5"/>
                      <a:pt x="2389" y="1"/>
                      <a:pt x="2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5"/>
              <p:cNvSpPr/>
              <p:nvPr/>
            </p:nvSpPr>
            <p:spPr>
              <a:xfrm>
                <a:off x="5429150" y="3174475"/>
                <a:ext cx="89625" cy="394000"/>
              </a:xfrm>
              <a:custGeom>
                <a:avLst/>
                <a:gdLst/>
                <a:ahLst/>
                <a:cxnLst/>
                <a:rect l="l" t="t" r="r" b="b"/>
                <a:pathLst>
                  <a:path w="3585" h="15760" extrusionOk="0">
                    <a:moveTo>
                      <a:pt x="457" y="0"/>
                    </a:moveTo>
                    <a:cubicBezTo>
                      <a:pt x="457" y="0"/>
                      <a:pt x="343" y="7715"/>
                      <a:pt x="275" y="8674"/>
                    </a:cubicBezTo>
                    <a:cubicBezTo>
                      <a:pt x="206" y="9610"/>
                      <a:pt x="1" y="15316"/>
                      <a:pt x="1" y="15316"/>
                    </a:cubicBezTo>
                    <a:cubicBezTo>
                      <a:pt x="1" y="15316"/>
                      <a:pt x="900" y="15759"/>
                      <a:pt x="1877" y="15759"/>
                    </a:cubicBezTo>
                    <a:cubicBezTo>
                      <a:pt x="2212" y="15759"/>
                      <a:pt x="2556" y="15707"/>
                      <a:pt x="2877" y="15567"/>
                    </a:cubicBezTo>
                    <a:lnTo>
                      <a:pt x="3584" y="868"/>
                    </a:lnTo>
                    <a:lnTo>
                      <a:pt x="4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5"/>
              <p:cNvSpPr/>
              <p:nvPr/>
            </p:nvSpPr>
            <p:spPr>
              <a:xfrm>
                <a:off x="5491925" y="3178475"/>
                <a:ext cx="91900" cy="407575"/>
              </a:xfrm>
              <a:custGeom>
                <a:avLst/>
                <a:gdLst/>
                <a:ahLst/>
                <a:cxnLst/>
                <a:rect l="l" t="t" r="r" b="b"/>
                <a:pathLst>
                  <a:path w="3676" h="16303" extrusionOk="0">
                    <a:moveTo>
                      <a:pt x="3675" y="0"/>
                    </a:moveTo>
                    <a:lnTo>
                      <a:pt x="206" y="320"/>
                    </a:lnTo>
                    <a:lnTo>
                      <a:pt x="206" y="8058"/>
                    </a:lnTo>
                    <a:cubicBezTo>
                      <a:pt x="138" y="10340"/>
                      <a:pt x="1" y="16275"/>
                      <a:pt x="1" y="16275"/>
                    </a:cubicBezTo>
                    <a:cubicBezTo>
                      <a:pt x="172" y="16294"/>
                      <a:pt x="338" y="16302"/>
                      <a:pt x="497" y="16302"/>
                    </a:cubicBezTo>
                    <a:cubicBezTo>
                      <a:pt x="2055" y="16302"/>
                      <a:pt x="3014" y="15476"/>
                      <a:pt x="3014" y="15476"/>
                    </a:cubicBezTo>
                    <a:cubicBezTo>
                      <a:pt x="2922" y="14471"/>
                      <a:pt x="3014" y="8742"/>
                      <a:pt x="3014" y="8742"/>
                    </a:cubicBezTo>
                    <a:cubicBezTo>
                      <a:pt x="3402" y="5775"/>
                      <a:pt x="3630" y="1027"/>
                      <a:pt x="3675" y="137"/>
                    </a:cubicBezTo>
                    <a:cubicBezTo>
                      <a:pt x="3675" y="46"/>
                      <a:pt x="3675" y="0"/>
                      <a:pt x="3675" y="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5"/>
              <p:cNvSpPr/>
              <p:nvPr/>
            </p:nvSpPr>
            <p:spPr>
              <a:xfrm>
                <a:off x="5382925" y="2901150"/>
                <a:ext cx="57675" cy="174050"/>
              </a:xfrm>
              <a:custGeom>
                <a:avLst/>
                <a:gdLst/>
                <a:ahLst/>
                <a:cxnLst/>
                <a:rect l="l" t="t" r="r" b="b"/>
                <a:pathLst>
                  <a:path w="2307" h="6962" extrusionOk="0">
                    <a:moveTo>
                      <a:pt x="1188" y="0"/>
                    </a:moveTo>
                    <a:cubicBezTo>
                      <a:pt x="1188" y="0"/>
                      <a:pt x="1" y="3698"/>
                      <a:pt x="252" y="5638"/>
                    </a:cubicBezTo>
                    <a:cubicBezTo>
                      <a:pt x="252" y="5638"/>
                      <a:pt x="1211" y="6460"/>
                      <a:pt x="2306" y="6962"/>
                    </a:cubicBezTo>
                    <a:lnTo>
                      <a:pt x="1188" y="0"/>
                    </a:ln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5"/>
              <p:cNvSpPr/>
              <p:nvPr/>
            </p:nvSpPr>
            <p:spPr>
              <a:xfrm>
                <a:off x="5469100" y="2751625"/>
                <a:ext cx="104450" cy="128425"/>
              </a:xfrm>
              <a:custGeom>
                <a:avLst/>
                <a:gdLst/>
                <a:ahLst/>
                <a:cxnLst/>
                <a:rect l="l" t="t" r="r" b="b"/>
                <a:pathLst>
                  <a:path w="4178" h="5137" extrusionOk="0">
                    <a:moveTo>
                      <a:pt x="2101" y="1"/>
                    </a:moveTo>
                    <a:cubicBezTo>
                      <a:pt x="936" y="1"/>
                      <a:pt x="1" y="1142"/>
                      <a:pt x="1" y="2580"/>
                    </a:cubicBezTo>
                    <a:cubicBezTo>
                      <a:pt x="1" y="3995"/>
                      <a:pt x="936" y="5137"/>
                      <a:pt x="2078" y="5137"/>
                    </a:cubicBezTo>
                    <a:cubicBezTo>
                      <a:pt x="3242" y="5137"/>
                      <a:pt x="4178" y="3995"/>
                      <a:pt x="4178" y="2580"/>
                    </a:cubicBezTo>
                    <a:cubicBezTo>
                      <a:pt x="4178" y="1165"/>
                      <a:pt x="3242" y="1"/>
                      <a:pt x="2101" y="1"/>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5"/>
              <p:cNvSpPr/>
              <p:nvPr/>
            </p:nvSpPr>
            <p:spPr>
              <a:xfrm>
                <a:off x="5412600" y="2865675"/>
                <a:ext cx="196325" cy="338300"/>
              </a:xfrm>
              <a:custGeom>
                <a:avLst/>
                <a:gdLst/>
                <a:ahLst/>
                <a:cxnLst/>
                <a:rect l="l" t="t" r="r" b="b"/>
                <a:pathLst>
                  <a:path w="7853" h="13532" extrusionOk="0">
                    <a:moveTo>
                      <a:pt x="2992" y="1"/>
                    </a:moveTo>
                    <a:cubicBezTo>
                      <a:pt x="2904" y="1"/>
                      <a:pt x="2854" y="4"/>
                      <a:pt x="2854" y="4"/>
                    </a:cubicBezTo>
                    <a:cubicBezTo>
                      <a:pt x="663" y="597"/>
                      <a:pt x="1" y="1419"/>
                      <a:pt x="1" y="1419"/>
                    </a:cubicBezTo>
                    <a:cubicBezTo>
                      <a:pt x="252" y="3542"/>
                      <a:pt x="823" y="12649"/>
                      <a:pt x="823" y="12649"/>
                    </a:cubicBezTo>
                    <a:cubicBezTo>
                      <a:pt x="2146" y="13311"/>
                      <a:pt x="3313" y="13532"/>
                      <a:pt x="4280" y="13532"/>
                    </a:cubicBezTo>
                    <a:cubicBezTo>
                      <a:pt x="6214" y="13532"/>
                      <a:pt x="7351" y="12649"/>
                      <a:pt x="7351" y="12649"/>
                    </a:cubicBezTo>
                    <a:cubicBezTo>
                      <a:pt x="6757" y="9317"/>
                      <a:pt x="7853" y="1944"/>
                      <a:pt x="7853" y="1944"/>
                    </a:cubicBezTo>
                    <a:cubicBezTo>
                      <a:pt x="7853" y="1944"/>
                      <a:pt x="6095" y="1282"/>
                      <a:pt x="5867" y="1122"/>
                    </a:cubicBezTo>
                    <a:cubicBezTo>
                      <a:pt x="5616" y="985"/>
                      <a:pt x="5547" y="734"/>
                      <a:pt x="5547" y="734"/>
                    </a:cubicBezTo>
                    <a:cubicBezTo>
                      <a:pt x="4576" y="62"/>
                      <a:pt x="3391" y="1"/>
                      <a:pt x="2992"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5"/>
              <p:cNvSpPr/>
              <p:nvPr/>
            </p:nvSpPr>
            <p:spPr>
              <a:xfrm>
                <a:off x="5556975" y="2850925"/>
                <a:ext cx="238550" cy="139825"/>
              </a:xfrm>
              <a:custGeom>
                <a:avLst/>
                <a:gdLst/>
                <a:ahLst/>
                <a:cxnLst/>
                <a:rect l="l" t="t" r="r" b="b"/>
                <a:pathLst>
                  <a:path w="9542" h="5593" extrusionOk="0">
                    <a:moveTo>
                      <a:pt x="8195" y="1"/>
                    </a:moveTo>
                    <a:lnTo>
                      <a:pt x="5045" y="3219"/>
                    </a:lnTo>
                    <a:lnTo>
                      <a:pt x="2078" y="2534"/>
                    </a:lnTo>
                    <a:cubicBezTo>
                      <a:pt x="1" y="2876"/>
                      <a:pt x="1119" y="5182"/>
                      <a:pt x="1119" y="5182"/>
                    </a:cubicBezTo>
                    <a:lnTo>
                      <a:pt x="5753" y="5593"/>
                    </a:lnTo>
                    <a:lnTo>
                      <a:pt x="9542" y="1302"/>
                    </a:lnTo>
                    <a:cubicBezTo>
                      <a:pt x="9313" y="343"/>
                      <a:pt x="8195" y="1"/>
                      <a:pt x="8195"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5"/>
              <p:cNvSpPr/>
              <p:nvPr/>
            </p:nvSpPr>
            <p:spPr>
              <a:xfrm>
                <a:off x="5425175" y="2747525"/>
                <a:ext cx="156375" cy="116125"/>
              </a:xfrm>
              <a:custGeom>
                <a:avLst/>
                <a:gdLst/>
                <a:ahLst/>
                <a:cxnLst/>
                <a:rect l="l" t="t" r="r" b="b"/>
                <a:pathLst>
                  <a:path w="6255" h="4645" extrusionOk="0">
                    <a:moveTo>
                      <a:pt x="3981" y="1"/>
                    </a:moveTo>
                    <a:cubicBezTo>
                      <a:pt x="3309" y="1"/>
                      <a:pt x="2830" y="165"/>
                      <a:pt x="2830" y="165"/>
                    </a:cubicBezTo>
                    <a:cubicBezTo>
                      <a:pt x="0" y="1603"/>
                      <a:pt x="2328" y="4639"/>
                      <a:pt x="2328" y="4639"/>
                    </a:cubicBezTo>
                    <a:cubicBezTo>
                      <a:pt x="2392" y="4642"/>
                      <a:pt x="2453" y="4644"/>
                      <a:pt x="2513" y="4644"/>
                    </a:cubicBezTo>
                    <a:cubicBezTo>
                      <a:pt x="3878" y="4644"/>
                      <a:pt x="4109" y="3680"/>
                      <a:pt x="4109" y="3680"/>
                    </a:cubicBezTo>
                    <a:cubicBezTo>
                      <a:pt x="4976" y="3383"/>
                      <a:pt x="4725" y="2242"/>
                      <a:pt x="4725" y="2242"/>
                    </a:cubicBezTo>
                    <a:lnTo>
                      <a:pt x="6254" y="1740"/>
                    </a:lnTo>
                    <a:cubicBezTo>
                      <a:pt x="6231" y="370"/>
                      <a:pt x="4611" y="51"/>
                      <a:pt x="4611" y="51"/>
                    </a:cubicBezTo>
                    <a:cubicBezTo>
                      <a:pt x="4389" y="15"/>
                      <a:pt x="4177" y="1"/>
                      <a:pt x="3981" y="1"/>
                    </a:cubicBezTo>
                    <a:close/>
                  </a:path>
                </a:pathLst>
              </a:custGeom>
              <a:solidFill>
                <a:srgbClr val="0B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55"/>
            <p:cNvSpPr/>
            <p:nvPr/>
          </p:nvSpPr>
          <p:spPr>
            <a:xfrm>
              <a:off x="4428275" y="2117100"/>
              <a:ext cx="152375" cy="103300"/>
            </a:xfrm>
            <a:custGeom>
              <a:avLst/>
              <a:gdLst/>
              <a:ahLst/>
              <a:cxnLst/>
              <a:rect l="l" t="t" r="r" b="b"/>
              <a:pathLst>
                <a:path w="6095" h="4132" extrusionOk="0">
                  <a:moveTo>
                    <a:pt x="0" y="0"/>
                  </a:moveTo>
                  <a:lnTo>
                    <a:pt x="0" y="594"/>
                  </a:lnTo>
                  <a:lnTo>
                    <a:pt x="6095" y="4132"/>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5"/>
            <p:cNvSpPr/>
            <p:nvPr/>
          </p:nvSpPr>
          <p:spPr>
            <a:xfrm>
              <a:off x="4428275" y="2142200"/>
              <a:ext cx="152375" cy="103300"/>
            </a:xfrm>
            <a:custGeom>
              <a:avLst/>
              <a:gdLst/>
              <a:ahLst/>
              <a:cxnLst/>
              <a:rect l="l" t="t" r="r" b="b"/>
              <a:pathLst>
                <a:path w="6095" h="4132" extrusionOk="0">
                  <a:moveTo>
                    <a:pt x="0" y="1"/>
                  </a:moveTo>
                  <a:lnTo>
                    <a:pt x="0" y="594"/>
                  </a:lnTo>
                  <a:lnTo>
                    <a:pt x="6095" y="4132"/>
                  </a:lnTo>
                  <a:lnTo>
                    <a:pt x="6095" y="3538"/>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5"/>
            <p:cNvSpPr/>
            <p:nvPr/>
          </p:nvSpPr>
          <p:spPr>
            <a:xfrm>
              <a:off x="4428275" y="2167300"/>
              <a:ext cx="152375" cy="102750"/>
            </a:xfrm>
            <a:custGeom>
              <a:avLst/>
              <a:gdLst/>
              <a:ahLst/>
              <a:cxnLst/>
              <a:rect l="l" t="t" r="r" b="b"/>
              <a:pathLst>
                <a:path w="6095" h="4110" extrusionOk="0">
                  <a:moveTo>
                    <a:pt x="0" y="1"/>
                  </a:moveTo>
                  <a:lnTo>
                    <a:pt x="0" y="594"/>
                  </a:lnTo>
                  <a:lnTo>
                    <a:pt x="6095" y="4109"/>
                  </a:lnTo>
                  <a:lnTo>
                    <a:pt x="6095" y="3516"/>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5"/>
            <p:cNvSpPr/>
            <p:nvPr/>
          </p:nvSpPr>
          <p:spPr>
            <a:xfrm>
              <a:off x="4428275" y="2191850"/>
              <a:ext cx="152375" cy="103300"/>
            </a:xfrm>
            <a:custGeom>
              <a:avLst/>
              <a:gdLst/>
              <a:ahLst/>
              <a:cxnLst/>
              <a:rect l="l" t="t" r="r" b="b"/>
              <a:pathLst>
                <a:path w="6095" h="4132" extrusionOk="0">
                  <a:moveTo>
                    <a:pt x="0" y="0"/>
                  </a:moveTo>
                  <a:lnTo>
                    <a:pt x="0" y="594"/>
                  </a:lnTo>
                  <a:lnTo>
                    <a:pt x="6095" y="4132"/>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5"/>
            <p:cNvSpPr/>
            <p:nvPr/>
          </p:nvSpPr>
          <p:spPr>
            <a:xfrm>
              <a:off x="4428275" y="2216950"/>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5"/>
            <p:cNvSpPr/>
            <p:nvPr/>
          </p:nvSpPr>
          <p:spPr>
            <a:xfrm>
              <a:off x="4428275" y="2242050"/>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5"/>
            <p:cNvSpPr/>
            <p:nvPr/>
          </p:nvSpPr>
          <p:spPr>
            <a:xfrm>
              <a:off x="4428275" y="2267175"/>
              <a:ext cx="152375" cy="102725"/>
            </a:xfrm>
            <a:custGeom>
              <a:avLst/>
              <a:gdLst/>
              <a:ahLst/>
              <a:cxnLst/>
              <a:rect l="l" t="t" r="r" b="b"/>
              <a:pathLst>
                <a:path w="6095" h="4109" extrusionOk="0">
                  <a:moveTo>
                    <a:pt x="0" y="0"/>
                  </a:moveTo>
                  <a:lnTo>
                    <a:pt x="0" y="594"/>
                  </a:lnTo>
                  <a:lnTo>
                    <a:pt x="6095" y="4109"/>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5"/>
            <p:cNvSpPr/>
            <p:nvPr/>
          </p:nvSpPr>
          <p:spPr>
            <a:xfrm>
              <a:off x="4428275" y="2292275"/>
              <a:ext cx="152375" cy="102750"/>
            </a:xfrm>
            <a:custGeom>
              <a:avLst/>
              <a:gdLst/>
              <a:ahLst/>
              <a:cxnLst/>
              <a:rect l="l" t="t" r="r" b="b"/>
              <a:pathLst>
                <a:path w="6095" h="4110" extrusionOk="0">
                  <a:moveTo>
                    <a:pt x="0" y="1"/>
                  </a:moveTo>
                  <a:lnTo>
                    <a:pt x="0" y="594"/>
                  </a:lnTo>
                  <a:lnTo>
                    <a:pt x="6095" y="4109"/>
                  </a:lnTo>
                  <a:lnTo>
                    <a:pt x="6095" y="3516"/>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5"/>
            <p:cNvSpPr/>
            <p:nvPr/>
          </p:nvSpPr>
          <p:spPr>
            <a:xfrm>
              <a:off x="4428275" y="2316825"/>
              <a:ext cx="152375" cy="103300"/>
            </a:xfrm>
            <a:custGeom>
              <a:avLst/>
              <a:gdLst/>
              <a:ahLst/>
              <a:cxnLst/>
              <a:rect l="l" t="t" r="r" b="b"/>
              <a:pathLst>
                <a:path w="6095" h="4132" extrusionOk="0">
                  <a:moveTo>
                    <a:pt x="0" y="0"/>
                  </a:moveTo>
                  <a:lnTo>
                    <a:pt x="0" y="594"/>
                  </a:lnTo>
                  <a:lnTo>
                    <a:pt x="6095" y="4131"/>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5"/>
            <p:cNvSpPr/>
            <p:nvPr/>
          </p:nvSpPr>
          <p:spPr>
            <a:xfrm>
              <a:off x="4428275" y="2341925"/>
              <a:ext cx="152375" cy="103300"/>
            </a:xfrm>
            <a:custGeom>
              <a:avLst/>
              <a:gdLst/>
              <a:ahLst/>
              <a:cxnLst/>
              <a:rect l="l" t="t" r="r" b="b"/>
              <a:pathLst>
                <a:path w="6095" h="4132" extrusionOk="0">
                  <a:moveTo>
                    <a:pt x="0" y="0"/>
                  </a:moveTo>
                  <a:lnTo>
                    <a:pt x="0" y="594"/>
                  </a:lnTo>
                  <a:lnTo>
                    <a:pt x="6095" y="4132"/>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5"/>
            <p:cNvSpPr/>
            <p:nvPr/>
          </p:nvSpPr>
          <p:spPr>
            <a:xfrm>
              <a:off x="4428275" y="2367025"/>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5"/>
            <p:cNvSpPr/>
            <p:nvPr/>
          </p:nvSpPr>
          <p:spPr>
            <a:xfrm>
              <a:off x="4428275" y="2392150"/>
              <a:ext cx="152375" cy="102725"/>
            </a:xfrm>
            <a:custGeom>
              <a:avLst/>
              <a:gdLst/>
              <a:ahLst/>
              <a:cxnLst/>
              <a:rect l="l" t="t" r="r" b="b"/>
              <a:pathLst>
                <a:path w="6095" h="4109" extrusionOk="0">
                  <a:moveTo>
                    <a:pt x="0" y="0"/>
                  </a:moveTo>
                  <a:lnTo>
                    <a:pt x="0" y="593"/>
                  </a:lnTo>
                  <a:lnTo>
                    <a:pt x="6095" y="4109"/>
                  </a:lnTo>
                  <a:lnTo>
                    <a:pt x="6095" y="3515"/>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5"/>
            <p:cNvSpPr/>
            <p:nvPr/>
          </p:nvSpPr>
          <p:spPr>
            <a:xfrm>
              <a:off x="4428275" y="2416675"/>
              <a:ext cx="152375" cy="103300"/>
            </a:xfrm>
            <a:custGeom>
              <a:avLst/>
              <a:gdLst/>
              <a:ahLst/>
              <a:cxnLst/>
              <a:rect l="l" t="t" r="r" b="b"/>
              <a:pathLst>
                <a:path w="6095" h="4132" extrusionOk="0">
                  <a:moveTo>
                    <a:pt x="0" y="0"/>
                  </a:moveTo>
                  <a:lnTo>
                    <a:pt x="0" y="594"/>
                  </a:lnTo>
                  <a:lnTo>
                    <a:pt x="6095" y="4132"/>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5"/>
            <p:cNvSpPr/>
            <p:nvPr/>
          </p:nvSpPr>
          <p:spPr>
            <a:xfrm>
              <a:off x="4428275" y="2441775"/>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5"/>
            <p:cNvSpPr/>
            <p:nvPr/>
          </p:nvSpPr>
          <p:spPr>
            <a:xfrm>
              <a:off x="4428275" y="2466900"/>
              <a:ext cx="152375" cy="103300"/>
            </a:xfrm>
            <a:custGeom>
              <a:avLst/>
              <a:gdLst/>
              <a:ahLst/>
              <a:cxnLst/>
              <a:rect l="l" t="t" r="r" b="b"/>
              <a:pathLst>
                <a:path w="6095" h="4132" extrusionOk="0">
                  <a:moveTo>
                    <a:pt x="0" y="0"/>
                  </a:moveTo>
                  <a:lnTo>
                    <a:pt x="0" y="594"/>
                  </a:lnTo>
                  <a:lnTo>
                    <a:pt x="6095" y="4131"/>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5"/>
            <p:cNvSpPr/>
            <p:nvPr/>
          </p:nvSpPr>
          <p:spPr>
            <a:xfrm>
              <a:off x="4428275" y="2492000"/>
              <a:ext cx="152375" cy="102725"/>
            </a:xfrm>
            <a:custGeom>
              <a:avLst/>
              <a:gdLst/>
              <a:ahLst/>
              <a:cxnLst/>
              <a:rect l="l" t="t" r="r" b="b"/>
              <a:pathLst>
                <a:path w="6095" h="4109" extrusionOk="0">
                  <a:moveTo>
                    <a:pt x="0" y="0"/>
                  </a:moveTo>
                  <a:lnTo>
                    <a:pt x="0" y="594"/>
                  </a:lnTo>
                  <a:lnTo>
                    <a:pt x="6095" y="4109"/>
                  </a:lnTo>
                  <a:lnTo>
                    <a:pt x="6095" y="351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5"/>
            <p:cNvSpPr/>
            <p:nvPr/>
          </p:nvSpPr>
          <p:spPr>
            <a:xfrm>
              <a:off x="4428275" y="2516525"/>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44"/>
                                        </p:tgtEl>
                                        <p:attrNameLst>
                                          <p:attrName>style.visibility</p:attrName>
                                        </p:attrNameLst>
                                      </p:cBhvr>
                                      <p:to>
                                        <p:strVal val="visible"/>
                                      </p:to>
                                    </p:set>
                                    <p:anim calcmode="lin" valueType="num">
                                      <p:cBhvr additive="base">
                                        <p:cTn id="7" dur="1000"/>
                                        <p:tgtEl>
                                          <p:spTgt spid="344"/>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6"/>
                                        </p:tgtEl>
                                        <p:attrNameLst>
                                          <p:attrName>style.visibility</p:attrName>
                                        </p:attrNameLst>
                                      </p:cBhvr>
                                      <p:to>
                                        <p:strVal val="visible"/>
                                      </p:to>
                                    </p:set>
                                    <p:animEffect transition="in" filter="fade">
                                      <p:cBhvr>
                                        <p:cTn id="12" dur="1000"/>
                                        <p:tgtEl>
                                          <p:spTgt spid="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5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FORECAST </a:t>
            </a:r>
            <a:r>
              <a:rPr lang="en">
                <a:solidFill>
                  <a:schemeClr val="accent1"/>
                </a:solidFill>
              </a:rPr>
              <a:t>RESULTS</a:t>
            </a:r>
            <a:endParaRPr>
              <a:solidFill>
                <a:schemeClr val="accent1"/>
              </a:solidFill>
              <a:latin typeface="Overpass"/>
              <a:ea typeface="Overpass"/>
              <a:cs typeface="Overpass"/>
              <a:sym typeface="Overpass"/>
            </a:endParaRPr>
          </a:p>
        </p:txBody>
      </p:sp>
      <p:sp>
        <p:nvSpPr>
          <p:cNvPr id="460" name="Google Shape;460;p56"/>
          <p:cNvSpPr txBox="1">
            <a:spLocks noGrp="1"/>
          </p:cNvSpPr>
          <p:nvPr>
            <p:ph type="subTitle" idx="1"/>
          </p:nvPr>
        </p:nvSpPr>
        <p:spPr>
          <a:xfrm>
            <a:off x="2299350" y="1334575"/>
            <a:ext cx="4545300" cy="32742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
              <a:t>BRANCHES SYDNEY, MELBOURNE, &amp; DARWIN ARE PROJECTED TO INCREASE THEIR MONTHLY REVENUE IN THE COMING 12 MONTHS</a:t>
            </a:r>
            <a:endParaRPr/>
          </a:p>
          <a:p>
            <a:pPr marL="457200" lvl="0" indent="-317500" algn="l" rtl="0">
              <a:spcBef>
                <a:spcPts val="1000"/>
              </a:spcBef>
              <a:spcAft>
                <a:spcPts val="0"/>
              </a:spcAft>
              <a:buSzPts val="1400"/>
              <a:buChar char="●"/>
            </a:pPr>
            <a:r>
              <a:rPr lang="en"/>
              <a:t>ALL OTHER BRANCHES ARE PROJECTED TO DECREASE THEIR MONTHLY REVENUE IN THE COMING 12 MONTHS</a:t>
            </a:r>
            <a:endParaRPr/>
          </a:p>
          <a:p>
            <a:pPr marL="457200" lvl="0" indent="-317500" algn="l" rtl="0">
              <a:spcBef>
                <a:spcPts val="1000"/>
              </a:spcBef>
              <a:spcAft>
                <a:spcPts val="1000"/>
              </a:spcAft>
              <a:buSzPts val="1400"/>
              <a:buChar char="●"/>
            </a:pPr>
            <a:r>
              <a:rPr lang="en"/>
              <a:t>BRANCHES WOLLONGONG, WAGGA WAGGA, &amp;  ADELAIDE ARE PROJECTED TO LOSE THE MOST OF THEIR TOTAL CURRENT REVENUE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0"/>
                                        </p:tgtEl>
                                        <p:attrNameLst>
                                          <p:attrName>style.visibility</p:attrName>
                                        </p:attrNameLst>
                                      </p:cBhvr>
                                      <p:to>
                                        <p:strVal val="visible"/>
                                      </p:to>
                                    </p:set>
                                    <p:animEffect transition="in" filter="fade">
                                      <p:cBhvr>
                                        <p:cTn id="7" dur="1000"/>
                                        <p:tgtEl>
                                          <p:spTgt spid="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1B993-AFE0-E928-B55C-3D984964C431}"/>
              </a:ext>
            </a:extLst>
          </p:cNvPr>
          <p:cNvSpPr>
            <a:spLocks noGrp="1"/>
          </p:cNvSpPr>
          <p:nvPr>
            <p:ph type="title"/>
          </p:nvPr>
        </p:nvSpPr>
        <p:spPr>
          <a:xfrm flipH="1">
            <a:off x="2098221" y="2193900"/>
            <a:ext cx="4947557" cy="755700"/>
          </a:xfrm>
        </p:spPr>
        <p:txBody>
          <a:bodyPr/>
          <a:lstStyle/>
          <a:p>
            <a:r>
              <a:rPr lang="en-AU" dirty="0"/>
              <a:t>Best salesperson.</a:t>
            </a:r>
            <a:endParaRPr lang="en-US" dirty="0"/>
          </a:p>
        </p:txBody>
      </p:sp>
    </p:spTree>
    <p:extLst>
      <p:ext uri="{BB962C8B-B14F-4D97-AF65-F5344CB8AC3E}">
        <p14:creationId xmlns:p14="http://schemas.microsoft.com/office/powerpoint/2010/main" val="1237589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57"/>
          <p:cNvSpPr txBox="1">
            <a:spLocks noGrp="1"/>
          </p:cNvSpPr>
          <p:nvPr>
            <p:ph type="title"/>
          </p:nvPr>
        </p:nvSpPr>
        <p:spPr>
          <a:xfrm>
            <a:off x="363550" y="5468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 </a:t>
            </a:r>
            <a:r>
              <a:rPr lang="en">
                <a:solidFill>
                  <a:schemeClr val="accent1"/>
                </a:solidFill>
              </a:rPr>
              <a:t>PERFORMERS</a:t>
            </a:r>
            <a:endParaRPr>
              <a:solidFill>
                <a:schemeClr val="accent1"/>
              </a:solidFill>
              <a:latin typeface="Overpass"/>
              <a:ea typeface="Overpass"/>
              <a:cs typeface="Overpass"/>
              <a:sym typeface="Overpass"/>
            </a:endParaRPr>
          </a:p>
        </p:txBody>
      </p:sp>
      <p:sp>
        <p:nvSpPr>
          <p:cNvPr id="466" name="Google Shape;466;p57"/>
          <p:cNvSpPr txBox="1">
            <a:spLocks noGrp="1"/>
          </p:cNvSpPr>
          <p:nvPr>
            <p:ph type="subTitle" idx="1"/>
          </p:nvPr>
        </p:nvSpPr>
        <p:spPr>
          <a:xfrm>
            <a:off x="276125" y="1154325"/>
            <a:ext cx="3715200" cy="3602700"/>
          </a:xfrm>
          <a:prstGeom prst="rect">
            <a:avLst/>
          </a:prstGeom>
        </p:spPr>
        <p:txBody>
          <a:bodyPr spcFirstLastPara="1" wrap="square" lIns="91425" tIns="91425" rIns="91425" bIns="91425" anchor="ctr" anchorCtr="0">
            <a:noAutofit/>
          </a:bodyPr>
          <a:lstStyle/>
          <a:p>
            <a:pPr marL="457200" lvl="0" indent="-317500" algn="l" rtl="0">
              <a:lnSpc>
                <a:spcPct val="115000"/>
              </a:lnSpc>
              <a:spcBef>
                <a:spcPts val="0"/>
              </a:spcBef>
              <a:spcAft>
                <a:spcPts val="0"/>
              </a:spcAft>
              <a:buSzPts val="1400"/>
              <a:buChar char="●"/>
            </a:pPr>
            <a:r>
              <a:rPr lang="en"/>
              <a:t>SYDNEY</a:t>
            </a:r>
            <a:endParaRPr/>
          </a:p>
          <a:p>
            <a:pPr marL="914400" lvl="1" indent="-317500" algn="l" rtl="0">
              <a:spcBef>
                <a:spcPts val="0"/>
              </a:spcBef>
              <a:spcAft>
                <a:spcPts val="0"/>
              </a:spcAft>
              <a:buSzPts val="1400"/>
              <a:buChar char="○"/>
            </a:pPr>
            <a:r>
              <a:rPr lang="en" sz="1400"/>
              <a:t>12.000$ projected gain of revenue</a:t>
            </a:r>
            <a:endParaRPr sz="1400"/>
          </a:p>
          <a:p>
            <a:pPr marL="914400" lvl="1" indent="-317500" algn="l" rtl="0">
              <a:spcBef>
                <a:spcPts val="0"/>
              </a:spcBef>
              <a:spcAft>
                <a:spcPts val="0"/>
              </a:spcAft>
              <a:buSzPts val="1400"/>
              <a:buChar char="○"/>
            </a:pPr>
            <a:r>
              <a:rPr lang="en" sz="1400"/>
              <a:t>12% of current monthly revenue</a:t>
            </a:r>
            <a:endParaRPr sz="1400"/>
          </a:p>
          <a:p>
            <a:pPr marL="457200" lvl="0" indent="-317500" algn="l" rtl="0">
              <a:lnSpc>
                <a:spcPct val="115000"/>
              </a:lnSpc>
              <a:spcBef>
                <a:spcPts val="1600"/>
              </a:spcBef>
              <a:spcAft>
                <a:spcPts val="0"/>
              </a:spcAft>
              <a:buSzPts val="1400"/>
              <a:buChar char="●"/>
            </a:pPr>
            <a:r>
              <a:rPr lang="en"/>
              <a:t>MELBOURNE</a:t>
            </a:r>
            <a:endParaRPr/>
          </a:p>
          <a:p>
            <a:pPr marL="914400" lvl="1" indent="-317500" algn="l" rtl="0">
              <a:spcBef>
                <a:spcPts val="0"/>
              </a:spcBef>
              <a:spcAft>
                <a:spcPts val="0"/>
              </a:spcAft>
              <a:buSzPts val="1400"/>
              <a:buChar char="○"/>
            </a:pPr>
            <a:r>
              <a:rPr lang="en" sz="1400"/>
              <a:t>7.000$ projected loss of revenue</a:t>
            </a:r>
            <a:endParaRPr sz="1400"/>
          </a:p>
          <a:p>
            <a:pPr marL="914400" lvl="1" indent="-317500" algn="l" rtl="0">
              <a:spcBef>
                <a:spcPts val="0"/>
              </a:spcBef>
              <a:spcAft>
                <a:spcPts val="0"/>
              </a:spcAft>
              <a:buSzPts val="1400"/>
              <a:buChar char="○"/>
            </a:pPr>
            <a:r>
              <a:rPr lang="en" sz="1400"/>
              <a:t>6.5% of current monthly revenue</a:t>
            </a:r>
            <a:endParaRPr sz="1400"/>
          </a:p>
          <a:p>
            <a:pPr marL="457200" lvl="0" indent="-317500" algn="l" rtl="0">
              <a:lnSpc>
                <a:spcPct val="115000"/>
              </a:lnSpc>
              <a:spcBef>
                <a:spcPts val="1600"/>
              </a:spcBef>
              <a:spcAft>
                <a:spcPts val="0"/>
              </a:spcAft>
              <a:buSzPts val="1400"/>
              <a:buChar char="●"/>
            </a:pPr>
            <a:r>
              <a:rPr lang="en"/>
              <a:t>DARWIN</a:t>
            </a:r>
            <a:endParaRPr/>
          </a:p>
          <a:p>
            <a:pPr marL="914400" lvl="1" indent="-317500" algn="l" rtl="0">
              <a:spcBef>
                <a:spcPts val="0"/>
              </a:spcBef>
              <a:spcAft>
                <a:spcPts val="0"/>
              </a:spcAft>
              <a:buSzPts val="1400"/>
              <a:buChar char="○"/>
            </a:pPr>
            <a:r>
              <a:rPr lang="en" sz="1400"/>
              <a:t>6.000$ projected loss of revenue</a:t>
            </a:r>
            <a:endParaRPr sz="1400"/>
          </a:p>
          <a:p>
            <a:pPr marL="914400" lvl="1" indent="-317500" algn="l" rtl="0">
              <a:spcBef>
                <a:spcPts val="0"/>
              </a:spcBef>
              <a:spcAft>
                <a:spcPts val="1600"/>
              </a:spcAft>
              <a:buSzPts val="1400"/>
              <a:buChar char="○"/>
            </a:pPr>
            <a:r>
              <a:rPr lang="en" sz="1400"/>
              <a:t>5% of current monthly revenue</a:t>
            </a:r>
            <a:endParaRPr sz="1400"/>
          </a:p>
        </p:txBody>
      </p:sp>
      <p:pic>
        <p:nvPicPr>
          <p:cNvPr id="467" name="Google Shape;467;p57"/>
          <p:cNvPicPr preferRelativeResize="0"/>
          <p:nvPr/>
        </p:nvPicPr>
        <p:blipFill>
          <a:blip r:embed="rId3">
            <a:alphaModFix/>
          </a:blip>
          <a:stretch>
            <a:fillRect/>
          </a:stretch>
        </p:blipFill>
        <p:spPr>
          <a:xfrm>
            <a:off x="6533394" y="2497437"/>
            <a:ext cx="2503030" cy="2092800"/>
          </a:xfrm>
          <a:prstGeom prst="rect">
            <a:avLst/>
          </a:prstGeom>
          <a:noFill/>
          <a:ln>
            <a:noFill/>
          </a:ln>
          <a:effectLst>
            <a:outerShdw blurRad="57150" dist="19050" dir="5400000" algn="bl" rotWithShape="0">
              <a:srgbClr val="000000">
                <a:alpha val="50000"/>
              </a:srgbClr>
            </a:outerShdw>
          </a:effectLst>
        </p:spPr>
      </p:pic>
      <p:pic>
        <p:nvPicPr>
          <p:cNvPr id="468" name="Google Shape;468;p57"/>
          <p:cNvPicPr preferRelativeResize="0"/>
          <p:nvPr/>
        </p:nvPicPr>
        <p:blipFill>
          <a:blip r:embed="rId4">
            <a:alphaModFix/>
          </a:blip>
          <a:stretch>
            <a:fillRect/>
          </a:stretch>
        </p:blipFill>
        <p:spPr>
          <a:xfrm>
            <a:off x="3991325" y="2497413"/>
            <a:ext cx="2475648" cy="2069868"/>
          </a:xfrm>
          <a:prstGeom prst="rect">
            <a:avLst/>
          </a:prstGeom>
          <a:noFill/>
          <a:ln>
            <a:noFill/>
          </a:ln>
          <a:effectLst>
            <a:outerShdw blurRad="57150" dist="19050" dir="5400000" algn="bl" rotWithShape="0">
              <a:srgbClr val="000000">
                <a:alpha val="50000"/>
              </a:srgbClr>
            </a:outerShdw>
          </a:effectLst>
        </p:spPr>
      </p:pic>
      <p:pic>
        <p:nvPicPr>
          <p:cNvPr id="469" name="Google Shape;469;p57"/>
          <p:cNvPicPr preferRelativeResize="0"/>
          <p:nvPr/>
        </p:nvPicPr>
        <p:blipFill>
          <a:blip r:embed="rId5">
            <a:alphaModFix/>
          </a:blip>
          <a:stretch>
            <a:fillRect/>
          </a:stretch>
        </p:blipFill>
        <p:spPr>
          <a:xfrm>
            <a:off x="5258363" y="361210"/>
            <a:ext cx="2475674" cy="2069891"/>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58"/>
          <p:cNvSpPr txBox="1">
            <a:spLocks noGrp="1"/>
          </p:cNvSpPr>
          <p:nvPr>
            <p:ph type="title"/>
          </p:nvPr>
        </p:nvSpPr>
        <p:spPr>
          <a:xfrm>
            <a:off x="356725"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WORST </a:t>
            </a:r>
            <a:r>
              <a:rPr lang="en">
                <a:solidFill>
                  <a:schemeClr val="accent1"/>
                </a:solidFill>
              </a:rPr>
              <a:t>PERFORMERS</a:t>
            </a:r>
            <a:endParaRPr>
              <a:solidFill>
                <a:schemeClr val="accent1"/>
              </a:solidFill>
              <a:latin typeface="Overpass"/>
              <a:ea typeface="Overpass"/>
              <a:cs typeface="Overpass"/>
              <a:sym typeface="Overpass"/>
            </a:endParaRPr>
          </a:p>
        </p:txBody>
      </p:sp>
      <p:sp>
        <p:nvSpPr>
          <p:cNvPr id="475" name="Google Shape;475;p58"/>
          <p:cNvSpPr txBox="1">
            <a:spLocks noGrp="1"/>
          </p:cNvSpPr>
          <p:nvPr>
            <p:ph type="subTitle" idx="1"/>
          </p:nvPr>
        </p:nvSpPr>
        <p:spPr>
          <a:xfrm>
            <a:off x="269300" y="1147475"/>
            <a:ext cx="3715200" cy="3602700"/>
          </a:xfrm>
          <a:prstGeom prst="rect">
            <a:avLst/>
          </a:prstGeom>
        </p:spPr>
        <p:txBody>
          <a:bodyPr spcFirstLastPara="1" wrap="square" lIns="91425" tIns="91425" rIns="91425" bIns="91425" anchor="ctr" anchorCtr="0">
            <a:noAutofit/>
          </a:bodyPr>
          <a:lstStyle/>
          <a:p>
            <a:pPr marL="457200" lvl="0" indent="-317500" algn="l" rtl="0">
              <a:lnSpc>
                <a:spcPct val="115000"/>
              </a:lnSpc>
              <a:spcBef>
                <a:spcPts val="0"/>
              </a:spcBef>
              <a:spcAft>
                <a:spcPts val="0"/>
              </a:spcAft>
              <a:buSzPts val="1400"/>
              <a:buChar char="●"/>
            </a:pPr>
            <a:r>
              <a:rPr lang="en"/>
              <a:t>WOLLONGONG</a:t>
            </a:r>
            <a:endParaRPr/>
          </a:p>
          <a:p>
            <a:pPr marL="914400" lvl="1" indent="-317500" algn="l" rtl="0">
              <a:spcBef>
                <a:spcPts val="0"/>
              </a:spcBef>
              <a:spcAft>
                <a:spcPts val="0"/>
              </a:spcAft>
              <a:buSzPts val="1400"/>
              <a:buChar char="○"/>
            </a:pPr>
            <a:r>
              <a:rPr lang="en" sz="1400"/>
              <a:t>43.000$ projected loss of revenue</a:t>
            </a:r>
            <a:endParaRPr sz="1400"/>
          </a:p>
          <a:p>
            <a:pPr marL="914400" lvl="1" indent="-317500" algn="l" rtl="0">
              <a:spcBef>
                <a:spcPts val="0"/>
              </a:spcBef>
              <a:spcAft>
                <a:spcPts val="0"/>
              </a:spcAft>
              <a:buSzPts val="1400"/>
              <a:buChar char="○"/>
            </a:pPr>
            <a:r>
              <a:rPr lang="en" sz="1400"/>
              <a:t>44% of current monthly revenue</a:t>
            </a:r>
            <a:endParaRPr sz="1400"/>
          </a:p>
          <a:p>
            <a:pPr marL="457200" lvl="0" indent="-317500" algn="l" rtl="0">
              <a:lnSpc>
                <a:spcPct val="115000"/>
              </a:lnSpc>
              <a:spcBef>
                <a:spcPts val="1600"/>
              </a:spcBef>
              <a:spcAft>
                <a:spcPts val="0"/>
              </a:spcAft>
              <a:buSzPts val="1400"/>
              <a:buChar char="●"/>
            </a:pPr>
            <a:r>
              <a:rPr lang="en"/>
              <a:t>WAGGA WAGGA</a:t>
            </a:r>
            <a:endParaRPr/>
          </a:p>
          <a:p>
            <a:pPr marL="914400" lvl="1" indent="-317500" algn="l" rtl="0">
              <a:spcBef>
                <a:spcPts val="0"/>
              </a:spcBef>
              <a:spcAft>
                <a:spcPts val="0"/>
              </a:spcAft>
              <a:buSzPts val="1400"/>
              <a:buChar char="○"/>
            </a:pPr>
            <a:r>
              <a:rPr lang="en" sz="1400"/>
              <a:t>50.000$ projected loss of revenue</a:t>
            </a:r>
            <a:endParaRPr sz="1400"/>
          </a:p>
          <a:p>
            <a:pPr marL="914400" lvl="1" indent="-317500" algn="l" rtl="0">
              <a:spcBef>
                <a:spcPts val="0"/>
              </a:spcBef>
              <a:spcAft>
                <a:spcPts val="0"/>
              </a:spcAft>
              <a:buSzPts val="1400"/>
              <a:buChar char="○"/>
            </a:pPr>
            <a:r>
              <a:rPr lang="en" sz="1400"/>
              <a:t>34% of current monthly revenue</a:t>
            </a:r>
            <a:endParaRPr sz="1400"/>
          </a:p>
          <a:p>
            <a:pPr marL="457200" lvl="0" indent="-317500" algn="l" rtl="0">
              <a:lnSpc>
                <a:spcPct val="115000"/>
              </a:lnSpc>
              <a:spcBef>
                <a:spcPts val="1600"/>
              </a:spcBef>
              <a:spcAft>
                <a:spcPts val="0"/>
              </a:spcAft>
              <a:buSzPts val="1400"/>
              <a:buChar char="●"/>
            </a:pPr>
            <a:r>
              <a:rPr lang="en"/>
              <a:t>ADELAIDE</a:t>
            </a:r>
            <a:endParaRPr/>
          </a:p>
          <a:p>
            <a:pPr marL="914400" lvl="1" indent="-317500" algn="l" rtl="0">
              <a:spcBef>
                <a:spcPts val="0"/>
              </a:spcBef>
              <a:spcAft>
                <a:spcPts val="0"/>
              </a:spcAft>
              <a:buSzPts val="1400"/>
              <a:buChar char="○"/>
            </a:pPr>
            <a:r>
              <a:rPr lang="en" sz="1400"/>
              <a:t>33.000$ projected loss of revenue</a:t>
            </a:r>
            <a:endParaRPr sz="1400"/>
          </a:p>
          <a:p>
            <a:pPr marL="914400" lvl="1" indent="-317500" algn="l" rtl="0">
              <a:spcBef>
                <a:spcPts val="0"/>
              </a:spcBef>
              <a:spcAft>
                <a:spcPts val="1600"/>
              </a:spcAft>
              <a:buSzPts val="1400"/>
              <a:buChar char="○"/>
            </a:pPr>
            <a:r>
              <a:rPr lang="en" sz="1400"/>
              <a:t>34% of current monthly revenue</a:t>
            </a:r>
            <a:endParaRPr sz="1400"/>
          </a:p>
        </p:txBody>
      </p:sp>
      <p:pic>
        <p:nvPicPr>
          <p:cNvPr id="476" name="Google Shape;476;p58"/>
          <p:cNvPicPr preferRelativeResize="0"/>
          <p:nvPr/>
        </p:nvPicPr>
        <p:blipFill>
          <a:blip r:embed="rId3">
            <a:alphaModFix/>
          </a:blip>
          <a:stretch>
            <a:fillRect/>
          </a:stretch>
        </p:blipFill>
        <p:spPr>
          <a:xfrm>
            <a:off x="3984500" y="2496150"/>
            <a:ext cx="2503025" cy="2092800"/>
          </a:xfrm>
          <a:prstGeom prst="rect">
            <a:avLst/>
          </a:prstGeom>
          <a:noFill/>
          <a:ln>
            <a:noFill/>
          </a:ln>
          <a:effectLst>
            <a:outerShdw blurRad="57150" dist="19050" dir="5400000" algn="bl" rotWithShape="0">
              <a:srgbClr val="000000">
                <a:alpha val="50000"/>
              </a:srgbClr>
            </a:outerShdw>
          </a:effectLst>
        </p:spPr>
      </p:pic>
      <p:pic>
        <p:nvPicPr>
          <p:cNvPr id="477" name="Google Shape;477;p58"/>
          <p:cNvPicPr preferRelativeResize="0"/>
          <p:nvPr/>
        </p:nvPicPr>
        <p:blipFill>
          <a:blip r:embed="rId4">
            <a:alphaModFix/>
          </a:blip>
          <a:stretch>
            <a:fillRect/>
          </a:stretch>
        </p:blipFill>
        <p:spPr>
          <a:xfrm>
            <a:off x="5249525" y="350650"/>
            <a:ext cx="2503025" cy="2092800"/>
          </a:xfrm>
          <a:prstGeom prst="rect">
            <a:avLst/>
          </a:prstGeom>
          <a:noFill/>
          <a:ln>
            <a:noFill/>
          </a:ln>
          <a:effectLst>
            <a:outerShdw blurRad="57150" dist="19050" dir="5400000" algn="bl" rotWithShape="0">
              <a:srgbClr val="000000">
                <a:alpha val="50000"/>
              </a:srgbClr>
            </a:outerShdw>
          </a:effectLst>
        </p:spPr>
      </p:pic>
      <p:pic>
        <p:nvPicPr>
          <p:cNvPr id="478" name="Google Shape;478;p58"/>
          <p:cNvPicPr preferRelativeResize="0"/>
          <p:nvPr/>
        </p:nvPicPr>
        <p:blipFill>
          <a:blip r:embed="rId5">
            <a:alphaModFix/>
          </a:blip>
          <a:stretch>
            <a:fillRect/>
          </a:stretch>
        </p:blipFill>
        <p:spPr>
          <a:xfrm>
            <a:off x="6558725" y="2496150"/>
            <a:ext cx="2503025" cy="20928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59"/>
          <p:cNvSpPr txBox="1">
            <a:spLocks noGrp="1"/>
          </p:cNvSpPr>
          <p:nvPr>
            <p:ph type="ctrTitle"/>
          </p:nvPr>
        </p:nvSpPr>
        <p:spPr>
          <a:xfrm>
            <a:off x="581000" y="838988"/>
            <a:ext cx="4353900" cy="165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500">
                <a:solidFill>
                  <a:srgbClr val="CC4125"/>
                </a:solidFill>
              </a:rPr>
              <a:t>Business </a:t>
            </a:r>
            <a:r>
              <a:rPr lang="en" sz="3500"/>
              <a:t>Recommendations</a:t>
            </a:r>
            <a:endParaRPr sz="100">
              <a:solidFill>
                <a:schemeClr val="accent1"/>
              </a:solidFill>
              <a:latin typeface="Overpass SemiBold"/>
              <a:ea typeface="Overpass SemiBold"/>
              <a:cs typeface="Overpass SemiBold"/>
              <a:sym typeface="Overpass SemiBold"/>
            </a:endParaRPr>
          </a:p>
        </p:txBody>
      </p:sp>
      <p:grpSp>
        <p:nvGrpSpPr>
          <p:cNvPr id="484" name="Google Shape;484;p59"/>
          <p:cNvGrpSpPr/>
          <p:nvPr/>
        </p:nvGrpSpPr>
        <p:grpSpPr>
          <a:xfrm>
            <a:off x="4621660" y="644449"/>
            <a:ext cx="4224528" cy="4024800"/>
            <a:chOff x="1938100" y="1191125"/>
            <a:chExt cx="3459325" cy="3295775"/>
          </a:xfrm>
        </p:grpSpPr>
        <p:sp>
          <p:nvSpPr>
            <p:cNvPr id="485" name="Google Shape;485;p59"/>
            <p:cNvSpPr/>
            <p:nvPr/>
          </p:nvSpPr>
          <p:spPr>
            <a:xfrm>
              <a:off x="2102275" y="1365300"/>
              <a:ext cx="3295150" cy="225757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9"/>
            <p:cNvSpPr/>
            <p:nvPr/>
          </p:nvSpPr>
          <p:spPr>
            <a:xfrm>
              <a:off x="1938100" y="2560175"/>
              <a:ext cx="3390400" cy="1926725"/>
            </a:xfrm>
            <a:custGeom>
              <a:avLst/>
              <a:gdLst/>
              <a:ahLst/>
              <a:cxnLst/>
              <a:rect l="l" t="t" r="r" b="b"/>
              <a:pathLst>
                <a:path w="135616" h="77069" extrusionOk="0">
                  <a:moveTo>
                    <a:pt x="110703" y="61981"/>
                  </a:moveTo>
                  <a:cubicBezTo>
                    <a:pt x="106869" y="63560"/>
                    <a:pt x="102909" y="64888"/>
                    <a:pt x="99275" y="66893"/>
                  </a:cubicBezTo>
                  <a:cubicBezTo>
                    <a:pt x="94688" y="69400"/>
                    <a:pt x="90854" y="72633"/>
                    <a:pt x="85640" y="73961"/>
                  </a:cubicBezTo>
                  <a:cubicBezTo>
                    <a:pt x="82132" y="74863"/>
                    <a:pt x="78397" y="74838"/>
                    <a:pt x="74813" y="75339"/>
                  </a:cubicBezTo>
                  <a:cubicBezTo>
                    <a:pt x="70878" y="75891"/>
                    <a:pt x="66944" y="76542"/>
                    <a:pt x="62984" y="76793"/>
                  </a:cubicBezTo>
                  <a:cubicBezTo>
                    <a:pt x="62733" y="76818"/>
                    <a:pt x="62482" y="76818"/>
                    <a:pt x="62257" y="76818"/>
                  </a:cubicBezTo>
                  <a:cubicBezTo>
                    <a:pt x="61004" y="76893"/>
                    <a:pt x="59776" y="76943"/>
                    <a:pt x="58548" y="76969"/>
                  </a:cubicBezTo>
                  <a:cubicBezTo>
                    <a:pt x="58322" y="76994"/>
                    <a:pt x="58071" y="76994"/>
                    <a:pt x="57846" y="76994"/>
                  </a:cubicBezTo>
                  <a:cubicBezTo>
                    <a:pt x="57595" y="76994"/>
                    <a:pt x="57370" y="76994"/>
                    <a:pt x="57119" y="76994"/>
                  </a:cubicBezTo>
                  <a:cubicBezTo>
                    <a:pt x="56868" y="77019"/>
                    <a:pt x="56618" y="77019"/>
                    <a:pt x="56342" y="77019"/>
                  </a:cubicBezTo>
                  <a:cubicBezTo>
                    <a:pt x="41129" y="77069"/>
                    <a:pt x="25039" y="74262"/>
                    <a:pt x="12582" y="65039"/>
                  </a:cubicBezTo>
                  <a:cubicBezTo>
                    <a:pt x="10753" y="63660"/>
                    <a:pt x="8948" y="62131"/>
                    <a:pt x="7946" y="60076"/>
                  </a:cubicBezTo>
                  <a:cubicBezTo>
                    <a:pt x="7094" y="58322"/>
                    <a:pt x="6918" y="56342"/>
                    <a:pt x="6517" y="54437"/>
                  </a:cubicBezTo>
                  <a:cubicBezTo>
                    <a:pt x="6041" y="52282"/>
                    <a:pt x="5164" y="50302"/>
                    <a:pt x="3435" y="48848"/>
                  </a:cubicBezTo>
                  <a:cubicBezTo>
                    <a:pt x="1104" y="46893"/>
                    <a:pt x="1" y="45916"/>
                    <a:pt x="1229" y="42758"/>
                  </a:cubicBezTo>
                  <a:cubicBezTo>
                    <a:pt x="5089" y="32733"/>
                    <a:pt x="12432" y="24261"/>
                    <a:pt x="21154" y="17996"/>
                  </a:cubicBezTo>
                  <a:cubicBezTo>
                    <a:pt x="33309" y="9249"/>
                    <a:pt x="48172" y="4286"/>
                    <a:pt x="62808" y="1880"/>
                  </a:cubicBezTo>
                  <a:cubicBezTo>
                    <a:pt x="70979" y="527"/>
                    <a:pt x="79300" y="1"/>
                    <a:pt x="87595" y="452"/>
                  </a:cubicBezTo>
                  <a:cubicBezTo>
                    <a:pt x="89575" y="552"/>
                    <a:pt x="91555" y="702"/>
                    <a:pt x="93510" y="928"/>
                  </a:cubicBezTo>
                  <a:cubicBezTo>
                    <a:pt x="95390" y="1129"/>
                    <a:pt x="97295" y="1605"/>
                    <a:pt x="99149" y="1555"/>
                  </a:cubicBezTo>
                  <a:cubicBezTo>
                    <a:pt x="103861" y="1404"/>
                    <a:pt x="108874" y="2306"/>
                    <a:pt x="113360" y="3660"/>
                  </a:cubicBezTo>
                  <a:cubicBezTo>
                    <a:pt x="116367" y="4562"/>
                    <a:pt x="120854" y="5489"/>
                    <a:pt x="122132" y="8773"/>
                  </a:cubicBezTo>
                  <a:cubicBezTo>
                    <a:pt x="122558" y="9825"/>
                    <a:pt x="123009" y="10778"/>
                    <a:pt x="123736" y="11655"/>
                  </a:cubicBezTo>
                  <a:cubicBezTo>
                    <a:pt x="124789" y="13008"/>
                    <a:pt x="126493" y="13184"/>
                    <a:pt x="127871" y="13961"/>
                  </a:cubicBezTo>
                  <a:cubicBezTo>
                    <a:pt x="129400" y="14838"/>
                    <a:pt x="130754" y="16041"/>
                    <a:pt x="131781" y="17469"/>
                  </a:cubicBezTo>
                  <a:cubicBezTo>
                    <a:pt x="133285" y="19500"/>
                    <a:pt x="134137" y="21956"/>
                    <a:pt x="134563" y="24462"/>
                  </a:cubicBezTo>
                  <a:cubicBezTo>
                    <a:pt x="135290" y="28372"/>
                    <a:pt x="135616" y="32833"/>
                    <a:pt x="134638" y="36718"/>
                  </a:cubicBezTo>
                  <a:cubicBezTo>
                    <a:pt x="133636" y="40653"/>
                    <a:pt x="131706" y="44287"/>
                    <a:pt x="129325" y="47520"/>
                  </a:cubicBezTo>
                  <a:cubicBezTo>
                    <a:pt x="125114" y="53209"/>
                    <a:pt x="119701" y="57896"/>
                    <a:pt x="113285" y="60878"/>
                  </a:cubicBezTo>
                  <a:cubicBezTo>
                    <a:pt x="112433" y="61254"/>
                    <a:pt x="111555" y="61630"/>
                    <a:pt x="110703" y="6198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9"/>
            <p:cNvSpPr/>
            <p:nvPr/>
          </p:nvSpPr>
          <p:spPr>
            <a:xfrm>
              <a:off x="4251400" y="3439250"/>
              <a:ext cx="216825" cy="127225"/>
            </a:xfrm>
            <a:custGeom>
              <a:avLst/>
              <a:gdLst/>
              <a:ahLst/>
              <a:cxnLst/>
              <a:rect l="l" t="t" r="r" b="b"/>
              <a:pathLst>
                <a:path w="8673" h="5089" extrusionOk="0">
                  <a:moveTo>
                    <a:pt x="8422" y="1229"/>
                  </a:moveTo>
                  <a:cubicBezTo>
                    <a:pt x="8046" y="878"/>
                    <a:pt x="6993" y="1179"/>
                    <a:pt x="4913" y="577"/>
                  </a:cubicBezTo>
                  <a:cubicBezTo>
                    <a:pt x="2858" y="1"/>
                    <a:pt x="703" y="402"/>
                    <a:pt x="352" y="903"/>
                  </a:cubicBezTo>
                  <a:cubicBezTo>
                    <a:pt x="1" y="1404"/>
                    <a:pt x="2657" y="3359"/>
                    <a:pt x="3660" y="3535"/>
                  </a:cubicBezTo>
                  <a:cubicBezTo>
                    <a:pt x="4662" y="3710"/>
                    <a:pt x="5264" y="5089"/>
                    <a:pt x="6617" y="5063"/>
                  </a:cubicBezTo>
                  <a:cubicBezTo>
                    <a:pt x="7971" y="5063"/>
                    <a:pt x="8672" y="3986"/>
                    <a:pt x="8672" y="3986"/>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9"/>
            <p:cNvSpPr/>
            <p:nvPr/>
          </p:nvSpPr>
          <p:spPr>
            <a:xfrm>
              <a:off x="2911175" y="3953675"/>
              <a:ext cx="278225" cy="119700"/>
            </a:xfrm>
            <a:custGeom>
              <a:avLst/>
              <a:gdLst/>
              <a:ahLst/>
              <a:cxnLst/>
              <a:rect l="l" t="t" r="r" b="b"/>
              <a:pathLst>
                <a:path w="11129" h="4788" extrusionOk="0">
                  <a:moveTo>
                    <a:pt x="3384" y="0"/>
                  </a:moveTo>
                  <a:cubicBezTo>
                    <a:pt x="3384" y="0"/>
                    <a:pt x="7444" y="928"/>
                    <a:pt x="8722" y="953"/>
                  </a:cubicBezTo>
                  <a:cubicBezTo>
                    <a:pt x="10026" y="978"/>
                    <a:pt x="11128" y="1905"/>
                    <a:pt x="10326" y="2782"/>
                  </a:cubicBezTo>
                  <a:cubicBezTo>
                    <a:pt x="9524" y="3660"/>
                    <a:pt x="8021" y="4361"/>
                    <a:pt x="6191" y="4487"/>
                  </a:cubicBezTo>
                  <a:cubicBezTo>
                    <a:pt x="4361" y="4612"/>
                    <a:pt x="1805" y="4787"/>
                    <a:pt x="752" y="4637"/>
                  </a:cubicBezTo>
                  <a:cubicBezTo>
                    <a:pt x="76" y="3434"/>
                    <a:pt x="0" y="953"/>
                    <a:pt x="0" y="95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9"/>
            <p:cNvSpPr/>
            <p:nvPr/>
          </p:nvSpPr>
          <p:spPr>
            <a:xfrm>
              <a:off x="3995775" y="3594025"/>
              <a:ext cx="278200" cy="119700"/>
            </a:xfrm>
            <a:custGeom>
              <a:avLst/>
              <a:gdLst/>
              <a:ahLst/>
              <a:cxnLst/>
              <a:rect l="l" t="t" r="r" b="b"/>
              <a:pathLst>
                <a:path w="11128" h="4788" extrusionOk="0">
                  <a:moveTo>
                    <a:pt x="7745" y="0"/>
                  </a:moveTo>
                  <a:cubicBezTo>
                    <a:pt x="7745" y="0"/>
                    <a:pt x="3709" y="928"/>
                    <a:pt x="2406" y="953"/>
                  </a:cubicBezTo>
                  <a:cubicBezTo>
                    <a:pt x="1103" y="978"/>
                    <a:pt x="0" y="1880"/>
                    <a:pt x="827" y="2757"/>
                  </a:cubicBezTo>
                  <a:cubicBezTo>
                    <a:pt x="1629" y="3659"/>
                    <a:pt x="3133" y="4361"/>
                    <a:pt x="4937" y="4487"/>
                  </a:cubicBezTo>
                  <a:cubicBezTo>
                    <a:pt x="6767" y="4587"/>
                    <a:pt x="9349" y="4787"/>
                    <a:pt x="10401" y="4637"/>
                  </a:cubicBezTo>
                  <a:cubicBezTo>
                    <a:pt x="11078" y="3434"/>
                    <a:pt x="11128" y="953"/>
                    <a:pt x="11128" y="95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9"/>
            <p:cNvSpPr/>
            <p:nvPr/>
          </p:nvSpPr>
          <p:spPr>
            <a:xfrm>
              <a:off x="2710050" y="3847775"/>
              <a:ext cx="216800" cy="127225"/>
            </a:xfrm>
            <a:custGeom>
              <a:avLst/>
              <a:gdLst/>
              <a:ahLst/>
              <a:cxnLst/>
              <a:rect l="l" t="t" r="r" b="b"/>
              <a:pathLst>
                <a:path w="8672" h="5089" extrusionOk="0">
                  <a:moveTo>
                    <a:pt x="251" y="1229"/>
                  </a:moveTo>
                  <a:cubicBezTo>
                    <a:pt x="627" y="878"/>
                    <a:pt x="1679" y="1179"/>
                    <a:pt x="3735" y="602"/>
                  </a:cubicBezTo>
                  <a:cubicBezTo>
                    <a:pt x="5815" y="1"/>
                    <a:pt x="7945" y="402"/>
                    <a:pt x="8321" y="903"/>
                  </a:cubicBezTo>
                  <a:cubicBezTo>
                    <a:pt x="8672" y="1429"/>
                    <a:pt x="6015" y="3359"/>
                    <a:pt x="5013" y="3535"/>
                  </a:cubicBezTo>
                  <a:cubicBezTo>
                    <a:pt x="3985" y="3735"/>
                    <a:pt x="3409" y="5088"/>
                    <a:pt x="2055" y="5088"/>
                  </a:cubicBezTo>
                  <a:cubicBezTo>
                    <a:pt x="677" y="5088"/>
                    <a:pt x="0" y="4011"/>
                    <a:pt x="0" y="401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9"/>
            <p:cNvSpPr/>
            <p:nvPr/>
          </p:nvSpPr>
          <p:spPr>
            <a:xfrm>
              <a:off x="2216925" y="3875975"/>
              <a:ext cx="480625" cy="278225"/>
            </a:xfrm>
            <a:custGeom>
              <a:avLst/>
              <a:gdLst/>
              <a:ahLst/>
              <a:cxnLst/>
              <a:rect l="l" t="t" r="r" b="b"/>
              <a:pathLst>
                <a:path w="19225" h="11129" extrusionOk="0">
                  <a:moveTo>
                    <a:pt x="19224" y="7720"/>
                  </a:moveTo>
                  <a:cubicBezTo>
                    <a:pt x="19224" y="7820"/>
                    <a:pt x="19174" y="7945"/>
                    <a:pt x="19074" y="8046"/>
                  </a:cubicBezTo>
                  <a:cubicBezTo>
                    <a:pt x="18948" y="8196"/>
                    <a:pt x="18748" y="8296"/>
                    <a:pt x="18497" y="8372"/>
                  </a:cubicBezTo>
                  <a:cubicBezTo>
                    <a:pt x="18171" y="8472"/>
                    <a:pt x="17770" y="8497"/>
                    <a:pt x="17394" y="8397"/>
                  </a:cubicBezTo>
                  <a:lnTo>
                    <a:pt x="12808" y="7169"/>
                  </a:lnTo>
                  <a:cubicBezTo>
                    <a:pt x="12056" y="6968"/>
                    <a:pt x="11179" y="7244"/>
                    <a:pt x="11028" y="7720"/>
                  </a:cubicBezTo>
                  <a:lnTo>
                    <a:pt x="10026" y="10527"/>
                  </a:lnTo>
                  <a:cubicBezTo>
                    <a:pt x="9901" y="10878"/>
                    <a:pt x="9374" y="11128"/>
                    <a:pt x="8773" y="11128"/>
                  </a:cubicBezTo>
                  <a:cubicBezTo>
                    <a:pt x="8698" y="11128"/>
                    <a:pt x="8622" y="11128"/>
                    <a:pt x="8572" y="11128"/>
                  </a:cubicBezTo>
                  <a:cubicBezTo>
                    <a:pt x="8171" y="11078"/>
                    <a:pt x="7820" y="10953"/>
                    <a:pt x="7645" y="10753"/>
                  </a:cubicBezTo>
                  <a:cubicBezTo>
                    <a:pt x="7545" y="10652"/>
                    <a:pt x="7495" y="10552"/>
                    <a:pt x="7470" y="10452"/>
                  </a:cubicBezTo>
                  <a:lnTo>
                    <a:pt x="7470" y="10427"/>
                  </a:lnTo>
                  <a:cubicBezTo>
                    <a:pt x="7470" y="10377"/>
                    <a:pt x="7470" y="10352"/>
                    <a:pt x="7470" y="10301"/>
                  </a:cubicBezTo>
                  <a:lnTo>
                    <a:pt x="7846" y="8296"/>
                  </a:lnTo>
                  <a:lnTo>
                    <a:pt x="8021" y="7419"/>
                  </a:lnTo>
                  <a:cubicBezTo>
                    <a:pt x="8121" y="6943"/>
                    <a:pt x="7419" y="6542"/>
                    <a:pt x="6592" y="6592"/>
                  </a:cubicBezTo>
                  <a:lnTo>
                    <a:pt x="1555" y="6918"/>
                  </a:lnTo>
                  <a:cubicBezTo>
                    <a:pt x="1505" y="6918"/>
                    <a:pt x="1454" y="6918"/>
                    <a:pt x="1404" y="6918"/>
                  </a:cubicBezTo>
                  <a:cubicBezTo>
                    <a:pt x="1179" y="6918"/>
                    <a:pt x="978" y="6893"/>
                    <a:pt x="803" y="6818"/>
                  </a:cubicBezTo>
                  <a:cubicBezTo>
                    <a:pt x="452" y="6717"/>
                    <a:pt x="176" y="6517"/>
                    <a:pt x="126" y="6291"/>
                  </a:cubicBezTo>
                  <a:cubicBezTo>
                    <a:pt x="1" y="5890"/>
                    <a:pt x="452" y="5514"/>
                    <a:pt x="1129" y="5439"/>
                  </a:cubicBezTo>
                  <a:lnTo>
                    <a:pt x="6066" y="4863"/>
                  </a:lnTo>
                  <a:cubicBezTo>
                    <a:pt x="6292" y="4838"/>
                    <a:pt x="6467" y="4788"/>
                    <a:pt x="6617" y="4712"/>
                  </a:cubicBezTo>
                  <a:cubicBezTo>
                    <a:pt x="7069" y="4487"/>
                    <a:pt x="7244" y="4136"/>
                    <a:pt x="6993" y="3810"/>
                  </a:cubicBezTo>
                  <a:lnTo>
                    <a:pt x="5239" y="1605"/>
                  </a:lnTo>
                  <a:lnTo>
                    <a:pt x="4888" y="1153"/>
                  </a:lnTo>
                  <a:cubicBezTo>
                    <a:pt x="4813" y="1078"/>
                    <a:pt x="4788" y="1003"/>
                    <a:pt x="4763" y="903"/>
                  </a:cubicBezTo>
                  <a:cubicBezTo>
                    <a:pt x="4763" y="903"/>
                    <a:pt x="4763" y="878"/>
                    <a:pt x="4763" y="853"/>
                  </a:cubicBezTo>
                  <a:cubicBezTo>
                    <a:pt x="4763" y="577"/>
                    <a:pt x="5013" y="326"/>
                    <a:pt x="5465" y="201"/>
                  </a:cubicBezTo>
                  <a:cubicBezTo>
                    <a:pt x="6091" y="1"/>
                    <a:pt x="6843" y="151"/>
                    <a:pt x="7194" y="502"/>
                  </a:cubicBezTo>
                  <a:lnTo>
                    <a:pt x="9675" y="3033"/>
                  </a:lnTo>
                  <a:cubicBezTo>
                    <a:pt x="10101" y="3434"/>
                    <a:pt x="11079" y="3534"/>
                    <a:pt x="11680" y="3209"/>
                  </a:cubicBezTo>
                  <a:lnTo>
                    <a:pt x="15389" y="1254"/>
                  </a:lnTo>
                  <a:cubicBezTo>
                    <a:pt x="15640" y="1128"/>
                    <a:pt x="15941" y="1053"/>
                    <a:pt x="16267" y="1053"/>
                  </a:cubicBezTo>
                  <a:cubicBezTo>
                    <a:pt x="16592" y="1053"/>
                    <a:pt x="16918" y="1128"/>
                    <a:pt x="17194" y="1279"/>
                  </a:cubicBezTo>
                  <a:cubicBezTo>
                    <a:pt x="17445" y="1429"/>
                    <a:pt x="17595" y="1655"/>
                    <a:pt x="17570" y="1855"/>
                  </a:cubicBezTo>
                  <a:cubicBezTo>
                    <a:pt x="17545" y="2006"/>
                    <a:pt x="17445" y="2181"/>
                    <a:pt x="17219" y="2306"/>
                  </a:cubicBezTo>
                  <a:lnTo>
                    <a:pt x="16943" y="2507"/>
                  </a:lnTo>
                  <a:lnTo>
                    <a:pt x="13836" y="4462"/>
                  </a:lnTo>
                  <a:cubicBezTo>
                    <a:pt x="13284" y="4813"/>
                    <a:pt x="13435" y="5364"/>
                    <a:pt x="14136" y="5590"/>
                  </a:cubicBezTo>
                  <a:cubicBezTo>
                    <a:pt x="14136" y="5615"/>
                    <a:pt x="14161" y="5615"/>
                    <a:pt x="14161" y="5615"/>
                  </a:cubicBezTo>
                  <a:lnTo>
                    <a:pt x="18547" y="7068"/>
                  </a:lnTo>
                  <a:cubicBezTo>
                    <a:pt x="18973" y="7194"/>
                    <a:pt x="19224" y="7444"/>
                    <a:pt x="19224" y="772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9"/>
            <p:cNvSpPr/>
            <p:nvPr/>
          </p:nvSpPr>
          <p:spPr>
            <a:xfrm>
              <a:off x="2335975" y="3898525"/>
              <a:ext cx="62050" cy="95275"/>
            </a:xfrm>
            <a:custGeom>
              <a:avLst/>
              <a:gdLst/>
              <a:ahLst/>
              <a:cxnLst/>
              <a:rect l="l" t="t" r="r" b="b"/>
              <a:pathLst>
                <a:path w="2482" h="3811" extrusionOk="0">
                  <a:moveTo>
                    <a:pt x="1855" y="3810"/>
                  </a:moveTo>
                  <a:lnTo>
                    <a:pt x="126" y="1605"/>
                  </a:lnTo>
                  <a:cubicBezTo>
                    <a:pt x="51" y="1505"/>
                    <a:pt x="1" y="1429"/>
                    <a:pt x="1" y="1329"/>
                  </a:cubicBezTo>
                  <a:lnTo>
                    <a:pt x="1" y="1"/>
                  </a:lnTo>
                  <a:cubicBezTo>
                    <a:pt x="26" y="101"/>
                    <a:pt x="51" y="176"/>
                    <a:pt x="126" y="251"/>
                  </a:cubicBezTo>
                  <a:lnTo>
                    <a:pt x="477" y="703"/>
                  </a:lnTo>
                  <a:lnTo>
                    <a:pt x="2231" y="2908"/>
                  </a:lnTo>
                  <a:cubicBezTo>
                    <a:pt x="2482" y="3234"/>
                    <a:pt x="2307" y="3585"/>
                    <a:pt x="1855" y="381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9"/>
            <p:cNvSpPr/>
            <p:nvPr/>
          </p:nvSpPr>
          <p:spPr>
            <a:xfrm>
              <a:off x="2599150" y="3993150"/>
              <a:ext cx="25" cy="2525"/>
            </a:xfrm>
            <a:custGeom>
              <a:avLst/>
              <a:gdLst/>
              <a:ahLst/>
              <a:cxnLst/>
              <a:rect l="l" t="t" r="r" b="b"/>
              <a:pathLst>
                <a:path w="1" h="101" extrusionOk="0">
                  <a:moveTo>
                    <a:pt x="0" y="101"/>
                  </a:moveTo>
                  <a:cubicBezTo>
                    <a:pt x="0" y="101"/>
                    <a:pt x="0" y="76"/>
                    <a:pt x="0" y="50"/>
                  </a:cubicBezTo>
                  <a:cubicBezTo>
                    <a:pt x="0" y="25"/>
                    <a:pt x="0" y="0"/>
                    <a:pt x="0"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9"/>
            <p:cNvSpPr/>
            <p:nvPr/>
          </p:nvSpPr>
          <p:spPr>
            <a:xfrm>
              <a:off x="2219450" y="4033250"/>
              <a:ext cx="200525" cy="50150"/>
            </a:xfrm>
            <a:custGeom>
              <a:avLst/>
              <a:gdLst/>
              <a:ahLst/>
              <a:cxnLst/>
              <a:rect l="l" t="t" r="r" b="b"/>
              <a:pathLst>
                <a:path w="8021" h="2006" extrusionOk="0">
                  <a:moveTo>
                    <a:pt x="7920" y="1128"/>
                  </a:moveTo>
                  <a:lnTo>
                    <a:pt x="7745" y="2005"/>
                  </a:lnTo>
                  <a:cubicBezTo>
                    <a:pt x="7494" y="1755"/>
                    <a:pt x="7018" y="1604"/>
                    <a:pt x="6491" y="1629"/>
                  </a:cubicBezTo>
                  <a:lnTo>
                    <a:pt x="1454" y="1955"/>
                  </a:lnTo>
                  <a:cubicBezTo>
                    <a:pt x="1404" y="1955"/>
                    <a:pt x="1353" y="1955"/>
                    <a:pt x="1303" y="1955"/>
                  </a:cubicBezTo>
                  <a:cubicBezTo>
                    <a:pt x="677" y="1955"/>
                    <a:pt x="125" y="1680"/>
                    <a:pt x="0" y="1329"/>
                  </a:cubicBezTo>
                  <a:lnTo>
                    <a:pt x="0" y="0"/>
                  </a:lnTo>
                  <a:cubicBezTo>
                    <a:pt x="75" y="226"/>
                    <a:pt x="351" y="426"/>
                    <a:pt x="702" y="527"/>
                  </a:cubicBezTo>
                  <a:cubicBezTo>
                    <a:pt x="877" y="602"/>
                    <a:pt x="1078" y="627"/>
                    <a:pt x="1303" y="627"/>
                  </a:cubicBezTo>
                  <a:cubicBezTo>
                    <a:pt x="1353" y="627"/>
                    <a:pt x="1404" y="627"/>
                    <a:pt x="1454" y="627"/>
                  </a:cubicBezTo>
                  <a:lnTo>
                    <a:pt x="6491" y="301"/>
                  </a:lnTo>
                  <a:cubicBezTo>
                    <a:pt x="7318" y="251"/>
                    <a:pt x="8020" y="652"/>
                    <a:pt x="7920" y="112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9"/>
            <p:cNvSpPr/>
            <p:nvPr/>
          </p:nvSpPr>
          <p:spPr>
            <a:xfrm>
              <a:off x="2482600" y="4124100"/>
              <a:ext cx="650" cy="6300"/>
            </a:xfrm>
            <a:custGeom>
              <a:avLst/>
              <a:gdLst/>
              <a:ahLst/>
              <a:cxnLst/>
              <a:rect l="l" t="t" r="r" b="b"/>
              <a:pathLst>
                <a:path w="26" h="252" extrusionOk="0">
                  <a:moveTo>
                    <a:pt x="26" y="0"/>
                  </a:moveTo>
                  <a:lnTo>
                    <a:pt x="26" y="251"/>
                  </a:lnTo>
                  <a:cubicBezTo>
                    <a:pt x="0" y="176"/>
                    <a:pt x="0" y="76"/>
                    <a:pt x="26"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9"/>
            <p:cNvSpPr/>
            <p:nvPr/>
          </p:nvSpPr>
          <p:spPr>
            <a:xfrm>
              <a:off x="2403650" y="4050175"/>
              <a:ext cx="293900" cy="137225"/>
            </a:xfrm>
            <a:custGeom>
              <a:avLst/>
              <a:gdLst/>
              <a:ahLst/>
              <a:cxnLst/>
              <a:rect l="l" t="t" r="r" b="b"/>
              <a:pathLst>
                <a:path w="11756" h="5489" extrusionOk="0">
                  <a:moveTo>
                    <a:pt x="11755" y="752"/>
                  </a:moveTo>
                  <a:lnTo>
                    <a:pt x="11755" y="2080"/>
                  </a:lnTo>
                  <a:cubicBezTo>
                    <a:pt x="11755" y="2206"/>
                    <a:pt x="11705" y="2306"/>
                    <a:pt x="11605" y="2406"/>
                  </a:cubicBezTo>
                  <a:cubicBezTo>
                    <a:pt x="11304" y="2757"/>
                    <a:pt x="10552" y="2907"/>
                    <a:pt x="9925" y="2757"/>
                  </a:cubicBezTo>
                  <a:lnTo>
                    <a:pt x="5339" y="1554"/>
                  </a:lnTo>
                  <a:cubicBezTo>
                    <a:pt x="4587" y="1353"/>
                    <a:pt x="3710" y="1604"/>
                    <a:pt x="3559" y="2080"/>
                  </a:cubicBezTo>
                  <a:lnTo>
                    <a:pt x="2557" y="4887"/>
                  </a:lnTo>
                  <a:cubicBezTo>
                    <a:pt x="2432" y="5238"/>
                    <a:pt x="1905" y="5489"/>
                    <a:pt x="1304" y="5489"/>
                  </a:cubicBezTo>
                  <a:cubicBezTo>
                    <a:pt x="1229" y="5489"/>
                    <a:pt x="1153" y="5489"/>
                    <a:pt x="1103" y="5489"/>
                  </a:cubicBezTo>
                  <a:cubicBezTo>
                    <a:pt x="502" y="5414"/>
                    <a:pt x="51" y="5138"/>
                    <a:pt x="1" y="4812"/>
                  </a:cubicBezTo>
                  <a:lnTo>
                    <a:pt x="1" y="4662"/>
                  </a:lnTo>
                  <a:lnTo>
                    <a:pt x="1" y="3484"/>
                  </a:lnTo>
                  <a:cubicBezTo>
                    <a:pt x="26" y="3584"/>
                    <a:pt x="76" y="3684"/>
                    <a:pt x="176" y="3785"/>
                  </a:cubicBezTo>
                  <a:cubicBezTo>
                    <a:pt x="351" y="3985"/>
                    <a:pt x="702" y="4110"/>
                    <a:pt x="1103" y="4160"/>
                  </a:cubicBezTo>
                  <a:cubicBezTo>
                    <a:pt x="1153" y="4160"/>
                    <a:pt x="1229" y="4160"/>
                    <a:pt x="1304" y="4160"/>
                  </a:cubicBezTo>
                  <a:cubicBezTo>
                    <a:pt x="1905" y="4160"/>
                    <a:pt x="2432" y="3910"/>
                    <a:pt x="2557" y="3559"/>
                  </a:cubicBezTo>
                  <a:lnTo>
                    <a:pt x="3559" y="752"/>
                  </a:lnTo>
                  <a:cubicBezTo>
                    <a:pt x="3710" y="276"/>
                    <a:pt x="4587" y="0"/>
                    <a:pt x="5339" y="201"/>
                  </a:cubicBezTo>
                  <a:lnTo>
                    <a:pt x="9925" y="1429"/>
                  </a:lnTo>
                  <a:cubicBezTo>
                    <a:pt x="10301" y="1529"/>
                    <a:pt x="10702" y="1504"/>
                    <a:pt x="11028" y="1404"/>
                  </a:cubicBezTo>
                  <a:cubicBezTo>
                    <a:pt x="11279" y="1328"/>
                    <a:pt x="11479" y="1228"/>
                    <a:pt x="11605" y="1078"/>
                  </a:cubicBezTo>
                  <a:cubicBezTo>
                    <a:pt x="11705" y="977"/>
                    <a:pt x="11755" y="852"/>
                    <a:pt x="11755" y="752"/>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9"/>
            <p:cNvSpPr/>
            <p:nvPr/>
          </p:nvSpPr>
          <p:spPr>
            <a:xfrm>
              <a:off x="2549025" y="3922350"/>
              <a:ext cx="107150" cy="93375"/>
            </a:xfrm>
            <a:custGeom>
              <a:avLst/>
              <a:gdLst/>
              <a:ahLst/>
              <a:cxnLst/>
              <a:rect l="l" t="t" r="r" b="b"/>
              <a:pathLst>
                <a:path w="4286" h="3735" extrusionOk="0">
                  <a:moveTo>
                    <a:pt x="4286" y="0"/>
                  </a:moveTo>
                  <a:lnTo>
                    <a:pt x="4286" y="1278"/>
                  </a:lnTo>
                  <a:cubicBezTo>
                    <a:pt x="4286" y="1454"/>
                    <a:pt x="4186" y="1654"/>
                    <a:pt x="3935" y="1805"/>
                  </a:cubicBezTo>
                  <a:lnTo>
                    <a:pt x="852" y="3735"/>
                  </a:lnTo>
                  <a:cubicBezTo>
                    <a:pt x="151" y="3509"/>
                    <a:pt x="0" y="2958"/>
                    <a:pt x="552" y="2607"/>
                  </a:cubicBezTo>
                  <a:lnTo>
                    <a:pt x="3659" y="652"/>
                  </a:lnTo>
                  <a:lnTo>
                    <a:pt x="3935" y="451"/>
                  </a:lnTo>
                  <a:cubicBezTo>
                    <a:pt x="4161" y="326"/>
                    <a:pt x="4261" y="151"/>
                    <a:pt x="4286"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9"/>
            <p:cNvSpPr/>
            <p:nvPr/>
          </p:nvSpPr>
          <p:spPr>
            <a:xfrm>
              <a:off x="2636725" y="4098400"/>
              <a:ext cx="59550" cy="59550"/>
            </a:xfrm>
            <a:custGeom>
              <a:avLst/>
              <a:gdLst/>
              <a:ahLst/>
              <a:cxnLst/>
              <a:rect l="l" t="t" r="r" b="b"/>
              <a:pathLst>
                <a:path w="2382" h="2382" extrusionOk="0">
                  <a:moveTo>
                    <a:pt x="2332" y="1254"/>
                  </a:moveTo>
                  <a:cubicBezTo>
                    <a:pt x="2307" y="1906"/>
                    <a:pt x="1755" y="2382"/>
                    <a:pt x="1104" y="2332"/>
                  </a:cubicBezTo>
                  <a:cubicBezTo>
                    <a:pt x="477" y="2282"/>
                    <a:pt x="1" y="1730"/>
                    <a:pt x="26" y="1104"/>
                  </a:cubicBezTo>
                  <a:cubicBezTo>
                    <a:pt x="76" y="477"/>
                    <a:pt x="627" y="1"/>
                    <a:pt x="1254" y="51"/>
                  </a:cubicBezTo>
                  <a:cubicBezTo>
                    <a:pt x="1906" y="76"/>
                    <a:pt x="2382" y="627"/>
                    <a:pt x="2332"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9"/>
            <p:cNvSpPr/>
            <p:nvPr/>
          </p:nvSpPr>
          <p:spPr>
            <a:xfrm>
              <a:off x="2406775" y="4169850"/>
              <a:ext cx="59550" cy="59525"/>
            </a:xfrm>
            <a:custGeom>
              <a:avLst/>
              <a:gdLst/>
              <a:ahLst/>
              <a:cxnLst/>
              <a:rect l="l" t="t" r="r" b="b"/>
              <a:pathLst>
                <a:path w="2382" h="2381" extrusionOk="0">
                  <a:moveTo>
                    <a:pt x="2332" y="1278"/>
                  </a:moveTo>
                  <a:cubicBezTo>
                    <a:pt x="2307" y="1905"/>
                    <a:pt x="1755" y="2381"/>
                    <a:pt x="1104" y="2331"/>
                  </a:cubicBezTo>
                  <a:cubicBezTo>
                    <a:pt x="477" y="2281"/>
                    <a:pt x="1" y="1754"/>
                    <a:pt x="26" y="1103"/>
                  </a:cubicBezTo>
                  <a:cubicBezTo>
                    <a:pt x="76" y="476"/>
                    <a:pt x="627" y="0"/>
                    <a:pt x="1254" y="50"/>
                  </a:cubicBezTo>
                  <a:cubicBezTo>
                    <a:pt x="1906" y="100"/>
                    <a:pt x="2382" y="627"/>
                    <a:pt x="2332" y="127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9"/>
            <p:cNvSpPr/>
            <p:nvPr/>
          </p:nvSpPr>
          <p:spPr>
            <a:xfrm>
              <a:off x="2218175" y="4065825"/>
              <a:ext cx="60200" cy="59550"/>
            </a:xfrm>
            <a:custGeom>
              <a:avLst/>
              <a:gdLst/>
              <a:ahLst/>
              <a:cxnLst/>
              <a:rect l="l" t="t" r="r" b="b"/>
              <a:pathLst>
                <a:path w="2408" h="2382" extrusionOk="0">
                  <a:moveTo>
                    <a:pt x="2357" y="1279"/>
                  </a:moveTo>
                  <a:cubicBezTo>
                    <a:pt x="2307" y="1905"/>
                    <a:pt x="1755" y="2382"/>
                    <a:pt x="1129" y="2331"/>
                  </a:cubicBezTo>
                  <a:cubicBezTo>
                    <a:pt x="477" y="2306"/>
                    <a:pt x="1" y="1755"/>
                    <a:pt x="51" y="1128"/>
                  </a:cubicBezTo>
                  <a:cubicBezTo>
                    <a:pt x="101" y="477"/>
                    <a:pt x="653" y="1"/>
                    <a:pt x="1279" y="51"/>
                  </a:cubicBezTo>
                  <a:cubicBezTo>
                    <a:pt x="1906" y="101"/>
                    <a:pt x="2407" y="652"/>
                    <a:pt x="2357" y="127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9"/>
            <p:cNvSpPr/>
            <p:nvPr/>
          </p:nvSpPr>
          <p:spPr>
            <a:xfrm>
              <a:off x="2324075" y="3945525"/>
              <a:ext cx="59550" cy="58925"/>
            </a:xfrm>
            <a:custGeom>
              <a:avLst/>
              <a:gdLst/>
              <a:ahLst/>
              <a:cxnLst/>
              <a:rect l="l" t="t" r="r" b="b"/>
              <a:pathLst>
                <a:path w="2382" h="2357" extrusionOk="0">
                  <a:moveTo>
                    <a:pt x="2331" y="1254"/>
                  </a:moveTo>
                  <a:cubicBezTo>
                    <a:pt x="2306" y="1880"/>
                    <a:pt x="1755" y="2356"/>
                    <a:pt x="1103" y="2306"/>
                  </a:cubicBezTo>
                  <a:cubicBezTo>
                    <a:pt x="477" y="2281"/>
                    <a:pt x="1" y="1730"/>
                    <a:pt x="26" y="1103"/>
                  </a:cubicBezTo>
                  <a:cubicBezTo>
                    <a:pt x="76" y="477"/>
                    <a:pt x="627" y="1"/>
                    <a:pt x="1254" y="26"/>
                  </a:cubicBezTo>
                  <a:cubicBezTo>
                    <a:pt x="1905" y="76"/>
                    <a:pt x="2382" y="627"/>
                    <a:pt x="2331"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9"/>
            <p:cNvSpPr/>
            <p:nvPr/>
          </p:nvSpPr>
          <p:spPr>
            <a:xfrm>
              <a:off x="2607275" y="3958050"/>
              <a:ext cx="60175" cy="59550"/>
            </a:xfrm>
            <a:custGeom>
              <a:avLst/>
              <a:gdLst/>
              <a:ahLst/>
              <a:cxnLst/>
              <a:rect l="l" t="t" r="r" b="b"/>
              <a:pathLst>
                <a:path w="2407" h="2382" extrusionOk="0">
                  <a:moveTo>
                    <a:pt x="2357" y="1254"/>
                  </a:moveTo>
                  <a:cubicBezTo>
                    <a:pt x="2307" y="1906"/>
                    <a:pt x="1755" y="2382"/>
                    <a:pt x="1129" y="2332"/>
                  </a:cubicBezTo>
                  <a:cubicBezTo>
                    <a:pt x="502" y="2282"/>
                    <a:pt x="1" y="1730"/>
                    <a:pt x="51" y="1104"/>
                  </a:cubicBezTo>
                  <a:cubicBezTo>
                    <a:pt x="101" y="477"/>
                    <a:pt x="653" y="1"/>
                    <a:pt x="1279" y="51"/>
                  </a:cubicBezTo>
                  <a:cubicBezTo>
                    <a:pt x="1931" y="76"/>
                    <a:pt x="2407" y="627"/>
                    <a:pt x="2357"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9"/>
            <p:cNvSpPr/>
            <p:nvPr/>
          </p:nvSpPr>
          <p:spPr>
            <a:xfrm>
              <a:off x="2424325" y="3768200"/>
              <a:ext cx="80850" cy="302675"/>
            </a:xfrm>
            <a:custGeom>
              <a:avLst/>
              <a:gdLst/>
              <a:ahLst/>
              <a:cxnLst/>
              <a:rect l="l" t="t" r="r" b="b"/>
              <a:pathLst>
                <a:path w="3234" h="12107" extrusionOk="0">
                  <a:moveTo>
                    <a:pt x="3234" y="10602"/>
                  </a:moveTo>
                  <a:cubicBezTo>
                    <a:pt x="3234" y="12106"/>
                    <a:pt x="1" y="11805"/>
                    <a:pt x="1" y="10602"/>
                  </a:cubicBezTo>
                  <a:lnTo>
                    <a:pt x="1" y="1"/>
                  </a:lnTo>
                  <a:lnTo>
                    <a:pt x="32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9"/>
            <p:cNvSpPr/>
            <p:nvPr/>
          </p:nvSpPr>
          <p:spPr>
            <a:xfrm>
              <a:off x="2374200" y="3448650"/>
              <a:ext cx="461175" cy="458050"/>
            </a:xfrm>
            <a:custGeom>
              <a:avLst/>
              <a:gdLst/>
              <a:ahLst/>
              <a:cxnLst/>
              <a:rect l="l" t="t" r="r" b="b"/>
              <a:pathLst>
                <a:path w="18447" h="18322" extrusionOk="0">
                  <a:moveTo>
                    <a:pt x="1279" y="3209"/>
                  </a:moveTo>
                  <a:cubicBezTo>
                    <a:pt x="1279" y="3209"/>
                    <a:pt x="10577" y="1"/>
                    <a:pt x="14512" y="477"/>
                  </a:cubicBezTo>
                  <a:cubicBezTo>
                    <a:pt x="18447" y="953"/>
                    <a:pt x="17570" y="17971"/>
                    <a:pt x="17570" y="17971"/>
                  </a:cubicBezTo>
                  <a:cubicBezTo>
                    <a:pt x="17570" y="17971"/>
                    <a:pt x="15464" y="18322"/>
                    <a:pt x="13409" y="17971"/>
                  </a:cubicBezTo>
                  <a:cubicBezTo>
                    <a:pt x="12532" y="13259"/>
                    <a:pt x="11103" y="8046"/>
                    <a:pt x="11103" y="8046"/>
                  </a:cubicBezTo>
                  <a:cubicBezTo>
                    <a:pt x="11103" y="8046"/>
                    <a:pt x="2557" y="10527"/>
                    <a:pt x="1279" y="9274"/>
                  </a:cubicBezTo>
                  <a:cubicBezTo>
                    <a:pt x="1" y="8046"/>
                    <a:pt x="1279" y="3209"/>
                    <a:pt x="1279" y="320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9"/>
            <p:cNvSpPr/>
            <p:nvPr/>
          </p:nvSpPr>
          <p:spPr>
            <a:xfrm>
              <a:off x="2374200" y="3448650"/>
              <a:ext cx="461175" cy="498150"/>
            </a:xfrm>
            <a:custGeom>
              <a:avLst/>
              <a:gdLst/>
              <a:ahLst/>
              <a:cxnLst/>
              <a:rect l="l" t="t" r="r" b="b"/>
              <a:pathLst>
                <a:path w="18447" h="19926" extrusionOk="0">
                  <a:moveTo>
                    <a:pt x="1279" y="3209"/>
                  </a:moveTo>
                  <a:cubicBezTo>
                    <a:pt x="1279" y="3209"/>
                    <a:pt x="10577" y="1"/>
                    <a:pt x="14512" y="477"/>
                  </a:cubicBezTo>
                  <a:cubicBezTo>
                    <a:pt x="18447" y="953"/>
                    <a:pt x="17570" y="17971"/>
                    <a:pt x="17570" y="17971"/>
                  </a:cubicBezTo>
                  <a:cubicBezTo>
                    <a:pt x="17244" y="18622"/>
                    <a:pt x="14687" y="19926"/>
                    <a:pt x="13409" y="17971"/>
                  </a:cubicBezTo>
                  <a:cubicBezTo>
                    <a:pt x="12532" y="13259"/>
                    <a:pt x="11103" y="8046"/>
                    <a:pt x="11103" y="8046"/>
                  </a:cubicBezTo>
                  <a:cubicBezTo>
                    <a:pt x="11103" y="8046"/>
                    <a:pt x="2557" y="10527"/>
                    <a:pt x="1279" y="9274"/>
                  </a:cubicBezTo>
                  <a:cubicBezTo>
                    <a:pt x="1" y="8046"/>
                    <a:pt x="1279" y="3209"/>
                    <a:pt x="1279" y="320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9"/>
            <p:cNvSpPr/>
            <p:nvPr/>
          </p:nvSpPr>
          <p:spPr>
            <a:xfrm>
              <a:off x="2414925" y="3648525"/>
              <a:ext cx="395400" cy="302675"/>
            </a:xfrm>
            <a:custGeom>
              <a:avLst/>
              <a:gdLst/>
              <a:ahLst/>
              <a:cxnLst/>
              <a:rect l="l" t="t" r="r" b="b"/>
              <a:pathLst>
                <a:path w="15816" h="12107" extrusionOk="0">
                  <a:moveTo>
                    <a:pt x="14838" y="4713"/>
                  </a:moveTo>
                  <a:cubicBezTo>
                    <a:pt x="14011" y="5490"/>
                    <a:pt x="4136" y="10953"/>
                    <a:pt x="2281" y="11981"/>
                  </a:cubicBezTo>
                  <a:cubicBezTo>
                    <a:pt x="2056" y="12106"/>
                    <a:pt x="1780" y="12106"/>
                    <a:pt x="1555" y="11981"/>
                  </a:cubicBezTo>
                  <a:cubicBezTo>
                    <a:pt x="1555" y="11981"/>
                    <a:pt x="1555" y="11981"/>
                    <a:pt x="1555" y="11981"/>
                  </a:cubicBezTo>
                  <a:lnTo>
                    <a:pt x="1555" y="11981"/>
                  </a:lnTo>
                  <a:cubicBezTo>
                    <a:pt x="527" y="11304"/>
                    <a:pt x="1" y="8998"/>
                    <a:pt x="1981" y="7520"/>
                  </a:cubicBezTo>
                  <a:cubicBezTo>
                    <a:pt x="2582" y="7068"/>
                    <a:pt x="13109" y="1"/>
                    <a:pt x="14788" y="477"/>
                  </a:cubicBezTo>
                  <a:lnTo>
                    <a:pt x="14788" y="477"/>
                  </a:lnTo>
                  <a:cubicBezTo>
                    <a:pt x="14813" y="477"/>
                    <a:pt x="14838" y="502"/>
                    <a:pt x="14838" y="502"/>
                  </a:cubicBezTo>
                  <a:cubicBezTo>
                    <a:pt x="14888" y="527"/>
                    <a:pt x="14963" y="552"/>
                    <a:pt x="14988" y="602"/>
                  </a:cubicBezTo>
                  <a:cubicBezTo>
                    <a:pt x="15815" y="1254"/>
                    <a:pt x="15715" y="3911"/>
                    <a:pt x="14838" y="471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9"/>
            <p:cNvSpPr/>
            <p:nvPr/>
          </p:nvSpPr>
          <p:spPr>
            <a:xfrm>
              <a:off x="2118550" y="3471850"/>
              <a:ext cx="666075" cy="476200"/>
            </a:xfrm>
            <a:custGeom>
              <a:avLst/>
              <a:gdLst/>
              <a:ahLst/>
              <a:cxnLst/>
              <a:rect l="l" t="t" r="r" b="b"/>
              <a:pathLst>
                <a:path w="26643" h="19048" extrusionOk="0">
                  <a:moveTo>
                    <a:pt x="26643" y="7544"/>
                  </a:moveTo>
                  <a:cubicBezTo>
                    <a:pt x="24964" y="7068"/>
                    <a:pt x="14437" y="14135"/>
                    <a:pt x="13836" y="14587"/>
                  </a:cubicBezTo>
                  <a:cubicBezTo>
                    <a:pt x="11856" y="16065"/>
                    <a:pt x="12382" y="18371"/>
                    <a:pt x="13410" y="19048"/>
                  </a:cubicBezTo>
                  <a:lnTo>
                    <a:pt x="1705" y="12256"/>
                  </a:lnTo>
                  <a:lnTo>
                    <a:pt x="1304" y="12030"/>
                  </a:lnTo>
                  <a:lnTo>
                    <a:pt x="1279" y="12005"/>
                  </a:lnTo>
                  <a:cubicBezTo>
                    <a:pt x="377" y="11228"/>
                    <a:pt x="1" y="9073"/>
                    <a:pt x="1881" y="7669"/>
                  </a:cubicBezTo>
                  <a:cubicBezTo>
                    <a:pt x="2482" y="7243"/>
                    <a:pt x="13259" y="0"/>
                    <a:pt x="14738" y="677"/>
                  </a:cubicBezTo>
                  <a:lnTo>
                    <a:pt x="14838" y="727"/>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9"/>
            <p:cNvSpPr/>
            <p:nvPr/>
          </p:nvSpPr>
          <p:spPr>
            <a:xfrm>
              <a:off x="3013300" y="1935500"/>
              <a:ext cx="424850" cy="735600"/>
            </a:xfrm>
            <a:custGeom>
              <a:avLst/>
              <a:gdLst/>
              <a:ahLst/>
              <a:cxnLst/>
              <a:rect l="l" t="t" r="r" b="b"/>
              <a:pathLst>
                <a:path w="16994" h="29424" extrusionOk="0">
                  <a:moveTo>
                    <a:pt x="16818" y="20902"/>
                  </a:moveTo>
                  <a:cubicBezTo>
                    <a:pt x="16492" y="18396"/>
                    <a:pt x="15339" y="3308"/>
                    <a:pt x="13134" y="1604"/>
                  </a:cubicBezTo>
                  <a:cubicBezTo>
                    <a:pt x="13134" y="1604"/>
                    <a:pt x="11630" y="0"/>
                    <a:pt x="10953" y="677"/>
                  </a:cubicBezTo>
                  <a:lnTo>
                    <a:pt x="1" y="7018"/>
                  </a:lnTo>
                  <a:lnTo>
                    <a:pt x="502" y="13835"/>
                  </a:lnTo>
                  <a:lnTo>
                    <a:pt x="5264" y="29424"/>
                  </a:lnTo>
                  <a:lnTo>
                    <a:pt x="15890" y="23309"/>
                  </a:lnTo>
                  <a:cubicBezTo>
                    <a:pt x="16567" y="23108"/>
                    <a:pt x="16993" y="22206"/>
                    <a:pt x="16818" y="20902"/>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9"/>
            <p:cNvSpPr/>
            <p:nvPr/>
          </p:nvSpPr>
          <p:spPr>
            <a:xfrm>
              <a:off x="3001400" y="2069575"/>
              <a:ext cx="162925" cy="636625"/>
            </a:xfrm>
            <a:custGeom>
              <a:avLst/>
              <a:gdLst/>
              <a:ahLst/>
              <a:cxnLst/>
              <a:rect l="l" t="t" r="r" b="b"/>
              <a:pathLst>
                <a:path w="6517" h="25465" extrusionOk="0">
                  <a:moveTo>
                    <a:pt x="2507" y="2657"/>
                  </a:moveTo>
                  <a:cubicBezTo>
                    <a:pt x="4712" y="4387"/>
                    <a:pt x="5865" y="19474"/>
                    <a:pt x="6191" y="21956"/>
                  </a:cubicBezTo>
                  <a:cubicBezTo>
                    <a:pt x="6517" y="24462"/>
                    <a:pt x="4712" y="25464"/>
                    <a:pt x="3083" y="22933"/>
                  </a:cubicBezTo>
                  <a:cubicBezTo>
                    <a:pt x="1479" y="20377"/>
                    <a:pt x="0" y="6016"/>
                    <a:pt x="0" y="3008"/>
                  </a:cubicBezTo>
                  <a:cubicBezTo>
                    <a:pt x="0" y="1"/>
                    <a:pt x="2507" y="2657"/>
                    <a:pt x="2507" y="2657"/>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9"/>
            <p:cNvSpPr/>
            <p:nvPr/>
          </p:nvSpPr>
          <p:spPr>
            <a:xfrm>
              <a:off x="3183725" y="1925475"/>
              <a:ext cx="426100" cy="767575"/>
            </a:xfrm>
            <a:custGeom>
              <a:avLst/>
              <a:gdLst/>
              <a:ahLst/>
              <a:cxnLst/>
              <a:rect l="l" t="t" r="r" b="b"/>
              <a:pathLst>
                <a:path w="17044" h="30703" extrusionOk="0">
                  <a:moveTo>
                    <a:pt x="13008" y="150"/>
                  </a:moveTo>
                  <a:cubicBezTo>
                    <a:pt x="9926" y="0"/>
                    <a:pt x="4713" y="3609"/>
                    <a:pt x="2357" y="6592"/>
                  </a:cubicBezTo>
                  <a:cubicBezTo>
                    <a:pt x="1" y="9574"/>
                    <a:pt x="1454" y="12807"/>
                    <a:pt x="2256" y="15990"/>
                  </a:cubicBezTo>
                  <a:cubicBezTo>
                    <a:pt x="3058" y="19173"/>
                    <a:pt x="1830" y="27143"/>
                    <a:pt x="1830" y="27920"/>
                  </a:cubicBezTo>
                  <a:cubicBezTo>
                    <a:pt x="5439" y="30351"/>
                    <a:pt x="14186" y="30702"/>
                    <a:pt x="15189" y="27118"/>
                  </a:cubicBezTo>
                  <a:cubicBezTo>
                    <a:pt x="15615" y="23208"/>
                    <a:pt x="12758" y="19073"/>
                    <a:pt x="12733" y="16792"/>
                  </a:cubicBezTo>
                  <a:cubicBezTo>
                    <a:pt x="12883" y="11880"/>
                    <a:pt x="17043" y="1629"/>
                    <a:pt x="13008" y="1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9"/>
            <p:cNvSpPr/>
            <p:nvPr/>
          </p:nvSpPr>
          <p:spPr>
            <a:xfrm>
              <a:off x="3434350" y="1928600"/>
              <a:ext cx="115950" cy="770700"/>
            </a:xfrm>
            <a:custGeom>
              <a:avLst/>
              <a:gdLst/>
              <a:ahLst/>
              <a:cxnLst/>
              <a:rect l="l" t="t" r="r" b="b"/>
              <a:pathLst>
                <a:path w="4638" h="30828" extrusionOk="0">
                  <a:moveTo>
                    <a:pt x="302" y="727"/>
                  </a:moveTo>
                  <a:cubicBezTo>
                    <a:pt x="1881" y="7670"/>
                    <a:pt x="1379" y="15163"/>
                    <a:pt x="1028" y="18096"/>
                  </a:cubicBezTo>
                  <a:cubicBezTo>
                    <a:pt x="678" y="21053"/>
                    <a:pt x="602" y="30828"/>
                    <a:pt x="602" y="30828"/>
                  </a:cubicBezTo>
                  <a:cubicBezTo>
                    <a:pt x="2983" y="29625"/>
                    <a:pt x="4111" y="27419"/>
                    <a:pt x="4161" y="26417"/>
                  </a:cubicBezTo>
                  <a:cubicBezTo>
                    <a:pt x="4211" y="25414"/>
                    <a:pt x="3309" y="16918"/>
                    <a:pt x="3359" y="16241"/>
                  </a:cubicBezTo>
                  <a:cubicBezTo>
                    <a:pt x="3434" y="15539"/>
                    <a:pt x="4637" y="8998"/>
                    <a:pt x="4512" y="5439"/>
                  </a:cubicBezTo>
                  <a:cubicBezTo>
                    <a:pt x="4387" y="1905"/>
                    <a:pt x="3059" y="1354"/>
                    <a:pt x="3059" y="1354"/>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9"/>
            <p:cNvSpPr/>
            <p:nvPr/>
          </p:nvSpPr>
          <p:spPr>
            <a:xfrm>
              <a:off x="3448150" y="1990625"/>
              <a:ext cx="10675" cy="21325"/>
            </a:xfrm>
            <a:custGeom>
              <a:avLst/>
              <a:gdLst/>
              <a:ahLst/>
              <a:cxnLst/>
              <a:rect l="l" t="t" r="r" b="b"/>
              <a:pathLst>
                <a:path w="427" h="853" extrusionOk="0">
                  <a:moveTo>
                    <a:pt x="0" y="1"/>
                  </a:moveTo>
                  <a:lnTo>
                    <a:pt x="426" y="176"/>
                  </a:lnTo>
                  <a:cubicBezTo>
                    <a:pt x="376" y="377"/>
                    <a:pt x="351" y="602"/>
                    <a:pt x="326" y="853"/>
                  </a:cubicBezTo>
                  <a:cubicBezTo>
                    <a:pt x="326" y="803"/>
                    <a:pt x="301" y="753"/>
                    <a:pt x="301" y="7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9"/>
            <p:cNvSpPr/>
            <p:nvPr/>
          </p:nvSpPr>
          <p:spPr>
            <a:xfrm>
              <a:off x="3118575" y="1964950"/>
              <a:ext cx="271325" cy="741250"/>
            </a:xfrm>
            <a:custGeom>
              <a:avLst/>
              <a:gdLst/>
              <a:ahLst/>
              <a:cxnLst/>
              <a:rect l="l" t="t" r="r" b="b"/>
              <a:pathLst>
                <a:path w="10853" h="29650" extrusionOk="0">
                  <a:moveTo>
                    <a:pt x="8471" y="0"/>
                  </a:moveTo>
                  <a:cubicBezTo>
                    <a:pt x="10852" y="5063"/>
                    <a:pt x="9700" y="9674"/>
                    <a:pt x="9599" y="13835"/>
                  </a:cubicBezTo>
                  <a:cubicBezTo>
                    <a:pt x="9499" y="17995"/>
                    <a:pt x="7344" y="29649"/>
                    <a:pt x="7344" y="29649"/>
                  </a:cubicBezTo>
                  <a:cubicBezTo>
                    <a:pt x="3208" y="28622"/>
                    <a:pt x="2707" y="25840"/>
                    <a:pt x="1905" y="24436"/>
                  </a:cubicBezTo>
                  <a:cubicBezTo>
                    <a:pt x="0" y="14712"/>
                    <a:pt x="2406" y="6842"/>
                    <a:pt x="4211" y="3910"/>
                  </a:cubicBezTo>
                  <a:cubicBezTo>
                    <a:pt x="5614" y="1629"/>
                    <a:pt x="8471" y="0"/>
                    <a:pt x="8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9"/>
            <p:cNvSpPr/>
            <p:nvPr/>
          </p:nvSpPr>
          <p:spPr>
            <a:xfrm>
              <a:off x="3169950" y="2101525"/>
              <a:ext cx="187375" cy="401650"/>
            </a:xfrm>
            <a:custGeom>
              <a:avLst/>
              <a:gdLst/>
              <a:ahLst/>
              <a:cxnLst/>
              <a:rect l="l" t="t" r="r" b="b"/>
              <a:pathLst>
                <a:path w="7495" h="16066" extrusionOk="0">
                  <a:moveTo>
                    <a:pt x="3835" y="953"/>
                  </a:moveTo>
                  <a:cubicBezTo>
                    <a:pt x="0" y="1"/>
                    <a:pt x="1930" y="9023"/>
                    <a:pt x="3810" y="12607"/>
                  </a:cubicBezTo>
                  <a:cubicBezTo>
                    <a:pt x="4762" y="14437"/>
                    <a:pt x="5514" y="15490"/>
                    <a:pt x="6667" y="16066"/>
                  </a:cubicBezTo>
                  <a:cubicBezTo>
                    <a:pt x="7043" y="13610"/>
                    <a:pt x="7369" y="11129"/>
                    <a:pt x="7494" y="9374"/>
                  </a:cubicBezTo>
                  <a:cubicBezTo>
                    <a:pt x="6517" y="6116"/>
                    <a:pt x="5790" y="1931"/>
                    <a:pt x="3835" y="953"/>
                  </a:cubicBezTo>
                  <a:close/>
                </a:path>
              </a:pathLst>
            </a:custGeom>
            <a:solidFill>
              <a:srgbClr val="EAB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9"/>
            <p:cNvSpPr/>
            <p:nvPr/>
          </p:nvSpPr>
          <p:spPr>
            <a:xfrm>
              <a:off x="2871075" y="2908550"/>
              <a:ext cx="72075" cy="51400"/>
            </a:xfrm>
            <a:custGeom>
              <a:avLst/>
              <a:gdLst/>
              <a:ahLst/>
              <a:cxnLst/>
              <a:rect l="l" t="t" r="r" b="b"/>
              <a:pathLst>
                <a:path w="2883" h="2056" extrusionOk="0">
                  <a:moveTo>
                    <a:pt x="2156" y="1"/>
                  </a:moveTo>
                  <a:lnTo>
                    <a:pt x="0" y="1529"/>
                  </a:lnTo>
                  <a:lnTo>
                    <a:pt x="276" y="2056"/>
                  </a:lnTo>
                  <a:lnTo>
                    <a:pt x="2582" y="477"/>
                  </a:lnTo>
                  <a:lnTo>
                    <a:pt x="2883" y="1"/>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9"/>
            <p:cNvSpPr/>
            <p:nvPr/>
          </p:nvSpPr>
          <p:spPr>
            <a:xfrm>
              <a:off x="2366050" y="2247525"/>
              <a:ext cx="424850" cy="735625"/>
            </a:xfrm>
            <a:custGeom>
              <a:avLst/>
              <a:gdLst/>
              <a:ahLst/>
              <a:cxnLst/>
              <a:rect l="l" t="t" r="r" b="b"/>
              <a:pathLst>
                <a:path w="16994" h="29425" extrusionOk="0">
                  <a:moveTo>
                    <a:pt x="16818" y="20903"/>
                  </a:moveTo>
                  <a:cubicBezTo>
                    <a:pt x="16517" y="18396"/>
                    <a:pt x="15339" y="3309"/>
                    <a:pt x="13134" y="1604"/>
                  </a:cubicBezTo>
                  <a:cubicBezTo>
                    <a:pt x="13134" y="1604"/>
                    <a:pt x="11655" y="0"/>
                    <a:pt x="10978" y="677"/>
                  </a:cubicBezTo>
                  <a:lnTo>
                    <a:pt x="1" y="6993"/>
                  </a:lnTo>
                  <a:lnTo>
                    <a:pt x="502" y="13835"/>
                  </a:lnTo>
                  <a:lnTo>
                    <a:pt x="5264" y="29424"/>
                  </a:lnTo>
                  <a:lnTo>
                    <a:pt x="15916" y="23284"/>
                  </a:lnTo>
                  <a:cubicBezTo>
                    <a:pt x="16567" y="23108"/>
                    <a:pt x="16993" y="22206"/>
                    <a:pt x="16818" y="2090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9"/>
            <p:cNvSpPr/>
            <p:nvPr/>
          </p:nvSpPr>
          <p:spPr>
            <a:xfrm>
              <a:off x="2354775" y="2381600"/>
              <a:ext cx="162300" cy="636625"/>
            </a:xfrm>
            <a:custGeom>
              <a:avLst/>
              <a:gdLst/>
              <a:ahLst/>
              <a:cxnLst/>
              <a:rect l="l" t="t" r="r" b="b"/>
              <a:pathLst>
                <a:path w="6492" h="25465" extrusionOk="0">
                  <a:moveTo>
                    <a:pt x="2482" y="2657"/>
                  </a:moveTo>
                  <a:cubicBezTo>
                    <a:pt x="4687" y="4387"/>
                    <a:pt x="5865" y="19475"/>
                    <a:pt x="6166" y="21956"/>
                  </a:cubicBezTo>
                  <a:cubicBezTo>
                    <a:pt x="6492" y="24462"/>
                    <a:pt x="4712" y="25465"/>
                    <a:pt x="3083" y="22908"/>
                  </a:cubicBezTo>
                  <a:cubicBezTo>
                    <a:pt x="1454" y="20377"/>
                    <a:pt x="1" y="5991"/>
                    <a:pt x="1" y="3008"/>
                  </a:cubicBezTo>
                  <a:cubicBezTo>
                    <a:pt x="1" y="1"/>
                    <a:pt x="2482" y="2657"/>
                    <a:pt x="2482" y="2657"/>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59"/>
            <p:cNvSpPr/>
            <p:nvPr/>
          </p:nvSpPr>
          <p:spPr>
            <a:xfrm>
              <a:off x="4326600" y="1505025"/>
              <a:ext cx="234350" cy="410450"/>
            </a:xfrm>
            <a:custGeom>
              <a:avLst/>
              <a:gdLst/>
              <a:ahLst/>
              <a:cxnLst/>
              <a:rect l="l" t="t" r="r" b="b"/>
              <a:pathLst>
                <a:path w="9374" h="16418" extrusionOk="0">
                  <a:moveTo>
                    <a:pt x="7243" y="1"/>
                  </a:moveTo>
                  <a:cubicBezTo>
                    <a:pt x="4687" y="1254"/>
                    <a:pt x="0" y="11580"/>
                    <a:pt x="777" y="14011"/>
                  </a:cubicBezTo>
                  <a:cubicBezTo>
                    <a:pt x="1579" y="16417"/>
                    <a:pt x="3760" y="15089"/>
                    <a:pt x="5238" y="12958"/>
                  </a:cubicBezTo>
                  <a:cubicBezTo>
                    <a:pt x="7294" y="10026"/>
                    <a:pt x="9374" y="3660"/>
                    <a:pt x="9098" y="2056"/>
                  </a:cubicBezTo>
                  <a:cubicBezTo>
                    <a:pt x="8847" y="477"/>
                    <a:pt x="7243" y="1"/>
                    <a:pt x="7243"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9"/>
            <p:cNvSpPr/>
            <p:nvPr/>
          </p:nvSpPr>
          <p:spPr>
            <a:xfrm>
              <a:off x="4371700" y="2843400"/>
              <a:ext cx="218700" cy="161675"/>
            </a:xfrm>
            <a:custGeom>
              <a:avLst/>
              <a:gdLst/>
              <a:ahLst/>
              <a:cxnLst/>
              <a:rect l="l" t="t" r="r" b="b"/>
              <a:pathLst>
                <a:path w="8748" h="6467" extrusionOk="0">
                  <a:moveTo>
                    <a:pt x="6066" y="0"/>
                  </a:moveTo>
                  <a:cubicBezTo>
                    <a:pt x="6066" y="0"/>
                    <a:pt x="2106" y="4612"/>
                    <a:pt x="1053" y="4912"/>
                  </a:cubicBezTo>
                  <a:cubicBezTo>
                    <a:pt x="1" y="5238"/>
                    <a:pt x="953" y="6316"/>
                    <a:pt x="1755" y="6391"/>
                  </a:cubicBezTo>
                  <a:cubicBezTo>
                    <a:pt x="2557" y="6466"/>
                    <a:pt x="5139" y="6366"/>
                    <a:pt x="5891" y="5639"/>
                  </a:cubicBezTo>
                  <a:cubicBezTo>
                    <a:pt x="6642" y="4887"/>
                    <a:pt x="8748" y="4110"/>
                    <a:pt x="8748" y="4110"/>
                  </a:cubicBezTo>
                  <a:cubicBezTo>
                    <a:pt x="8748" y="1704"/>
                    <a:pt x="8171" y="201"/>
                    <a:pt x="8171" y="2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9"/>
            <p:cNvSpPr/>
            <p:nvPr/>
          </p:nvSpPr>
          <p:spPr>
            <a:xfrm>
              <a:off x="4475725" y="1993125"/>
              <a:ext cx="189875" cy="885375"/>
            </a:xfrm>
            <a:custGeom>
              <a:avLst/>
              <a:gdLst/>
              <a:ahLst/>
              <a:cxnLst/>
              <a:rect l="l" t="t" r="r" b="b"/>
              <a:pathLst>
                <a:path w="7595" h="35415" extrusionOk="0">
                  <a:moveTo>
                    <a:pt x="501" y="1404"/>
                  </a:moveTo>
                  <a:cubicBezTo>
                    <a:pt x="501" y="1404"/>
                    <a:pt x="0" y="11630"/>
                    <a:pt x="176" y="14963"/>
                  </a:cubicBezTo>
                  <a:cubicBezTo>
                    <a:pt x="376" y="18322"/>
                    <a:pt x="1178" y="34938"/>
                    <a:pt x="1178" y="34938"/>
                  </a:cubicBezTo>
                  <a:cubicBezTo>
                    <a:pt x="3359" y="35415"/>
                    <a:pt x="4737" y="34938"/>
                    <a:pt x="4737" y="34938"/>
                  </a:cubicBezTo>
                  <a:cubicBezTo>
                    <a:pt x="5439" y="22207"/>
                    <a:pt x="5414" y="18522"/>
                    <a:pt x="5614" y="16643"/>
                  </a:cubicBezTo>
                  <a:cubicBezTo>
                    <a:pt x="5815" y="14738"/>
                    <a:pt x="6065" y="9249"/>
                    <a:pt x="6065" y="9249"/>
                  </a:cubicBezTo>
                  <a:cubicBezTo>
                    <a:pt x="7594" y="6091"/>
                    <a:pt x="6015" y="1981"/>
                    <a:pt x="5263" y="1003"/>
                  </a:cubicBezTo>
                  <a:cubicBezTo>
                    <a:pt x="4512" y="1"/>
                    <a:pt x="501" y="1404"/>
                    <a:pt x="501" y="140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9"/>
            <p:cNvSpPr/>
            <p:nvPr/>
          </p:nvSpPr>
          <p:spPr>
            <a:xfrm>
              <a:off x="4655550" y="2927975"/>
              <a:ext cx="123450" cy="216200"/>
            </a:xfrm>
            <a:custGeom>
              <a:avLst/>
              <a:gdLst/>
              <a:ahLst/>
              <a:cxnLst/>
              <a:rect l="l" t="t" r="r" b="b"/>
              <a:pathLst>
                <a:path w="4938" h="8648" extrusionOk="0">
                  <a:moveTo>
                    <a:pt x="1153" y="1003"/>
                  </a:moveTo>
                  <a:cubicBezTo>
                    <a:pt x="1028" y="2858"/>
                    <a:pt x="351" y="5063"/>
                    <a:pt x="176" y="6166"/>
                  </a:cubicBezTo>
                  <a:cubicBezTo>
                    <a:pt x="0" y="7294"/>
                    <a:pt x="401" y="7920"/>
                    <a:pt x="677" y="8296"/>
                  </a:cubicBezTo>
                  <a:cubicBezTo>
                    <a:pt x="928" y="8647"/>
                    <a:pt x="4085" y="7595"/>
                    <a:pt x="4512" y="6392"/>
                  </a:cubicBezTo>
                  <a:cubicBezTo>
                    <a:pt x="4938" y="5164"/>
                    <a:pt x="4060" y="4111"/>
                    <a:pt x="3985" y="1830"/>
                  </a:cubicBezTo>
                  <a:cubicBezTo>
                    <a:pt x="2983" y="1"/>
                    <a:pt x="1153" y="1003"/>
                    <a:pt x="1153" y="100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9"/>
            <p:cNvSpPr/>
            <p:nvPr/>
          </p:nvSpPr>
          <p:spPr>
            <a:xfrm>
              <a:off x="4570325" y="2000650"/>
              <a:ext cx="216200" cy="997525"/>
            </a:xfrm>
            <a:custGeom>
              <a:avLst/>
              <a:gdLst/>
              <a:ahLst/>
              <a:cxnLst/>
              <a:rect l="l" t="t" r="r" b="b"/>
              <a:pathLst>
                <a:path w="8648" h="39901" extrusionOk="0">
                  <a:moveTo>
                    <a:pt x="1" y="1905"/>
                  </a:moveTo>
                  <a:cubicBezTo>
                    <a:pt x="1" y="1905"/>
                    <a:pt x="552" y="11204"/>
                    <a:pt x="1404" y="14286"/>
                  </a:cubicBezTo>
                  <a:cubicBezTo>
                    <a:pt x="2256" y="17394"/>
                    <a:pt x="3033" y="26467"/>
                    <a:pt x="3409" y="28046"/>
                  </a:cubicBezTo>
                  <a:cubicBezTo>
                    <a:pt x="3760" y="29625"/>
                    <a:pt x="4211" y="39424"/>
                    <a:pt x="4211" y="39424"/>
                  </a:cubicBezTo>
                  <a:cubicBezTo>
                    <a:pt x="6166" y="39901"/>
                    <a:pt x="7720" y="39424"/>
                    <a:pt x="7720" y="39424"/>
                  </a:cubicBezTo>
                  <a:cubicBezTo>
                    <a:pt x="7670" y="30251"/>
                    <a:pt x="7895" y="22808"/>
                    <a:pt x="7720" y="20301"/>
                  </a:cubicBezTo>
                  <a:cubicBezTo>
                    <a:pt x="7545" y="17795"/>
                    <a:pt x="7795" y="10352"/>
                    <a:pt x="7795" y="10352"/>
                  </a:cubicBezTo>
                  <a:cubicBezTo>
                    <a:pt x="8597" y="6868"/>
                    <a:pt x="8647" y="6442"/>
                    <a:pt x="7795" y="4136"/>
                  </a:cubicBezTo>
                  <a:cubicBezTo>
                    <a:pt x="6918" y="1830"/>
                    <a:pt x="3234" y="1"/>
                    <a:pt x="1" y="1905"/>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9"/>
            <p:cNvSpPr/>
            <p:nvPr/>
          </p:nvSpPr>
          <p:spPr>
            <a:xfrm>
              <a:off x="4431225" y="1493750"/>
              <a:ext cx="439875" cy="712450"/>
            </a:xfrm>
            <a:custGeom>
              <a:avLst/>
              <a:gdLst/>
              <a:ahLst/>
              <a:cxnLst/>
              <a:rect l="l" t="t" r="r" b="b"/>
              <a:pathLst>
                <a:path w="17595" h="28498" extrusionOk="0">
                  <a:moveTo>
                    <a:pt x="3785" y="126"/>
                  </a:moveTo>
                  <a:cubicBezTo>
                    <a:pt x="6642" y="1"/>
                    <a:pt x="13234" y="1480"/>
                    <a:pt x="15414" y="4262"/>
                  </a:cubicBezTo>
                  <a:cubicBezTo>
                    <a:pt x="17595" y="7018"/>
                    <a:pt x="14437" y="11931"/>
                    <a:pt x="13660" y="14888"/>
                  </a:cubicBezTo>
                  <a:cubicBezTo>
                    <a:pt x="12908" y="17846"/>
                    <a:pt x="14011" y="25264"/>
                    <a:pt x="14011" y="25966"/>
                  </a:cubicBezTo>
                  <a:cubicBezTo>
                    <a:pt x="10652" y="28196"/>
                    <a:pt x="2507" y="28497"/>
                    <a:pt x="1605" y="25139"/>
                  </a:cubicBezTo>
                  <a:cubicBezTo>
                    <a:pt x="1229" y="21530"/>
                    <a:pt x="2056" y="17194"/>
                    <a:pt x="2106" y="15089"/>
                  </a:cubicBezTo>
                  <a:cubicBezTo>
                    <a:pt x="1981" y="10527"/>
                    <a:pt x="1" y="1480"/>
                    <a:pt x="3785" y="1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9"/>
            <p:cNvSpPr/>
            <p:nvPr/>
          </p:nvSpPr>
          <p:spPr>
            <a:xfrm>
              <a:off x="4456925" y="1496900"/>
              <a:ext cx="137250" cy="716175"/>
            </a:xfrm>
            <a:custGeom>
              <a:avLst/>
              <a:gdLst/>
              <a:ahLst/>
              <a:cxnLst/>
              <a:rect l="l" t="t" r="r" b="b"/>
              <a:pathLst>
                <a:path w="5490" h="28647" extrusionOk="0">
                  <a:moveTo>
                    <a:pt x="5188" y="677"/>
                  </a:moveTo>
                  <a:cubicBezTo>
                    <a:pt x="3359" y="7118"/>
                    <a:pt x="2933" y="14336"/>
                    <a:pt x="3108" y="17068"/>
                  </a:cubicBezTo>
                  <a:cubicBezTo>
                    <a:pt x="3284" y="19825"/>
                    <a:pt x="3359" y="28647"/>
                    <a:pt x="3359" y="28647"/>
                  </a:cubicBezTo>
                  <a:cubicBezTo>
                    <a:pt x="1228" y="27519"/>
                    <a:pt x="301" y="25464"/>
                    <a:pt x="301" y="24537"/>
                  </a:cubicBezTo>
                  <a:cubicBezTo>
                    <a:pt x="301" y="23584"/>
                    <a:pt x="1103" y="15589"/>
                    <a:pt x="1078" y="14963"/>
                  </a:cubicBezTo>
                  <a:cubicBezTo>
                    <a:pt x="1053" y="14311"/>
                    <a:pt x="0" y="6968"/>
                    <a:pt x="301" y="3684"/>
                  </a:cubicBezTo>
                  <a:cubicBezTo>
                    <a:pt x="602" y="376"/>
                    <a:pt x="2757" y="0"/>
                    <a:pt x="2757" y="0"/>
                  </a:cubicBezTo>
                  <a:lnTo>
                    <a:pt x="5489" y="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9"/>
            <p:cNvSpPr/>
            <p:nvPr/>
          </p:nvSpPr>
          <p:spPr>
            <a:xfrm>
              <a:off x="4511425" y="1319575"/>
              <a:ext cx="31350" cy="81475"/>
            </a:xfrm>
            <a:custGeom>
              <a:avLst/>
              <a:gdLst/>
              <a:ahLst/>
              <a:cxnLst/>
              <a:rect l="l" t="t" r="r" b="b"/>
              <a:pathLst>
                <a:path w="1254" h="3259" extrusionOk="0">
                  <a:moveTo>
                    <a:pt x="1254" y="0"/>
                  </a:moveTo>
                  <a:cubicBezTo>
                    <a:pt x="1" y="401"/>
                    <a:pt x="1254" y="3259"/>
                    <a:pt x="1254" y="325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9"/>
            <p:cNvSpPr/>
            <p:nvPr/>
          </p:nvSpPr>
          <p:spPr>
            <a:xfrm>
              <a:off x="4528975" y="1261925"/>
              <a:ext cx="195525" cy="279475"/>
            </a:xfrm>
            <a:custGeom>
              <a:avLst/>
              <a:gdLst/>
              <a:ahLst/>
              <a:cxnLst/>
              <a:rect l="l" t="t" r="r" b="b"/>
              <a:pathLst>
                <a:path w="7821" h="11179" extrusionOk="0">
                  <a:moveTo>
                    <a:pt x="477" y="2682"/>
                  </a:moveTo>
                  <a:cubicBezTo>
                    <a:pt x="477" y="2682"/>
                    <a:pt x="1" y="4362"/>
                    <a:pt x="201" y="5640"/>
                  </a:cubicBezTo>
                  <a:cubicBezTo>
                    <a:pt x="377" y="6943"/>
                    <a:pt x="477" y="9524"/>
                    <a:pt x="1630" y="10352"/>
                  </a:cubicBezTo>
                  <a:cubicBezTo>
                    <a:pt x="2783" y="11179"/>
                    <a:pt x="4437" y="10226"/>
                    <a:pt x="5514" y="9299"/>
                  </a:cubicBezTo>
                  <a:cubicBezTo>
                    <a:pt x="6617" y="8372"/>
                    <a:pt x="7770" y="6667"/>
                    <a:pt x="7795" y="4587"/>
                  </a:cubicBezTo>
                  <a:cubicBezTo>
                    <a:pt x="7820" y="2532"/>
                    <a:pt x="7018" y="1"/>
                    <a:pt x="4036" y="126"/>
                  </a:cubicBezTo>
                  <a:cubicBezTo>
                    <a:pt x="1053" y="251"/>
                    <a:pt x="477" y="2682"/>
                    <a:pt x="477" y="2682"/>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9"/>
            <p:cNvSpPr/>
            <p:nvPr/>
          </p:nvSpPr>
          <p:spPr>
            <a:xfrm>
              <a:off x="4577850" y="1448650"/>
              <a:ext cx="120950" cy="176725"/>
            </a:xfrm>
            <a:custGeom>
              <a:avLst/>
              <a:gdLst/>
              <a:ahLst/>
              <a:cxnLst/>
              <a:rect l="l" t="t" r="r" b="b"/>
              <a:pathLst>
                <a:path w="4838" h="7069" extrusionOk="0">
                  <a:moveTo>
                    <a:pt x="4311" y="0"/>
                  </a:moveTo>
                  <a:cubicBezTo>
                    <a:pt x="4311" y="0"/>
                    <a:pt x="4086" y="2657"/>
                    <a:pt x="4787" y="3634"/>
                  </a:cubicBezTo>
                  <a:cubicBezTo>
                    <a:pt x="4838" y="4286"/>
                    <a:pt x="2958" y="7068"/>
                    <a:pt x="1078" y="6592"/>
                  </a:cubicBezTo>
                  <a:cubicBezTo>
                    <a:pt x="0" y="6316"/>
                    <a:pt x="126" y="5038"/>
                    <a:pt x="126" y="5038"/>
                  </a:cubicBezTo>
                  <a:cubicBezTo>
                    <a:pt x="251" y="4060"/>
                    <a:pt x="126" y="1730"/>
                    <a:pt x="126" y="1730"/>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9"/>
            <p:cNvSpPr/>
            <p:nvPr/>
          </p:nvSpPr>
          <p:spPr>
            <a:xfrm>
              <a:off x="4512050" y="1191125"/>
              <a:ext cx="273225" cy="273825"/>
            </a:xfrm>
            <a:custGeom>
              <a:avLst/>
              <a:gdLst/>
              <a:ahLst/>
              <a:cxnLst/>
              <a:rect l="l" t="t" r="r" b="b"/>
              <a:pathLst>
                <a:path w="10929" h="10953" extrusionOk="0">
                  <a:moveTo>
                    <a:pt x="427" y="3284"/>
                  </a:moveTo>
                  <a:cubicBezTo>
                    <a:pt x="1" y="4813"/>
                    <a:pt x="477" y="5364"/>
                    <a:pt x="1780" y="5815"/>
                  </a:cubicBezTo>
                  <a:cubicBezTo>
                    <a:pt x="3084" y="6241"/>
                    <a:pt x="6517" y="5239"/>
                    <a:pt x="6517" y="5239"/>
                  </a:cubicBezTo>
                  <a:cubicBezTo>
                    <a:pt x="6292" y="6893"/>
                    <a:pt x="6793" y="7745"/>
                    <a:pt x="6793" y="7745"/>
                  </a:cubicBezTo>
                  <a:cubicBezTo>
                    <a:pt x="7369" y="6141"/>
                    <a:pt x="7871" y="6943"/>
                    <a:pt x="7946" y="8246"/>
                  </a:cubicBezTo>
                  <a:cubicBezTo>
                    <a:pt x="7996" y="9524"/>
                    <a:pt x="7269" y="9499"/>
                    <a:pt x="7269" y="9499"/>
                  </a:cubicBezTo>
                  <a:cubicBezTo>
                    <a:pt x="7319" y="10577"/>
                    <a:pt x="7670" y="10953"/>
                    <a:pt x="7670" y="10953"/>
                  </a:cubicBezTo>
                  <a:cubicBezTo>
                    <a:pt x="9049" y="10001"/>
                    <a:pt x="10928" y="3610"/>
                    <a:pt x="8447" y="3459"/>
                  </a:cubicBezTo>
                  <a:cubicBezTo>
                    <a:pt x="8397" y="1229"/>
                    <a:pt x="1329" y="1"/>
                    <a:pt x="427" y="328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9"/>
            <p:cNvSpPr/>
            <p:nvPr/>
          </p:nvSpPr>
          <p:spPr>
            <a:xfrm>
              <a:off x="4616075" y="1528850"/>
              <a:ext cx="237500" cy="697400"/>
            </a:xfrm>
            <a:custGeom>
              <a:avLst/>
              <a:gdLst/>
              <a:ahLst/>
              <a:cxnLst/>
              <a:rect l="l" t="t" r="r" b="b"/>
              <a:pathLst>
                <a:path w="9500" h="27896" extrusionOk="0">
                  <a:moveTo>
                    <a:pt x="3384" y="0"/>
                  </a:moveTo>
                  <a:cubicBezTo>
                    <a:pt x="1153" y="4687"/>
                    <a:pt x="0" y="8948"/>
                    <a:pt x="75" y="12807"/>
                  </a:cubicBezTo>
                  <a:cubicBezTo>
                    <a:pt x="151" y="16667"/>
                    <a:pt x="953" y="27895"/>
                    <a:pt x="953" y="27895"/>
                  </a:cubicBezTo>
                  <a:cubicBezTo>
                    <a:pt x="4787" y="26968"/>
                    <a:pt x="7419" y="25865"/>
                    <a:pt x="8146" y="24562"/>
                  </a:cubicBezTo>
                  <a:cubicBezTo>
                    <a:pt x="6517" y="20226"/>
                    <a:pt x="5915" y="17294"/>
                    <a:pt x="6241" y="16066"/>
                  </a:cubicBezTo>
                  <a:cubicBezTo>
                    <a:pt x="6592" y="14838"/>
                    <a:pt x="9499" y="5414"/>
                    <a:pt x="7970" y="2607"/>
                  </a:cubicBezTo>
                  <a:cubicBezTo>
                    <a:pt x="6542" y="1053"/>
                    <a:pt x="3384" y="0"/>
                    <a:pt x="3384"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9"/>
            <p:cNvSpPr/>
            <p:nvPr/>
          </p:nvSpPr>
          <p:spPr>
            <a:xfrm>
              <a:off x="4604800" y="1513175"/>
              <a:ext cx="95875" cy="134125"/>
            </a:xfrm>
            <a:custGeom>
              <a:avLst/>
              <a:gdLst/>
              <a:ahLst/>
              <a:cxnLst/>
              <a:rect l="l" t="t" r="r" b="b"/>
              <a:pathLst>
                <a:path w="3835" h="5365" extrusionOk="0">
                  <a:moveTo>
                    <a:pt x="3334" y="1"/>
                  </a:moveTo>
                  <a:cubicBezTo>
                    <a:pt x="3334" y="101"/>
                    <a:pt x="3835" y="627"/>
                    <a:pt x="3835" y="627"/>
                  </a:cubicBezTo>
                  <a:cubicBezTo>
                    <a:pt x="3835" y="627"/>
                    <a:pt x="2857" y="2733"/>
                    <a:pt x="2506" y="3660"/>
                  </a:cubicBezTo>
                  <a:cubicBezTo>
                    <a:pt x="2181" y="4587"/>
                    <a:pt x="1253" y="5364"/>
                    <a:pt x="1253" y="5364"/>
                  </a:cubicBezTo>
                  <a:lnTo>
                    <a:pt x="0" y="4011"/>
                  </a:lnTo>
                  <a:cubicBezTo>
                    <a:pt x="1729" y="3109"/>
                    <a:pt x="3334" y="1"/>
                    <a:pt x="3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9"/>
            <p:cNvSpPr/>
            <p:nvPr/>
          </p:nvSpPr>
          <p:spPr>
            <a:xfrm>
              <a:off x="4561550" y="1526975"/>
              <a:ext cx="43275" cy="110300"/>
            </a:xfrm>
            <a:custGeom>
              <a:avLst/>
              <a:gdLst/>
              <a:ahLst/>
              <a:cxnLst/>
              <a:rect l="l" t="t" r="r" b="b"/>
              <a:pathLst>
                <a:path w="1731" h="4412" extrusionOk="0">
                  <a:moveTo>
                    <a:pt x="928" y="125"/>
                  </a:moveTo>
                  <a:cubicBezTo>
                    <a:pt x="1053" y="0"/>
                    <a:pt x="1329" y="2757"/>
                    <a:pt x="1730" y="3459"/>
                  </a:cubicBezTo>
                  <a:cubicBezTo>
                    <a:pt x="953" y="4211"/>
                    <a:pt x="477" y="4411"/>
                    <a:pt x="477" y="4411"/>
                  </a:cubicBezTo>
                  <a:cubicBezTo>
                    <a:pt x="477" y="4411"/>
                    <a:pt x="1" y="1303"/>
                    <a:pt x="928" y="12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9"/>
            <p:cNvSpPr/>
            <p:nvPr/>
          </p:nvSpPr>
          <p:spPr>
            <a:xfrm>
              <a:off x="4580975" y="1612175"/>
              <a:ext cx="50150" cy="51400"/>
            </a:xfrm>
            <a:custGeom>
              <a:avLst/>
              <a:gdLst/>
              <a:ahLst/>
              <a:cxnLst/>
              <a:rect l="l" t="t" r="r" b="b"/>
              <a:pathLst>
                <a:path w="2006" h="2056" extrusionOk="0">
                  <a:moveTo>
                    <a:pt x="1078" y="1"/>
                  </a:moveTo>
                  <a:lnTo>
                    <a:pt x="1" y="652"/>
                  </a:lnTo>
                  <a:cubicBezTo>
                    <a:pt x="251" y="1504"/>
                    <a:pt x="276" y="2056"/>
                    <a:pt x="276" y="2056"/>
                  </a:cubicBezTo>
                  <a:lnTo>
                    <a:pt x="1254" y="2056"/>
                  </a:lnTo>
                  <a:lnTo>
                    <a:pt x="2006" y="1003"/>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9"/>
            <p:cNvSpPr/>
            <p:nvPr/>
          </p:nvSpPr>
          <p:spPr>
            <a:xfrm>
              <a:off x="4550900" y="1653525"/>
              <a:ext cx="62700" cy="373475"/>
            </a:xfrm>
            <a:custGeom>
              <a:avLst/>
              <a:gdLst/>
              <a:ahLst/>
              <a:cxnLst/>
              <a:rect l="l" t="t" r="r" b="b"/>
              <a:pathLst>
                <a:path w="2508" h="14939" extrusionOk="0">
                  <a:moveTo>
                    <a:pt x="1479" y="402"/>
                  </a:moveTo>
                  <a:cubicBezTo>
                    <a:pt x="1" y="8071"/>
                    <a:pt x="151" y="12833"/>
                    <a:pt x="151" y="12833"/>
                  </a:cubicBezTo>
                  <a:lnTo>
                    <a:pt x="903" y="14938"/>
                  </a:lnTo>
                  <a:lnTo>
                    <a:pt x="2507" y="12582"/>
                  </a:lnTo>
                  <a:cubicBezTo>
                    <a:pt x="2507" y="12582"/>
                    <a:pt x="1329" y="3560"/>
                    <a:pt x="2457" y="402"/>
                  </a:cubicBezTo>
                  <a:cubicBezTo>
                    <a:pt x="1855" y="1"/>
                    <a:pt x="1479" y="402"/>
                    <a:pt x="1479" y="402"/>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9"/>
            <p:cNvSpPr/>
            <p:nvPr/>
          </p:nvSpPr>
          <p:spPr>
            <a:xfrm>
              <a:off x="2498900" y="2237500"/>
              <a:ext cx="464300" cy="767575"/>
            </a:xfrm>
            <a:custGeom>
              <a:avLst/>
              <a:gdLst/>
              <a:ahLst/>
              <a:cxnLst/>
              <a:rect l="l" t="t" r="r" b="b"/>
              <a:pathLst>
                <a:path w="18572" h="30703" extrusionOk="0">
                  <a:moveTo>
                    <a:pt x="14511" y="151"/>
                  </a:moveTo>
                  <a:cubicBezTo>
                    <a:pt x="11429" y="0"/>
                    <a:pt x="4737" y="2106"/>
                    <a:pt x="2356" y="5063"/>
                  </a:cubicBezTo>
                  <a:cubicBezTo>
                    <a:pt x="0" y="8046"/>
                    <a:pt x="2983" y="12782"/>
                    <a:pt x="3760" y="15990"/>
                  </a:cubicBezTo>
                  <a:cubicBezTo>
                    <a:pt x="4562" y="19173"/>
                    <a:pt x="3333" y="27143"/>
                    <a:pt x="3333" y="27920"/>
                  </a:cubicBezTo>
                  <a:cubicBezTo>
                    <a:pt x="6968" y="30351"/>
                    <a:pt x="15714" y="30702"/>
                    <a:pt x="16717" y="27093"/>
                  </a:cubicBezTo>
                  <a:cubicBezTo>
                    <a:pt x="17143" y="23183"/>
                    <a:pt x="14286" y="19073"/>
                    <a:pt x="14236" y="16792"/>
                  </a:cubicBezTo>
                  <a:cubicBezTo>
                    <a:pt x="14386" y="11855"/>
                    <a:pt x="18572" y="1629"/>
                    <a:pt x="14511" y="15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9"/>
            <p:cNvSpPr/>
            <p:nvPr/>
          </p:nvSpPr>
          <p:spPr>
            <a:xfrm>
              <a:off x="2787750" y="2240625"/>
              <a:ext cx="137850" cy="770700"/>
            </a:xfrm>
            <a:custGeom>
              <a:avLst/>
              <a:gdLst/>
              <a:ahLst/>
              <a:cxnLst/>
              <a:rect l="l" t="t" r="r" b="b"/>
              <a:pathLst>
                <a:path w="5514" h="30828" extrusionOk="0">
                  <a:moveTo>
                    <a:pt x="276" y="728"/>
                  </a:moveTo>
                  <a:cubicBezTo>
                    <a:pt x="1880" y="7670"/>
                    <a:pt x="1379" y="15164"/>
                    <a:pt x="1028" y="18096"/>
                  </a:cubicBezTo>
                  <a:cubicBezTo>
                    <a:pt x="652" y="21028"/>
                    <a:pt x="602" y="30828"/>
                    <a:pt x="602" y="30828"/>
                  </a:cubicBezTo>
                  <a:cubicBezTo>
                    <a:pt x="2957" y="29625"/>
                    <a:pt x="4085" y="27419"/>
                    <a:pt x="4135" y="26417"/>
                  </a:cubicBezTo>
                  <a:cubicBezTo>
                    <a:pt x="4211" y="25414"/>
                    <a:pt x="3283" y="16918"/>
                    <a:pt x="3358" y="16241"/>
                  </a:cubicBezTo>
                  <a:cubicBezTo>
                    <a:pt x="3409" y="15540"/>
                    <a:pt x="5514" y="7520"/>
                    <a:pt x="5389" y="3986"/>
                  </a:cubicBezTo>
                  <a:cubicBezTo>
                    <a:pt x="5263" y="427"/>
                    <a:pt x="2957" y="26"/>
                    <a:pt x="2957" y="26"/>
                  </a:cubicBez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9"/>
            <p:cNvSpPr/>
            <p:nvPr/>
          </p:nvSpPr>
          <p:spPr>
            <a:xfrm>
              <a:off x="2666175" y="1987500"/>
              <a:ext cx="206175" cy="302025"/>
            </a:xfrm>
            <a:custGeom>
              <a:avLst/>
              <a:gdLst/>
              <a:ahLst/>
              <a:cxnLst/>
              <a:rect l="l" t="t" r="r" b="b"/>
              <a:pathLst>
                <a:path w="8247" h="12081" extrusionOk="0">
                  <a:moveTo>
                    <a:pt x="7921" y="2933"/>
                  </a:moveTo>
                  <a:cubicBezTo>
                    <a:pt x="7921" y="2933"/>
                    <a:pt x="8171" y="4737"/>
                    <a:pt x="8221" y="6141"/>
                  </a:cubicBezTo>
                  <a:cubicBezTo>
                    <a:pt x="8247" y="8421"/>
                    <a:pt x="7871" y="10326"/>
                    <a:pt x="6617" y="11203"/>
                  </a:cubicBezTo>
                  <a:cubicBezTo>
                    <a:pt x="5389" y="12081"/>
                    <a:pt x="3109" y="11504"/>
                    <a:pt x="1931" y="10502"/>
                  </a:cubicBezTo>
                  <a:cubicBezTo>
                    <a:pt x="753" y="9499"/>
                    <a:pt x="26" y="7193"/>
                    <a:pt x="26" y="4963"/>
                  </a:cubicBezTo>
                  <a:cubicBezTo>
                    <a:pt x="1" y="2732"/>
                    <a:pt x="878" y="0"/>
                    <a:pt x="4111" y="176"/>
                  </a:cubicBezTo>
                  <a:cubicBezTo>
                    <a:pt x="7319" y="326"/>
                    <a:pt x="7921" y="2933"/>
                    <a:pt x="7921" y="2933"/>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9"/>
            <p:cNvSpPr/>
            <p:nvPr/>
          </p:nvSpPr>
          <p:spPr>
            <a:xfrm>
              <a:off x="2674950" y="2188000"/>
              <a:ext cx="129725" cy="190500"/>
            </a:xfrm>
            <a:custGeom>
              <a:avLst/>
              <a:gdLst/>
              <a:ahLst/>
              <a:cxnLst/>
              <a:rect l="l" t="t" r="r" b="b"/>
              <a:pathLst>
                <a:path w="5189" h="7620" extrusionOk="0">
                  <a:moveTo>
                    <a:pt x="577" y="0"/>
                  </a:moveTo>
                  <a:cubicBezTo>
                    <a:pt x="577" y="0"/>
                    <a:pt x="828" y="2858"/>
                    <a:pt x="51" y="3910"/>
                  </a:cubicBezTo>
                  <a:cubicBezTo>
                    <a:pt x="1" y="4637"/>
                    <a:pt x="2006" y="7619"/>
                    <a:pt x="4011" y="7118"/>
                  </a:cubicBezTo>
                  <a:cubicBezTo>
                    <a:pt x="5189" y="6817"/>
                    <a:pt x="5063" y="5439"/>
                    <a:pt x="5063" y="5439"/>
                  </a:cubicBezTo>
                  <a:cubicBezTo>
                    <a:pt x="4938" y="4411"/>
                    <a:pt x="5089" y="1880"/>
                    <a:pt x="5089" y="1880"/>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9"/>
            <p:cNvSpPr/>
            <p:nvPr/>
          </p:nvSpPr>
          <p:spPr>
            <a:xfrm>
              <a:off x="2597250" y="1942375"/>
              <a:ext cx="285125" cy="307675"/>
            </a:xfrm>
            <a:custGeom>
              <a:avLst/>
              <a:gdLst/>
              <a:ahLst/>
              <a:cxnLst/>
              <a:rect l="l" t="t" r="r" b="b"/>
              <a:pathLst>
                <a:path w="11405" h="12307" extrusionOk="0">
                  <a:moveTo>
                    <a:pt x="10402" y="2482"/>
                  </a:moveTo>
                  <a:cubicBezTo>
                    <a:pt x="8623" y="1"/>
                    <a:pt x="2006" y="2031"/>
                    <a:pt x="2557" y="4387"/>
                  </a:cubicBezTo>
                  <a:cubicBezTo>
                    <a:pt x="1" y="5189"/>
                    <a:pt x="1655" y="11805"/>
                    <a:pt x="4688" y="12307"/>
                  </a:cubicBezTo>
                  <a:cubicBezTo>
                    <a:pt x="4688" y="12307"/>
                    <a:pt x="6091" y="10903"/>
                    <a:pt x="5991" y="10552"/>
                  </a:cubicBezTo>
                  <a:cubicBezTo>
                    <a:pt x="5690" y="10678"/>
                    <a:pt x="5314" y="10678"/>
                    <a:pt x="5139" y="9876"/>
                  </a:cubicBezTo>
                  <a:cubicBezTo>
                    <a:pt x="4838" y="8497"/>
                    <a:pt x="5690" y="7620"/>
                    <a:pt x="6718" y="9149"/>
                  </a:cubicBezTo>
                  <a:cubicBezTo>
                    <a:pt x="6718" y="9149"/>
                    <a:pt x="6868" y="7946"/>
                    <a:pt x="6191" y="6292"/>
                  </a:cubicBezTo>
                  <a:cubicBezTo>
                    <a:pt x="6191" y="6292"/>
                    <a:pt x="9625" y="5991"/>
                    <a:pt x="10728" y="5013"/>
                  </a:cubicBezTo>
                  <a:cubicBezTo>
                    <a:pt x="11329" y="4512"/>
                    <a:pt x="11405" y="3860"/>
                    <a:pt x="10402" y="2482"/>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9"/>
            <p:cNvSpPr/>
            <p:nvPr/>
          </p:nvSpPr>
          <p:spPr>
            <a:xfrm>
              <a:off x="2471950" y="2274475"/>
              <a:ext cx="260675" cy="743750"/>
            </a:xfrm>
            <a:custGeom>
              <a:avLst/>
              <a:gdLst/>
              <a:ahLst/>
              <a:cxnLst/>
              <a:rect l="l" t="t" r="r" b="b"/>
              <a:pathLst>
                <a:path w="10427" h="29750" extrusionOk="0">
                  <a:moveTo>
                    <a:pt x="8046" y="0"/>
                  </a:moveTo>
                  <a:cubicBezTo>
                    <a:pt x="10427" y="5063"/>
                    <a:pt x="9700" y="9775"/>
                    <a:pt x="9574" y="13935"/>
                  </a:cubicBezTo>
                  <a:cubicBezTo>
                    <a:pt x="9474" y="18095"/>
                    <a:pt x="7319" y="29750"/>
                    <a:pt x="7319" y="29750"/>
                  </a:cubicBezTo>
                  <a:cubicBezTo>
                    <a:pt x="3183" y="28722"/>
                    <a:pt x="2707" y="25940"/>
                    <a:pt x="1905" y="24537"/>
                  </a:cubicBezTo>
                  <a:cubicBezTo>
                    <a:pt x="0" y="14812"/>
                    <a:pt x="1254" y="5965"/>
                    <a:pt x="3033" y="3033"/>
                  </a:cubicBezTo>
                  <a:cubicBezTo>
                    <a:pt x="4437" y="752"/>
                    <a:pt x="8046" y="0"/>
                    <a:pt x="80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9"/>
            <p:cNvSpPr/>
            <p:nvPr/>
          </p:nvSpPr>
          <p:spPr>
            <a:xfrm>
              <a:off x="2507650" y="2396650"/>
              <a:ext cx="202425" cy="427350"/>
            </a:xfrm>
            <a:custGeom>
              <a:avLst/>
              <a:gdLst/>
              <a:ahLst/>
              <a:cxnLst/>
              <a:rect l="l" t="t" r="r" b="b"/>
              <a:pathLst>
                <a:path w="8097" h="17094" extrusionOk="0">
                  <a:moveTo>
                    <a:pt x="8096" y="10126"/>
                  </a:moveTo>
                  <a:cubicBezTo>
                    <a:pt x="6893" y="6717"/>
                    <a:pt x="5866" y="1955"/>
                    <a:pt x="3836" y="953"/>
                  </a:cubicBezTo>
                  <a:cubicBezTo>
                    <a:pt x="1" y="0"/>
                    <a:pt x="1154" y="9574"/>
                    <a:pt x="3034" y="13158"/>
                  </a:cubicBezTo>
                  <a:cubicBezTo>
                    <a:pt x="4161" y="15339"/>
                    <a:pt x="5314" y="16542"/>
                    <a:pt x="7219" y="17093"/>
                  </a:cubicBezTo>
                  <a:cubicBezTo>
                    <a:pt x="7595" y="14587"/>
                    <a:pt x="7971" y="11980"/>
                    <a:pt x="8096" y="10126"/>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9"/>
            <p:cNvSpPr/>
            <p:nvPr/>
          </p:nvSpPr>
          <p:spPr>
            <a:xfrm>
              <a:off x="2673075" y="2257550"/>
              <a:ext cx="102150" cy="144750"/>
            </a:xfrm>
            <a:custGeom>
              <a:avLst/>
              <a:gdLst/>
              <a:ahLst/>
              <a:cxnLst/>
              <a:rect l="l" t="t" r="r" b="b"/>
              <a:pathLst>
                <a:path w="4086" h="5790" extrusionOk="0">
                  <a:moveTo>
                    <a:pt x="552" y="0"/>
                  </a:moveTo>
                  <a:cubicBezTo>
                    <a:pt x="527" y="101"/>
                    <a:pt x="1" y="677"/>
                    <a:pt x="1" y="677"/>
                  </a:cubicBezTo>
                  <a:cubicBezTo>
                    <a:pt x="1" y="677"/>
                    <a:pt x="1028" y="2958"/>
                    <a:pt x="1404" y="3960"/>
                  </a:cubicBezTo>
                  <a:cubicBezTo>
                    <a:pt x="1780" y="4963"/>
                    <a:pt x="2757" y="5790"/>
                    <a:pt x="2757" y="5790"/>
                  </a:cubicBezTo>
                  <a:lnTo>
                    <a:pt x="4086" y="4336"/>
                  </a:lnTo>
                  <a:cubicBezTo>
                    <a:pt x="2256" y="3334"/>
                    <a:pt x="552" y="0"/>
                    <a:pt x="5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9"/>
            <p:cNvSpPr/>
            <p:nvPr/>
          </p:nvSpPr>
          <p:spPr>
            <a:xfrm>
              <a:off x="2775200" y="2272575"/>
              <a:ext cx="47650" cy="119075"/>
            </a:xfrm>
            <a:custGeom>
              <a:avLst/>
              <a:gdLst/>
              <a:ahLst/>
              <a:cxnLst/>
              <a:rect l="l" t="t" r="r" b="b"/>
              <a:pathLst>
                <a:path w="1906" h="4763" extrusionOk="0">
                  <a:moveTo>
                    <a:pt x="903" y="151"/>
                  </a:moveTo>
                  <a:cubicBezTo>
                    <a:pt x="778" y="1"/>
                    <a:pt x="452" y="2983"/>
                    <a:pt x="1" y="3735"/>
                  </a:cubicBezTo>
                  <a:cubicBezTo>
                    <a:pt x="878" y="4537"/>
                    <a:pt x="1379" y="4763"/>
                    <a:pt x="1379" y="4763"/>
                  </a:cubicBezTo>
                  <a:cubicBezTo>
                    <a:pt x="1379" y="4763"/>
                    <a:pt x="1906" y="1429"/>
                    <a:pt x="903" y="15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9"/>
            <p:cNvSpPr/>
            <p:nvPr/>
          </p:nvSpPr>
          <p:spPr>
            <a:xfrm>
              <a:off x="2668700" y="2321450"/>
              <a:ext cx="1904150" cy="1099650"/>
            </a:xfrm>
            <a:custGeom>
              <a:avLst/>
              <a:gdLst/>
              <a:ahLst/>
              <a:cxnLst/>
              <a:rect l="l" t="t" r="r" b="b"/>
              <a:pathLst>
                <a:path w="76166" h="43986" extrusionOk="0">
                  <a:moveTo>
                    <a:pt x="42131" y="1"/>
                  </a:moveTo>
                  <a:lnTo>
                    <a:pt x="0" y="24337"/>
                  </a:lnTo>
                  <a:lnTo>
                    <a:pt x="34035" y="43986"/>
                  </a:lnTo>
                  <a:lnTo>
                    <a:pt x="76166" y="19650"/>
                  </a:lnTo>
                  <a:lnTo>
                    <a:pt x="42131" y="1"/>
                  </a:ln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59"/>
            <p:cNvSpPr/>
            <p:nvPr/>
          </p:nvSpPr>
          <p:spPr>
            <a:xfrm>
              <a:off x="2664925" y="2908250"/>
              <a:ext cx="80850" cy="42775"/>
            </a:xfrm>
            <a:custGeom>
              <a:avLst/>
              <a:gdLst/>
              <a:ahLst/>
              <a:cxnLst/>
              <a:rect l="l" t="t" r="r" b="b"/>
              <a:pathLst>
                <a:path w="3234" h="1711" extrusionOk="0">
                  <a:moveTo>
                    <a:pt x="1617" y="0"/>
                  </a:moveTo>
                  <a:cubicBezTo>
                    <a:pt x="1241" y="0"/>
                    <a:pt x="865" y="88"/>
                    <a:pt x="577" y="263"/>
                  </a:cubicBezTo>
                  <a:cubicBezTo>
                    <a:pt x="1" y="589"/>
                    <a:pt x="1" y="1115"/>
                    <a:pt x="577" y="1466"/>
                  </a:cubicBezTo>
                  <a:cubicBezTo>
                    <a:pt x="865" y="1629"/>
                    <a:pt x="1248" y="1711"/>
                    <a:pt x="1627" y="1711"/>
                  </a:cubicBezTo>
                  <a:cubicBezTo>
                    <a:pt x="2006" y="1711"/>
                    <a:pt x="2382" y="1629"/>
                    <a:pt x="2657" y="1466"/>
                  </a:cubicBezTo>
                  <a:cubicBezTo>
                    <a:pt x="3234" y="1140"/>
                    <a:pt x="3234" y="589"/>
                    <a:pt x="2657" y="263"/>
                  </a:cubicBezTo>
                  <a:cubicBezTo>
                    <a:pt x="2369" y="88"/>
                    <a:pt x="1993" y="0"/>
                    <a:pt x="1617"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9"/>
            <p:cNvSpPr/>
            <p:nvPr/>
          </p:nvSpPr>
          <p:spPr>
            <a:xfrm>
              <a:off x="4495775" y="2791550"/>
              <a:ext cx="80850" cy="42300"/>
            </a:xfrm>
            <a:custGeom>
              <a:avLst/>
              <a:gdLst/>
              <a:ahLst/>
              <a:cxnLst/>
              <a:rect l="l" t="t" r="r" b="b"/>
              <a:pathLst>
                <a:path w="3234" h="1692" extrusionOk="0">
                  <a:moveTo>
                    <a:pt x="1604" y="0"/>
                  </a:moveTo>
                  <a:cubicBezTo>
                    <a:pt x="1222" y="0"/>
                    <a:pt x="840" y="82"/>
                    <a:pt x="552" y="245"/>
                  </a:cubicBezTo>
                  <a:cubicBezTo>
                    <a:pt x="0" y="570"/>
                    <a:pt x="0" y="1097"/>
                    <a:pt x="577" y="1448"/>
                  </a:cubicBezTo>
                  <a:cubicBezTo>
                    <a:pt x="865" y="1610"/>
                    <a:pt x="1241" y="1692"/>
                    <a:pt x="1617" y="1692"/>
                  </a:cubicBezTo>
                  <a:cubicBezTo>
                    <a:pt x="1993" y="1692"/>
                    <a:pt x="2369" y="1610"/>
                    <a:pt x="2657" y="1448"/>
                  </a:cubicBezTo>
                  <a:cubicBezTo>
                    <a:pt x="3233" y="1122"/>
                    <a:pt x="3233" y="570"/>
                    <a:pt x="2657" y="245"/>
                  </a:cubicBezTo>
                  <a:cubicBezTo>
                    <a:pt x="2369" y="82"/>
                    <a:pt x="1986" y="0"/>
                    <a:pt x="1604"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9"/>
            <p:cNvSpPr/>
            <p:nvPr/>
          </p:nvSpPr>
          <p:spPr>
            <a:xfrm>
              <a:off x="4506425" y="3600600"/>
              <a:ext cx="58925" cy="31350"/>
            </a:xfrm>
            <a:custGeom>
              <a:avLst/>
              <a:gdLst/>
              <a:ahLst/>
              <a:cxnLst/>
              <a:rect l="l" t="t" r="r" b="b"/>
              <a:pathLst>
                <a:path w="2357" h="1254" extrusionOk="0">
                  <a:moveTo>
                    <a:pt x="1178" y="0"/>
                  </a:moveTo>
                  <a:cubicBezTo>
                    <a:pt x="903" y="0"/>
                    <a:pt x="627" y="63"/>
                    <a:pt x="426" y="188"/>
                  </a:cubicBezTo>
                  <a:cubicBezTo>
                    <a:pt x="0" y="439"/>
                    <a:pt x="0" y="815"/>
                    <a:pt x="426" y="1066"/>
                  </a:cubicBezTo>
                  <a:cubicBezTo>
                    <a:pt x="639" y="1191"/>
                    <a:pt x="915" y="1254"/>
                    <a:pt x="1191" y="1254"/>
                  </a:cubicBezTo>
                  <a:cubicBezTo>
                    <a:pt x="1466" y="1254"/>
                    <a:pt x="1742" y="1191"/>
                    <a:pt x="1955" y="1066"/>
                  </a:cubicBezTo>
                  <a:cubicBezTo>
                    <a:pt x="2356" y="815"/>
                    <a:pt x="2356" y="439"/>
                    <a:pt x="1930" y="188"/>
                  </a:cubicBezTo>
                  <a:cubicBezTo>
                    <a:pt x="1730" y="63"/>
                    <a:pt x="1454" y="0"/>
                    <a:pt x="1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9"/>
            <p:cNvSpPr/>
            <p:nvPr/>
          </p:nvSpPr>
          <p:spPr>
            <a:xfrm>
              <a:off x="4498900" y="2812700"/>
              <a:ext cx="73950" cy="803275"/>
            </a:xfrm>
            <a:custGeom>
              <a:avLst/>
              <a:gdLst/>
              <a:ahLst/>
              <a:cxnLst/>
              <a:rect l="l" t="t" r="r" b="b"/>
              <a:pathLst>
                <a:path w="2958" h="32131" extrusionOk="0">
                  <a:moveTo>
                    <a:pt x="1" y="0"/>
                  </a:moveTo>
                  <a:lnTo>
                    <a:pt x="402" y="32131"/>
                  </a:lnTo>
                  <a:lnTo>
                    <a:pt x="2557" y="32131"/>
                  </a:lnTo>
                  <a:lnTo>
                    <a:pt x="2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9"/>
            <p:cNvSpPr/>
            <p:nvPr/>
          </p:nvSpPr>
          <p:spPr>
            <a:xfrm>
              <a:off x="3476350" y="3376200"/>
              <a:ext cx="80850" cy="42800"/>
            </a:xfrm>
            <a:custGeom>
              <a:avLst/>
              <a:gdLst/>
              <a:ahLst/>
              <a:cxnLst/>
              <a:rect l="l" t="t" r="r" b="b"/>
              <a:pathLst>
                <a:path w="3234" h="1712" extrusionOk="0">
                  <a:moveTo>
                    <a:pt x="1596" y="1"/>
                  </a:moveTo>
                  <a:cubicBezTo>
                    <a:pt x="1227" y="1"/>
                    <a:pt x="859" y="82"/>
                    <a:pt x="577" y="242"/>
                  </a:cubicBezTo>
                  <a:cubicBezTo>
                    <a:pt x="0" y="593"/>
                    <a:pt x="0" y="1119"/>
                    <a:pt x="577" y="1445"/>
                  </a:cubicBezTo>
                  <a:cubicBezTo>
                    <a:pt x="870" y="1624"/>
                    <a:pt x="1255" y="1711"/>
                    <a:pt x="1638" y="1711"/>
                  </a:cubicBezTo>
                  <a:cubicBezTo>
                    <a:pt x="2006" y="1711"/>
                    <a:pt x="2374" y="1630"/>
                    <a:pt x="2657" y="1470"/>
                  </a:cubicBezTo>
                  <a:cubicBezTo>
                    <a:pt x="3233" y="1119"/>
                    <a:pt x="3233" y="593"/>
                    <a:pt x="2657" y="267"/>
                  </a:cubicBezTo>
                  <a:cubicBezTo>
                    <a:pt x="2363" y="88"/>
                    <a:pt x="1979" y="1"/>
                    <a:pt x="1596" y="1"/>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9"/>
            <p:cNvSpPr/>
            <p:nvPr/>
          </p:nvSpPr>
          <p:spPr>
            <a:xfrm>
              <a:off x="3487000" y="4185825"/>
              <a:ext cx="58925" cy="30875"/>
            </a:xfrm>
            <a:custGeom>
              <a:avLst/>
              <a:gdLst/>
              <a:ahLst/>
              <a:cxnLst/>
              <a:rect l="l" t="t" r="r" b="b"/>
              <a:pathLst>
                <a:path w="2357" h="1235" extrusionOk="0">
                  <a:moveTo>
                    <a:pt x="1191" y="0"/>
                  </a:moveTo>
                  <a:cubicBezTo>
                    <a:pt x="915" y="0"/>
                    <a:pt x="639" y="63"/>
                    <a:pt x="426" y="188"/>
                  </a:cubicBezTo>
                  <a:cubicBezTo>
                    <a:pt x="0" y="414"/>
                    <a:pt x="0" y="815"/>
                    <a:pt x="426" y="1065"/>
                  </a:cubicBezTo>
                  <a:cubicBezTo>
                    <a:pt x="639" y="1178"/>
                    <a:pt x="915" y="1234"/>
                    <a:pt x="1191" y="1234"/>
                  </a:cubicBezTo>
                  <a:cubicBezTo>
                    <a:pt x="1466" y="1234"/>
                    <a:pt x="1742" y="1178"/>
                    <a:pt x="1955" y="1065"/>
                  </a:cubicBezTo>
                  <a:cubicBezTo>
                    <a:pt x="2356" y="815"/>
                    <a:pt x="2356" y="414"/>
                    <a:pt x="1955" y="188"/>
                  </a:cubicBezTo>
                  <a:cubicBezTo>
                    <a:pt x="1742" y="63"/>
                    <a:pt x="1466" y="0"/>
                    <a:pt x="1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59"/>
            <p:cNvSpPr/>
            <p:nvPr/>
          </p:nvSpPr>
          <p:spPr>
            <a:xfrm>
              <a:off x="3480100" y="3397275"/>
              <a:ext cx="73325" cy="803925"/>
            </a:xfrm>
            <a:custGeom>
              <a:avLst/>
              <a:gdLst/>
              <a:ahLst/>
              <a:cxnLst/>
              <a:rect l="l" t="t" r="r" b="b"/>
              <a:pathLst>
                <a:path w="2933" h="32157" extrusionOk="0">
                  <a:moveTo>
                    <a:pt x="0" y="1"/>
                  </a:moveTo>
                  <a:lnTo>
                    <a:pt x="401" y="32156"/>
                  </a:lnTo>
                  <a:lnTo>
                    <a:pt x="2532" y="32156"/>
                  </a:lnTo>
                  <a:lnTo>
                    <a:pt x="29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59"/>
            <p:cNvSpPr/>
            <p:nvPr/>
          </p:nvSpPr>
          <p:spPr>
            <a:xfrm>
              <a:off x="3679975" y="2321625"/>
              <a:ext cx="80850" cy="42300"/>
            </a:xfrm>
            <a:custGeom>
              <a:avLst/>
              <a:gdLst/>
              <a:ahLst/>
              <a:cxnLst/>
              <a:rect l="l" t="t" r="r" b="b"/>
              <a:pathLst>
                <a:path w="3234" h="1692" extrusionOk="0">
                  <a:moveTo>
                    <a:pt x="1617" y="0"/>
                  </a:moveTo>
                  <a:cubicBezTo>
                    <a:pt x="1241" y="0"/>
                    <a:pt x="865" y="82"/>
                    <a:pt x="577" y="244"/>
                  </a:cubicBezTo>
                  <a:cubicBezTo>
                    <a:pt x="0" y="570"/>
                    <a:pt x="0" y="1122"/>
                    <a:pt x="577" y="1447"/>
                  </a:cubicBezTo>
                  <a:cubicBezTo>
                    <a:pt x="865" y="1610"/>
                    <a:pt x="1247" y="1692"/>
                    <a:pt x="1626" y="1692"/>
                  </a:cubicBezTo>
                  <a:cubicBezTo>
                    <a:pt x="2006" y="1692"/>
                    <a:pt x="2381" y="1610"/>
                    <a:pt x="2657" y="1447"/>
                  </a:cubicBezTo>
                  <a:cubicBezTo>
                    <a:pt x="3234" y="1122"/>
                    <a:pt x="3234" y="570"/>
                    <a:pt x="2657" y="244"/>
                  </a:cubicBezTo>
                  <a:cubicBezTo>
                    <a:pt x="2369" y="82"/>
                    <a:pt x="1993" y="0"/>
                    <a:pt x="1617"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59"/>
            <p:cNvSpPr/>
            <p:nvPr/>
          </p:nvSpPr>
          <p:spPr>
            <a:xfrm>
              <a:off x="3691250" y="3130675"/>
              <a:ext cx="58925" cy="31350"/>
            </a:xfrm>
            <a:custGeom>
              <a:avLst/>
              <a:gdLst/>
              <a:ahLst/>
              <a:cxnLst/>
              <a:rect l="l" t="t" r="r" b="b"/>
              <a:pathLst>
                <a:path w="2357" h="1254" extrusionOk="0">
                  <a:moveTo>
                    <a:pt x="1166" y="0"/>
                  </a:moveTo>
                  <a:cubicBezTo>
                    <a:pt x="890" y="0"/>
                    <a:pt x="615" y="63"/>
                    <a:pt x="402" y="188"/>
                  </a:cubicBezTo>
                  <a:cubicBezTo>
                    <a:pt x="1" y="439"/>
                    <a:pt x="1" y="815"/>
                    <a:pt x="427" y="1066"/>
                  </a:cubicBezTo>
                  <a:cubicBezTo>
                    <a:pt x="627" y="1191"/>
                    <a:pt x="897" y="1254"/>
                    <a:pt x="1169" y="1254"/>
                  </a:cubicBezTo>
                  <a:cubicBezTo>
                    <a:pt x="1442" y="1254"/>
                    <a:pt x="1717" y="1191"/>
                    <a:pt x="1930" y="1066"/>
                  </a:cubicBezTo>
                  <a:cubicBezTo>
                    <a:pt x="2357" y="815"/>
                    <a:pt x="2357" y="439"/>
                    <a:pt x="1930" y="188"/>
                  </a:cubicBezTo>
                  <a:cubicBezTo>
                    <a:pt x="1717" y="63"/>
                    <a:pt x="1442" y="0"/>
                    <a:pt x="1166"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9"/>
            <p:cNvSpPr/>
            <p:nvPr/>
          </p:nvSpPr>
          <p:spPr>
            <a:xfrm>
              <a:off x="3683725" y="2342750"/>
              <a:ext cx="73350" cy="803925"/>
            </a:xfrm>
            <a:custGeom>
              <a:avLst/>
              <a:gdLst/>
              <a:ahLst/>
              <a:cxnLst/>
              <a:rect l="l" t="t" r="r" b="b"/>
              <a:pathLst>
                <a:path w="2934" h="32157" extrusionOk="0">
                  <a:moveTo>
                    <a:pt x="1" y="1"/>
                  </a:moveTo>
                  <a:lnTo>
                    <a:pt x="402" y="32156"/>
                  </a:lnTo>
                  <a:lnTo>
                    <a:pt x="2557" y="32156"/>
                  </a:lnTo>
                  <a:lnTo>
                    <a:pt x="2933" y="1"/>
                  </a:ln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9"/>
            <p:cNvSpPr/>
            <p:nvPr/>
          </p:nvSpPr>
          <p:spPr>
            <a:xfrm>
              <a:off x="2401775" y="2627850"/>
              <a:ext cx="2445525" cy="999825"/>
            </a:xfrm>
            <a:custGeom>
              <a:avLst/>
              <a:gdLst/>
              <a:ahLst/>
              <a:cxnLst/>
              <a:rect l="l" t="t" r="r" b="b"/>
              <a:pathLst>
                <a:path w="97821" h="39993" extrusionOk="0">
                  <a:moveTo>
                    <a:pt x="97820" y="0"/>
                  </a:moveTo>
                  <a:cubicBezTo>
                    <a:pt x="97820" y="3685"/>
                    <a:pt x="95590" y="7194"/>
                    <a:pt x="91028" y="9800"/>
                  </a:cubicBezTo>
                  <a:lnTo>
                    <a:pt x="48898" y="34136"/>
                  </a:lnTo>
                  <a:cubicBezTo>
                    <a:pt x="44333" y="36771"/>
                    <a:pt x="38224" y="38062"/>
                    <a:pt x="31826" y="38062"/>
                  </a:cubicBezTo>
                  <a:cubicBezTo>
                    <a:pt x="24104" y="38062"/>
                    <a:pt x="15959" y="36180"/>
                    <a:pt x="9599" y="32507"/>
                  </a:cubicBezTo>
                  <a:cubicBezTo>
                    <a:pt x="3384" y="28923"/>
                    <a:pt x="126" y="24336"/>
                    <a:pt x="0" y="19950"/>
                  </a:cubicBezTo>
                  <a:lnTo>
                    <a:pt x="0" y="21855"/>
                  </a:lnTo>
                  <a:cubicBezTo>
                    <a:pt x="126" y="26241"/>
                    <a:pt x="3384" y="30828"/>
                    <a:pt x="9599" y="34437"/>
                  </a:cubicBezTo>
                  <a:cubicBezTo>
                    <a:pt x="15959" y="38110"/>
                    <a:pt x="24104" y="39992"/>
                    <a:pt x="31826" y="39992"/>
                  </a:cubicBezTo>
                  <a:cubicBezTo>
                    <a:pt x="38224" y="39992"/>
                    <a:pt x="44333" y="38700"/>
                    <a:pt x="48898" y="36066"/>
                  </a:cubicBezTo>
                  <a:lnTo>
                    <a:pt x="91028" y="11730"/>
                  </a:lnTo>
                  <a:cubicBezTo>
                    <a:pt x="95590" y="9098"/>
                    <a:pt x="97820" y="5589"/>
                    <a:pt x="97820" y="1905"/>
                  </a:cubicBezTo>
                  <a:lnTo>
                    <a:pt x="978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9"/>
            <p:cNvSpPr/>
            <p:nvPr/>
          </p:nvSpPr>
          <p:spPr>
            <a:xfrm>
              <a:off x="2399900" y="2168175"/>
              <a:ext cx="2448650" cy="1411875"/>
            </a:xfrm>
            <a:custGeom>
              <a:avLst/>
              <a:gdLst/>
              <a:ahLst/>
              <a:cxnLst/>
              <a:rect l="l" t="t" r="r" b="b"/>
              <a:pathLst>
                <a:path w="97946" h="56475" extrusionOk="0">
                  <a:moveTo>
                    <a:pt x="66095" y="0"/>
                  </a:moveTo>
                  <a:cubicBezTo>
                    <a:pt x="59697" y="0"/>
                    <a:pt x="53588" y="1292"/>
                    <a:pt x="49023" y="3926"/>
                  </a:cubicBezTo>
                  <a:lnTo>
                    <a:pt x="6892" y="28237"/>
                  </a:lnTo>
                  <a:cubicBezTo>
                    <a:pt x="2231" y="30944"/>
                    <a:pt x="0" y="34578"/>
                    <a:pt x="100" y="38363"/>
                  </a:cubicBezTo>
                  <a:cubicBezTo>
                    <a:pt x="251" y="42749"/>
                    <a:pt x="3484" y="47335"/>
                    <a:pt x="9725" y="50919"/>
                  </a:cubicBezTo>
                  <a:cubicBezTo>
                    <a:pt x="16085" y="54592"/>
                    <a:pt x="24221" y="56474"/>
                    <a:pt x="31937" y="56474"/>
                  </a:cubicBezTo>
                  <a:cubicBezTo>
                    <a:pt x="38329" y="56474"/>
                    <a:pt x="44433" y="55183"/>
                    <a:pt x="48998" y="52548"/>
                  </a:cubicBezTo>
                  <a:lnTo>
                    <a:pt x="91129" y="28237"/>
                  </a:lnTo>
                  <a:cubicBezTo>
                    <a:pt x="95690" y="25606"/>
                    <a:pt x="97921" y="22097"/>
                    <a:pt x="97921" y="18413"/>
                  </a:cubicBezTo>
                  <a:cubicBezTo>
                    <a:pt x="97946" y="13951"/>
                    <a:pt x="94687" y="9215"/>
                    <a:pt x="88321" y="5555"/>
                  </a:cubicBezTo>
                  <a:cubicBezTo>
                    <a:pt x="81961" y="1882"/>
                    <a:pt x="73817" y="0"/>
                    <a:pt x="660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59"/>
            <p:cNvSpPr/>
            <p:nvPr/>
          </p:nvSpPr>
          <p:spPr>
            <a:xfrm>
              <a:off x="4078475" y="2713700"/>
              <a:ext cx="456800" cy="264425"/>
            </a:xfrm>
            <a:custGeom>
              <a:avLst/>
              <a:gdLst/>
              <a:ahLst/>
              <a:cxnLst/>
              <a:rect l="l" t="t" r="r" b="b"/>
              <a:pathLst>
                <a:path w="18272" h="10577" extrusionOk="0">
                  <a:moveTo>
                    <a:pt x="17895" y="3659"/>
                  </a:moveTo>
                  <a:lnTo>
                    <a:pt x="11554" y="0"/>
                  </a:lnTo>
                  <a:lnTo>
                    <a:pt x="827" y="6191"/>
                  </a:lnTo>
                  <a:lnTo>
                    <a:pt x="0" y="6291"/>
                  </a:lnTo>
                  <a:lnTo>
                    <a:pt x="0" y="6516"/>
                  </a:lnTo>
                  <a:cubicBezTo>
                    <a:pt x="0" y="6617"/>
                    <a:pt x="51" y="6667"/>
                    <a:pt x="126" y="6717"/>
                  </a:cubicBezTo>
                  <a:lnTo>
                    <a:pt x="6592" y="10451"/>
                  </a:lnTo>
                  <a:cubicBezTo>
                    <a:pt x="6792" y="10577"/>
                    <a:pt x="7143" y="10552"/>
                    <a:pt x="7369" y="10426"/>
                  </a:cubicBezTo>
                  <a:lnTo>
                    <a:pt x="18071" y="4236"/>
                  </a:lnTo>
                  <a:cubicBezTo>
                    <a:pt x="18221" y="4161"/>
                    <a:pt x="18271" y="4060"/>
                    <a:pt x="18271" y="3960"/>
                  </a:cubicBezTo>
                  <a:lnTo>
                    <a:pt x="18271" y="3609"/>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9"/>
            <p:cNvSpPr/>
            <p:nvPr/>
          </p:nvSpPr>
          <p:spPr>
            <a:xfrm>
              <a:off x="4009550" y="2481225"/>
              <a:ext cx="357800" cy="389750"/>
            </a:xfrm>
            <a:custGeom>
              <a:avLst/>
              <a:gdLst/>
              <a:ahLst/>
              <a:cxnLst/>
              <a:rect l="l" t="t" r="r" b="b"/>
              <a:pathLst>
                <a:path w="14312" h="15590" extrusionOk="0">
                  <a:moveTo>
                    <a:pt x="14311" y="8948"/>
                  </a:moveTo>
                  <a:lnTo>
                    <a:pt x="2757" y="15590"/>
                  </a:lnTo>
                  <a:lnTo>
                    <a:pt x="76" y="7069"/>
                  </a:lnTo>
                  <a:cubicBezTo>
                    <a:pt x="1" y="6818"/>
                    <a:pt x="76" y="6517"/>
                    <a:pt x="276" y="6392"/>
                  </a:cubicBezTo>
                  <a:lnTo>
                    <a:pt x="11179" y="101"/>
                  </a:lnTo>
                  <a:cubicBezTo>
                    <a:pt x="11379" y="1"/>
                    <a:pt x="11605" y="101"/>
                    <a:pt x="11680" y="3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9"/>
            <p:cNvSpPr/>
            <p:nvPr/>
          </p:nvSpPr>
          <p:spPr>
            <a:xfrm>
              <a:off x="4024600" y="2505675"/>
              <a:ext cx="327700" cy="344000"/>
            </a:xfrm>
            <a:custGeom>
              <a:avLst/>
              <a:gdLst/>
              <a:ahLst/>
              <a:cxnLst/>
              <a:rect l="l" t="t" r="r" b="b"/>
              <a:pathLst>
                <a:path w="13108" h="13760" extrusionOk="0">
                  <a:moveTo>
                    <a:pt x="13108" y="7594"/>
                  </a:moveTo>
                  <a:lnTo>
                    <a:pt x="2456" y="13760"/>
                  </a:lnTo>
                  <a:lnTo>
                    <a:pt x="0" y="6216"/>
                  </a:lnTo>
                  <a:lnTo>
                    <a:pt x="10777" y="0"/>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9"/>
            <p:cNvSpPr/>
            <p:nvPr/>
          </p:nvSpPr>
          <p:spPr>
            <a:xfrm>
              <a:off x="4078475" y="2704925"/>
              <a:ext cx="458050" cy="264425"/>
            </a:xfrm>
            <a:custGeom>
              <a:avLst/>
              <a:gdLst/>
              <a:ahLst/>
              <a:cxnLst/>
              <a:rect l="l" t="t" r="r" b="b"/>
              <a:pathLst>
                <a:path w="18322" h="10577" extrusionOk="0">
                  <a:moveTo>
                    <a:pt x="18071" y="4236"/>
                  </a:moveTo>
                  <a:lnTo>
                    <a:pt x="7369" y="10426"/>
                  </a:lnTo>
                  <a:cubicBezTo>
                    <a:pt x="7143" y="10552"/>
                    <a:pt x="6792" y="10577"/>
                    <a:pt x="6592" y="10451"/>
                  </a:cubicBezTo>
                  <a:lnTo>
                    <a:pt x="0" y="6642"/>
                  </a:lnTo>
                  <a:lnTo>
                    <a:pt x="11554" y="0"/>
                  </a:lnTo>
                  <a:lnTo>
                    <a:pt x="18146" y="3785"/>
                  </a:lnTo>
                  <a:cubicBezTo>
                    <a:pt x="18321" y="3910"/>
                    <a:pt x="18296" y="4111"/>
                    <a:pt x="18071" y="42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9"/>
            <p:cNvSpPr/>
            <p:nvPr/>
          </p:nvSpPr>
          <p:spPr>
            <a:xfrm>
              <a:off x="4078475" y="2704925"/>
              <a:ext cx="458050" cy="264425"/>
            </a:xfrm>
            <a:custGeom>
              <a:avLst/>
              <a:gdLst/>
              <a:ahLst/>
              <a:cxnLst/>
              <a:rect l="l" t="t" r="r" b="b"/>
              <a:pathLst>
                <a:path w="18322" h="10577" extrusionOk="0">
                  <a:moveTo>
                    <a:pt x="18071" y="4236"/>
                  </a:moveTo>
                  <a:lnTo>
                    <a:pt x="7369" y="10426"/>
                  </a:lnTo>
                  <a:cubicBezTo>
                    <a:pt x="7143" y="10552"/>
                    <a:pt x="6792" y="10577"/>
                    <a:pt x="6592" y="10451"/>
                  </a:cubicBezTo>
                  <a:lnTo>
                    <a:pt x="0" y="6642"/>
                  </a:lnTo>
                  <a:lnTo>
                    <a:pt x="11554" y="0"/>
                  </a:lnTo>
                  <a:lnTo>
                    <a:pt x="18146" y="3785"/>
                  </a:lnTo>
                  <a:cubicBezTo>
                    <a:pt x="18321" y="3910"/>
                    <a:pt x="18296" y="4111"/>
                    <a:pt x="18071" y="42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9"/>
            <p:cNvSpPr/>
            <p:nvPr/>
          </p:nvSpPr>
          <p:spPr>
            <a:xfrm>
              <a:off x="4107925" y="2721200"/>
              <a:ext cx="339000" cy="196150"/>
            </a:xfrm>
            <a:custGeom>
              <a:avLst/>
              <a:gdLst/>
              <a:ahLst/>
              <a:cxnLst/>
              <a:rect l="l" t="t" r="r" b="b"/>
              <a:pathLst>
                <a:path w="13560" h="7846" extrusionOk="0">
                  <a:moveTo>
                    <a:pt x="13559" y="1805"/>
                  </a:moveTo>
                  <a:lnTo>
                    <a:pt x="3108" y="7846"/>
                  </a:lnTo>
                  <a:lnTo>
                    <a:pt x="0" y="6041"/>
                  </a:lnTo>
                  <a:lnTo>
                    <a:pt x="1045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9"/>
            <p:cNvSpPr/>
            <p:nvPr/>
          </p:nvSpPr>
          <p:spPr>
            <a:xfrm>
              <a:off x="4303400" y="2834625"/>
              <a:ext cx="110950" cy="63925"/>
            </a:xfrm>
            <a:custGeom>
              <a:avLst/>
              <a:gdLst/>
              <a:ahLst/>
              <a:cxnLst/>
              <a:rect l="l" t="t" r="r" b="b"/>
              <a:pathLst>
                <a:path w="4438" h="2557" extrusionOk="0">
                  <a:moveTo>
                    <a:pt x="4287" y="1028"/>
                  </a:moveTo>
                  <a:lnTo>
                    <a:pt x="1805" y="2456"/>
                  </a:lnTo>
                  <a:cubicBezTo>
                    <a:pt x="1655" y="2532"/>
                    <a:pt x="1430" y="2557"/>
                    <a:pt x="1329" y="2481"/>
                  </a:cubicBezTo>
                  <a:lnTo>
                    <a:pt x="126" y="1805"/>
                  </a:lnTo>
                  <a:cubicBezTo>
                    <a:pt x="1" y="1730"/>
                    <a:pt x="26" y="1604"/>
                    <a:pt x="151" y="1529"/>
                  </a:cubicBezTo>
                  <a:lnTo>
                    <a:pt x="2658" y="75"/>
                  </a:lnTo>
                  <a:cubicBezTo>
                    <a:pt x="2783" y="0"/>
                    <a:pt x="3008" y="0"/>
                    <a:pt x="3134" y="50"/>
                  </a:cubicBezTo>
                  <a:lnTo>
                    <a:pt x="4312" y="752"/>
                  </a:lnTo>
                  <a:cubicBezTo>
                    <a:pt x="4437" y="827"/>
                    <a:pt x="4437" y="953"/>
                    <a:pt x="4287" y="102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9"/>
            <p:cNvSpPr/>
            <p:nvPr/>
          </p:nvSpPr>
          <p:spPr>
            <a:xfrm>
              <a:off x="2587225" y="3027600"/>
              <a:ext cx="314575" cy="339700"/>
            </a:xfrm>
            <a:custGeom>
              <a:avLst/>
              <a:gdLst/>
              <a:ahLst/>
              <a:cxnLst/>
              <a:rect l="l" t="t" r="r" b="b"/>
              <a:pathLst>
                <a:path w="12583" h="13588" extrusionOk="0">
                  <a:moveTo>
                    <a:pt x="5239" y="1"/>
                  </a:moveTo>
                  <a:cubicBezTo>
                    <a:pt x="5239" y="1"/>
                    <a:pt x="277" y="9249"/>
                    <a:pt x="1" y="9775"/>
                  </a:cubicBezTo>
                  <a:cubicBezTo>
                    <a:pt x="1" y="9775"/>
                    <a:pt x="7094" y="13334"/>
                    <a:pt x="7695" y="13585"/>
                  </a:cubicBezTo>
                  <a:cubicBezTo>
                    <a:pt x="7701" y="13587"/>
                    <a:pt x="7707" y="13588"/>
                    <a:pt x="7713" y="13588"/>
                  </a:cubicBezTo>
                  <a:cubicBezTo>
                    <a:pt x="8356" y="13588"/>
                    <a:pt x="12582" y="2407"/>
                    <a:pt x="12582" y="2407"/>
                  </a:cubicBezTo>
                  <a:lnTo>
                    <a:pt x="52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9"/>
            <p:cNvSpPr/>
            <p:nvPr/>
          </p:nvSpPr>
          <p:spPr>
            <a:xfrm>
              <a:off x="2975075" y="2666700"/>
              <a:ext cx="424850" cy="142250"/>
            </a:xfrm>
            <a:custGeom>
              <a:avLst/>
              <a:gdLst/>
              <a:ahLst/>
              <a:cxnLst/>
              <a:rect l="l" t="t" r="r" b="b"/>
              <a:pathLst>
                <a:path w="16994" h="5690" extrusionOk="0">
                  <a:moveTo>
                    <a:pt x="6016" y="0"/>
                  </a:moveTo>
                  <a:lnTo>
                    <a:pt x="1" y="4587"/>
                  </a:lnTo>
                  <a:lnTo>
                    <a:pt x="10703" y="5690"/>
                  </a:lnTo>
                  <a:lnTo>
                    <a:pt x="16993" y="953"/>
                  </a:lnTo>
                  <a:lnTo>
                    <a:pt x="60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9"/>
            <p:cNvSpPr/>
            <p:nvPr/>
          </p:nvSpPr>
          <p:spPr>
            <a:xfrm>
              <a:off x="2835350" y="3150550"/>
              <a:ext cx="323975" cy="186775"/>
            </a:xfrm>
            <a:custGeom>
              <a:avLst/>
              <a:gdLst/>
              <a:ahLst/>
              <a:cxnLst/>
              <a:rect l="l" t="t" r="r" b="b"/>
              <a:pathLst>
                <a:path w="12959" h="7471" extrusionOk="0">
                  <a:moveTo>
                    <a:pt x="7434" y="0"/>
                  </a:moveTo>
                  <a:cubicBezTo>
                    <a:pt x="7280" y="0"/>
                    <a:pt x="7118" y="37"/>
                    <a:pt x="6993" y="120"/>
                  </a:cubicBezTo>
                  <a:lnTo>
                    <a:pt x="176" y="4055"/>
                  </a:lnTo>
                  <a:cubicBezTo>
                    <a:pt x="151" y="4055"/>
                    <a:pt x="126" y="4080"/>
                    <a:pt x="76" y="4105"/>
                  </a:cubicBezTo>
                  <a:lnTo>
                    <a:pt x="1" y="4130"/>
                  </a:lnTo>
                  <a:lnTo>
                    <a:pt x="1" y="4306"/>
                  </a:lnTo>
                  <a:cubicBezTo>
                    <a:pt x="1" y="4381"/>
                    <a:pt x="51" y="4431"/>
                    <a:pt x="126" y="4481"/>
                  </a:cubicBezTo>
                  <a:lnTo>
                    <a:pt x="5164" y="7388"/>
                  </a:lnTo>
                  <a:cubicBezTo>
                    <a:pt x="5254" y="7445"/>
                    <a:pt x="5375" y="7471"/>
                    <a:pt x="5501" y="7471"/>
                  </a:cubicBezTo>
                  <a:cubicBezTo>
                    <a:pt x="5655" y="7471"/>
                    <a:pt x="5817" y="7432"/>
                    <a:pt x="5941" y="7363"/>
                  </a:cubicBezTo>
                  <a:lnTo>
                    <a:pt x="12758" y="3428"/>
                  </a:lnTo>
                  <a:cubicBezTo>
                    <a:pt x="12883" y="3353"/>
                    <a:pt x="12933" y="3278"/>
                    <a:pt x="12958" y="3178"/>
                  </a:cubicBezTo>
                  <a:lnTo>
                    <a:pt x="12958" y="3002"/>
                  </a:lnTo>
                  <a:lnTo>
                    <a:pt x="12858" y="3027"/>
                  </a:lnTo>
                  <a:cubicBezTo>
                    <a:pt x="12858" y="3002"/>
                    <a:pt x="12833" y="3002"/>
                    <a:pt x="12808" y="2977"/>
                  </a:cubicBezTo>
                  <a:lnTo>
                    <a:pt x="7770" y="70"/>
                  </a:lnTo>
                  <a:cubicBezTo>
                    <a:pt x="7680" y="25"/>
                    <a:pt x="7560" y="0"/>
                    <a:pt x="7434"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9"/>
            <p:cNvSpPr/>
            <p:nvPr/>
          </p:nvSpPr>
          <p:spPr>
            <a:xfrm>
              <a:off x="2833475" y="3146475"/>
              <a:ext cx="327100" cy="186850"/>
            </a:xfrm>
            <a:custGeom>
              <a:avLst/>
              <a:gdLst/>
              <a:ahLst/>
              <a:cxnLst/>
              <a:rect l="l" t="t" r="r" b="b"/>
              <a:pathLst>
                <a:path w="13084" h="7474" extrusionOk="0">
                  <a:moveTo>
                    <a:pt x="7508" y="0"/>
                  </a:moveTo>
                  <a:cubicBezTo>
                    <a:pt x="7354" y="0"/>
                    <a:pt x="7192" y="39"/>
                    <a:pt x="7068" y="108"/>
                  </a:cubicBezTo>
                  <a:lnTo>
                    <a:pt x="251" y="4043"/>
                  </a:lnTo>
                  <a:cubicBezTo>
                    <a:pt x="26" y="4168"/>
                    <a:pt x="1" y="4368"/>
                    <a:pt x="201" y="4494"/>
                  </a:cubicBezTo>
                  <a:lnTo>
                    <a:pt x="5239" y="7401"/>
                  </a:lnTo>
                  <a:cubicBezTo>
                    <a:pt x="5333" y="7448"/>
                    <a:pt x="5462" y="7473"/>
                    <a:pt x="5594" y="7473"/>
                  </a:cubicBezTo>
                  <a:cubicBezTo>
                    <a:pt x="5743" y="7473"/>
                    <a:pt x="5897" y="7442"/>
                    <a:pt x="6016" y="7376"/>
                  </a:cubicBezTo>
                  <a:lnTo>
                    <a:pt x="12833" y="3441"/>
                  </a:lnTo>
                  <a:cubicBezTo>
                    <a:pt x="13058" y="3291"/>
                    <a:pt x="13083" y="3090"/>
                    <a:pt x="12883" y="2990"/>
                  </a:cubicBezTo>
                  <a:lnTo>
                    <a:pt x="7845" y="83"/>
                  </a:lnTo>
                  <a:cubicBezTo>
                    <a:pt x="7755" y="26"/>
                    <a:pt x="7634" y="0"/>
                    <a:pt x="75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9"/>
            <p:cNvSpPr/>
            <p:nvPr/>
          </p:nvSpPr>
          <p:spPr>
            <a:xfrm>
              <a:off x="2852900" y="3154175"/>
              <a:ext cx="293250" cy="169200"/>
            </a:xfrm>
            <a:custGeom>
              <a:avLst/>
              <a:gdLst/>
              <a:ahLst/>
              <a:cxnLst/>
              <a:rect l="l" t="t" r="r" b="b"/>
              <a:pathLst>
                <a:path w="11730" h="6768" extrusionOk="0">
                  <a:moveTo>
                    <a:pt x="6742" y="0"/>
                  </a:moveTo>
                  <a:lnTo>
                    <a:pt x="1" y="3885"/>
                  </a:lnTo>
                  <a:lnTo>
                    <a:pt x="4963" y="6767"/>
                  </a:lnTo>
                  <a:lnTo>
                    <a:pt x="11730" y="2857"/>
                  </a:lnTo>
                  <a:lnTo>
                    <a:pt x="67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9"/>
            <p:cNvSpPr/>
            <p:nvPr/>
          </p:nvSpPr>
          <p:spPr>
            <a:xfrm>
              <a:off x="2788375" y="2228725"/>
              <a:ext cx="448025" cy="428600"/>
            </a:xfrm>
            <a:custGeom>
              <a:avLst/>
              <a:gdLst/>
              <a:ahLst/>
              <a:cxnLst/>
              <a:rect l="l" t="t" r="r" b="b"/>
              <a:pathLst>
                <a:path w="17921" h="17144" extrusionOk="0">
                  <a:moveTo>
                    <a:pt x="3810" y="878"/>
                  </a:moveTo>
                  <a:cubicBezTo>
                    <a:pt x="6692" y="2156"/>
                    <a:pt x="6040" y="9800"/>
                    <a:pt x="8221" y="11730"/>
                  </a:cubicBezTo>
                  <a:cubicBezTo>
                    <a:pt x="9449" y="12808"/>
                    <a:pt x="15564" y="14211"/>
                    <a:pt x="17243" y="14236"/>
                  </a:cubicBezTo>
                  <a:cubicBezTo>
                    <a:pt x="17920" y="15615"/>
                    <a:pt x="16742" y="17143"/>
                    <a:pt x="16742" y="17143"/>
                  </a:cubicBezTo>
                  <a:cubicBezTo>
                    <a:pt x="6341" y="16291"/>
                    <a:pt x="5589" y="16041"/>
                    <a:pt x="3208" y="11830"/>
                  </a:cubicBezTo>
                  <a:cubicBezTo>
                    <a:pt x="1328" y="8547"/>
                    <a:pt x="0" y="0"/>
                    <a:pt x="3810" y="87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9"/>
            <p:cNvSpPr/>
            <p:nvPr/>
          </p:nvSpPr>
          <p:spPr>
            <a:xfrm>
              <a:off x="3187500" y="2590775"/>
              <a:ext cx="194250" cy="85000"/>
            </a:xfrm>
            <a:custGeom>
              <a:avLst/>
              <a:gdLst/>
              <a:ahLst/>
              <a:cxnLst/>
              <a:rect l="l" t="t" r="r" b="b"/>
              <a:pathLst>
                <a:path w="7770" h="3400" extrusionOk="0">
                  <a:moveTo>
                    <a:pt x="3514" y="0"/>
                  </a:moveTo>
                  <a:cubicBezTo>
                    <a:pt x="2502" y="0"/>
                    <a:pt x="953" y="180"/>
                    <a:pt x="953" y="180"/>
                  </a:cubicBezTo>
                  <a:cubicBezTo>
                    <a:pt x="301" y="531"/>
                    <a:pt x="0" y="1133"/>
                    <a:pt x="226" y="2135"/>
                  </a:cubicBezTo>
                  <a:cubicBezTo>
                    <a:pt x="226" y="2135"/>
                    <a:pt x="1604" y="2361"/>
                    <a:pt x="2983" y="2837"/>
                  </a:cubicBezTo>
                  <a:cubicBezTo>
                    <a:pt x="3912" y="3158"/>
                    <a:pt x="4443" y="3400"/>
                    <a:pt x="4767" y="3400"/>
                  </a:cubicBezTo>
                  <a:cubicBezTo>
                    <a:pt x="4923" y="3400"/>
                    <a:pt x="5031" y="3343"/>
                    <a:pt x="5113" y="3213"/>
                  </a:cubicBezTo>
                  <a:cubicBezTo>
                    <a:pt x="5389" y="2762"/>
                    <a:pt x="3434" y="2260"/>
                    <a:pt x="3434" y="2060"/>
                  </a:cubicBezTo>
                  <a:cubicBezTo>
                    <a:pt x="3434" y="2005"/>
                    <a:pt x="3491" y="1982"/>
                    <a:pt x="3583" y="1982"/>
                  </a:cubicBezTo>
                  <a:cubicBezTo>
                    <a:pt x="3825" y="1982"/>
                    <a:pt x="4310" y="2140"/>
                    <a:pt x="4637" y="2286"/>
                  </a:cubicBezTo>
                  <a:cubicBezTo>
                    <a:pt x="5031" y="2471"/>
                    <a:pt x="6367" y="2870"/>
                    <a:pt x="6784" y="2870"/>
                  </a:cubicBezTo>
                  <a:cubicBezTo>
                    <a:pt x="6818" y="2870"/>
                    <a:pt x="6846" y="2868"/>
                    <a:pt x="6867" y="2862"/>
                  </a:cubicBezTo>
                  <a:cubicBezTo>
                    <a:pt x="7770" y="2661"/>
                    <a:pt x="6692" y="1734"/>
                    <a:pt x="6366" y="1408"/>
                  </a:cubicBezTo>
                  <a:cubicBezTo>
                    <a:pt x="6015" y="1057"/>
                    <a:pt x="4812" y="331"/>
                    <a:pt x="4286" y="80"/>
                  </a:cubicBezTo>
                  <a:cubicBezTo>
                    <a:pt x="4151" y="22"/>
                    <a:pt x="3864" y="0"/>
                    <a:pt x="3514" y="0"/>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9"/>
            <p:cNvSpPr/>
            <p:nvPr/>
          </p:nvSpPr>
          <p:spPr>
            <a:xfrm>
              <a:off x="3047775" y="2634500"/>
              <a:ext cx="59550" cy="72825"/>
            </a:xfrm>
            <a:custGeom>
              <a:avLst/>
              <a:gdLst/>
              <a:ahLst/>
              <a:cxnLst/>
              <a:rect l="l" t="t" r="r" b="b"/>
              <a:pathLst>
                <a:path w="2382" h="2913" extrusionOk="0">
                  <a:moveTo>
                    <a:pt x="2194" y="0"/>
                  </a:moveTo>
                  <a:cubicBezTo>
                    <a:pt x="2146" y="0"/>
                    <a:pt x="2097" y="19"/>
                    <a:pt x="2055" y="60"/>
                  </a:cubicBezTo>
                  <a:lnTo>
                    <a:pt x="50" y="2642"/>
                  </a:lnTo>
                  <a:cubicBezTo>
                    <a:pt x="0" y="2717"/>
                    <a:pt x="0" y="2817"/>
                    <a:pt x="75" y="2867"/>
                  </a:cubicBezTo>
                  <a:cubicBezTo>
                    <a:pt x="107" y="2899"/>
                    <a:pt x="143" y="2913"/>
                    <a:pt x="179" y="2913"/>
                  </a:cubicBezTo>
                  <a:cubicBezTo>
                    <a:pt x="230" y="2913"/>
                    <a:pt x="282" y="2886"/>
                    <a:pt x="326" y="2842"/>
                  </a:cubicBezTo>
                  <a:lnTo>
                    <a:pt x="2331" y="286"/>
                  </a:lnTo>
                  <a:cubicBezTo>
                    <a:pt x="2381" y="211"/>
                    <a:pt x="2381" y="110"/>
                    <a:pt x="2306" y="35"/>
                  </a:cubicBezTo>
                  <a:cubicBezTo>
                    <a:pt x="2272" y="13"/>
                    <a:pt x="2233" y="0"/>
                    <a:pt x="2194"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9"/>
            <p:cNvSpPr/>
            <p:nvPr/>
          </p:nvSpPr>
          <p:spPr>
            <a:xfrm>
              <a:off x="3005150" y="2668575"/>
              <a:ext cx="60175" cy="25725"/>
            </a:xfrm>
            <a:custGeom>
              <a:avLst/>
              <a:gdLst/>
              <a:ahLst/>
              <a:cxnLst/>
              <a:rect l="l" t="t" r="r" b="b"/>
              <a:pathLst>
                <a:path w="2407" h="1029" extrusionOk="0">
                  <a:moveTo>
                    <a:pt x="1" y="1"/>
                  </a:moveTo>
                  <a:cubicBezTo>
                    <a:pt x="903" y="452"/>
                    <a:pt x="2407" y="176"/>
                    <a:pt x="2407" y="351"/>
                  </a:cubicBezTo>
                  <a:cubicBezTo>
                    <a:pt x="2407" y="502"/>
                    <a:pt x="2106" y="1028"/>
                    <a:pt x="1480" y="1028"/>
                  </a:cubicBezTo>
                  <a:cubicBezTo>
                    <a:pt x="853" y="1028"/>
                    <a:pt x="1" y="1"/>
                    <a:pt x="1" y="1"/>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9"/>
            <p:cNvSpPr/>
            <p:nvPr/>
          </p:nvSpPr>
          <p:spPr>
            <a:xfrm>
              <a:off x="2943125" y="2655425"/>
              <a:ext cx="163575" cy="109050"/>
            </a:xfrm>
            <a:custGeom>
              <a:avLst/>
              <a:gdLst/>
              <a:ahLst/>
              <a:cxnLst/>
              <a:rect l="l" t="t" r="r" b="b"/>
              <a:pathLst>
                <a:path w="6543" h="4362" extrusionOk="0">
                  <a:moveTo>
                    <a:pt x="1" y="1905"/>
                  </a:moveTo>
                  <a:cubicBezTo>
                    <a:pt x="527" y="1329"/>
                    <a:pt x="1855" y="0"/>
                    <a:pt x="2908" y="702"/>
                  </a:cubicBezTo>
                  <a:cubicBezTo>
                    <a:pt x="3961" y="1379"/>
                    <a:pt x="4662" y="1379"/>
                    <a:pt x="4988" y="1504"/>
                  </a:cubicBezTo>
                  <a:cubicBezTo>
                    <a:pt x="5339" y="978"/>
                    <a:pt x="5865" y="1379"/>
                    <a:pt x="6216" y="2131"/>
                  </a:cubicBezTo>
                  <a:cubicBezTo>
                    <a:pt x="6542" y="2882"/>
                    <a:pt x="4311" y="3785"/>
                    <a:pt x="3961" y="4085"/>
                  </a:cubicBezTo>
                  <a:cubicBezTo>
                    <a:pt x="3610" y="4361"/>
                    <a:pt x="1" y="3785"/>
                    <a:pt x="1" y="3785"/>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9"/>
            <p:cNvSpPr/>
            <p:nvPr/>
          </p:nvSpPr>
          <p:spPr>
            <a:xfrm>
              <a:off x="2507650" y="2342125"/>
              <a:ext cx="458050" cy="449900"/>
            </a:xfrm>
            <a:custGeom>
              <a:avLst/>
              <a:gdLst/>
              <a:ahLst/>
              <a:cxnLst/>
              <a:rect l="l" t="t" r="r" b="b"/>
              <a:pathLst>
                <a:path w="18322" h="17996" extrusionOk="0">
                  <a:moveTo>
                    <a:pt x="3836" y="953"/>
                  </a:moveTo>
                  <a:cubicBezTo>
                    <a:pt x="6693" y="2357"/>
                    <a:pt x="7570" y="11204"/>
                    <a:pt x="9750" y="13309"/>
                  </a:cubicBezTo>
                  <a:cubicBezTo>
                    <a:pt x="10978" y="14487"/>
                    <a:pt x="15966" y="13535"/>
                    <a:pt x="17645" y="13585"/>
                  </a:cubicBezTo>
                  <a:cubicBezTo>
                    <a:pt x="18322" y="15064"/>
                    <a:pt x="17420" y="16868"/>
                    <a:pt x="17420" y="16868"/>
                  </a:cubicBezTo>
                  <a:cubicBezTo>
                    <a:pt x="7871" y="17996"/>
                    <a:pt x="5440" y="17745"/>
                    <a:pt x="3034" y="13159"/>
                  </a:cubicBezTo>
                  <a:cubicBezTo>
                    <a:pt x="1154" y="9575"/>
                    <a:pt x="1" y="1"/>
                    <a:pt x="3836" y="95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9"/>
            <p:cNvSpPr/>
            <p:nvPr/>
          </p:nvSpPr>
          <p:spPr>
            <a:xfrm>
              <a:off x="4457550" y="1745025"/>
              <a:ext cx="160425" cy="149125"/>
            </a:xfrm>
            <a:custGeom>
              <a:avLst/>
              <a:gdLst/>
              <a:ahLst/>
              <a:cxnLst/>
              <a:rect l="l" t="t" r="r" b="b"/>
              <a:pathLst>
                <a:path w="6417" h="5965" extrusionOk="0">
                  <a:moveTo>
                    <a:pt x="6141" y="3008"/>
                  </a:moveTo>
                  <a:cubicBezTo>
                    <a:pt x="5865" y="2080"/>
                    <a:pt x="5339" y="1203"/>
                    <a:pt x="4537" y="677"/>
                  </a:cubicBezTo>
                  <a:cubicBezTo>
                    <a:pt x="4311" y="551"/>
                    <a:pt x="4086" y="426"/>
                    <a:pt x="3860" y="326"/>
                  </a:cubicBezTo>
                  <a:cubicBezTo>
                    <a:pt x="3735" y="301"/>
                    <a:pt x="3635" y="251"/>
                    <a:pt x="3509" y="251"/>
                  </a:cubicBezTo>
                  <a:cubicBezTo>
                    <a:pt x="3434" y="251"/>
                    <a:pt x="3234" y="201"/>
                    <a:pt x="3158" y="251"/>
                  </a:cubicBezTo>
                  <a:cubicBezTo>
                    <a:pt x="3133" y="301"/>
                    <a:pt x="3133" y="376"/>
                    <a:pt x="3158" y="451"/>
                  </a:cubicBezTo>
                  <a:cubicBezTo>
                    <a:pt x="3259" y="652"/>
                    <a:pt x="3484" y="802"/>
                    <a:pt x="3710" y="902"/>
                  </a:cubicBezTo>
                  <a:cubicBezTo>
                    <a:pt x="4061" y="1128"/>
                    <a:pt x="4186" y="1429"/>
                    <a:pt x="4311" y="1779"/>
                  </a:cubicBezTo>
                  <a:cubicBezTo>
                    <a:pt x="3960" y="1429"/>
                    <a:pt x="3660" y="1053"/>
                    <a:pt x="3234" y="777"/>
                  </a:cubicBezTo>
                  <a:cubicBezTo>
                    <a:pt x="2807" y="501"/>
                    <a:pt x="2356" y="326"/>
                    <a:pt x="1905" y="150"/>
                  </a:cubicBezTo>
                  <a:cubicBezTo>
                    <a:pt x="1705" y="75"/>
                    <a:pt x="1479" y="0"/>
                    <a:pt x="1279" y="25"/>
                  </a:cubicBezTo>
                  <a:cubicBezTo>
                    <a:pt x="1028" y="75"/>
                    <a:pt x="928" y="276"/>
                    <a:pt x="1078" y="476"/>
                  </a:cubicBezTo>
                  <a:cubicBezTo>
                    <a:pt x="1228" y="652"/>
                    <a:pt x="1479" y="702"/>
                    <a:pt x="1655" y="827"/>
                  </a:cubicBezTo>
                  <a:cubicBezTo>
                    <a:pt x="1930" y="952"/>
                    <a:pt x="2156" y="1128"/>
                    <a:pt x="2381" y="1328"/>
                  </a:cubicBezTo>
                  <a:cubicBezTo>
                    <a:pt x="2482" y="1429"/>
                    <a:pt x="2582" y="1529"/>
                    <a:pt x="2657" y="1629"/>
                  </a:cubicBezTo>
                  <a:cubicBezTo>
                    <a:pt x="2732" y="1729"/>
                    <a:pt x="2782" y="1880"/>
                    <a:pt x="2883" y="1930"/>
                  </a:cubicBezTo>
                  <a:cubicBezTo>
                    <a:pt x="2632" y="1830"/>
                    <a:pt x="2381" y="1704"/>
                    <a:pt x="2131" y="1554"/>
                  </a:cubicBezTo>
                  <a:cubicBezTo>
                    <a:pt x="1905" y="1429"/>
                    <a:pt x="1680" y="1378"/>
                    <a:pt x="1454" y="1253"/>
                  </a:cubicBezTo>
                  <a:cubicBezTo>
                    <a:pt x="1254" y="1178"/>
                    <a:pt x="1078" y="1028"/>
                    <a:pt x="878" y="927"/>
                  </a:cubicBezTo>
                  <a:cubicBezTo>
                    <a:pt x="777" y="852"/>
                    <a:pt x="652" y="802"/>
                    <a:pt x="552" y="877"/>
                  </a:cubicBezTo>
                  <a:cubicBezTo>
                    <a:pt x="477" y="902"/>
                    <a:pt x="452" y="1003"/>
                    <a:pt x="452" y="1078"/>
                  </a:cubicBezTo>
                  <a:cubicBezTo>
                    <a:pt x="452" y="1178"/>
                    <a:pt x="477" y="1253"/>
                    <a:pt x="527" y="1328"/>
                  </a:cubicBezTo>
                  <a:cubicBezTo>
                    <a:pt x="652" y="1504"/>
                    <a:pt x="802" y="1679"/>
                    <a:pt x="1003" y="1779"/>
                  </a:cubicBezTo>
                  <a:cubicBezTo>
                    <a:pt x="1178" y="1855"/>
                    <a:pt x="1304" y="1980"/>
                    <a:pt x="1454" y="2105"/>
                  </a:cubicBezTo>
                  <a:cubicBezTo>
                    <a:pt x="1655" y="2231"/>
                    <a:pt x="1855" y="2381"/>
                    <a:pt x="2056" y="2531"/>
                  </a:cubicBezTo>
                  <a:cubicBezTo>
                    <a:pt x="2156" y="2607"/>
                    <a:pt x="2231" y="2682"/>
                    <a:pt x="2331" y="2782"/>
                  </a:cubicBezTo>
                  <a:cubicBezTo>
                    <a:pt x="2406" y="2832"/>
                    <a:pt x="2482" y="2982"/>
                    <a:pt x="2582" y="3033"/>
                  </a:cubicBezTo>
                  <a:cubicBezTo>
                    <a:pt x="2181" y="2807"/>
                    <a:pt x="1780" y="2581"/>
                    <a:pt x="1404" y="2331"/>
                  </a:cubicBezTo>
                  <a:cubicBezTo>
                    <a:pt x="1279" y="2231"/>
                    <a:pt x="1103" y="2155"/>
                    <a:pt x="1003" y="2030"/>
                  </a:cubicBezTo>
                  <a:cubicBezTo>
                    <a:pt x="853" y="1880"/>
                    <a:pt x="677" y="1779"/>
                    <a:pt x="452" y="1754"/>
                  </a:cubicBezTo>
                  <a:cubicBezTo>
                    <a:pt x="426" y="1754"/>
                    <a:pt x="351" y="1729"/>
                    <a:pt x="326" y="1754"/>
                  </a:cubicBezTo>
                  <a:cubicBezTo>
                    <a:pt x="251" y="1805"/>
                    <a:pt x="251" y="1880"/>
                    <a:pt x="251" y="1930"/>
                  </a:cubicBezTo>
                  <a:cubicBezTo>
                    <a:pt x="276" y="2005"/>
                    <a:pt x="301" y="2055"/>
                    <a:pt x="351" y="2105"/>
                  </a:cubicBezTo>
                  <a:cubicBezTo>
                    <a:pt x="577" y="2431"/>
                    <a:pt x="827" y="2707"/>
                    <a:pt x="1103" y="2982"/>
                  </a:cubicBezTo>
                  <a:cubicBezTo>
                    <a:pt x="1379" y="3208"/>
                    <a:pt x="1730" y="3534"/>
                    <a:pt x="2056" y="3609"/>
                  </a:cubicBezTo>
                  <a:cubicBezTo>
                    <a:pt x="1579" y="3509"/>
                    <a:pt x="1153" y="3308"/>
                    <a:pt x="802" y="2982"/>
                  </a:cubicBezTo>
                  <a:cubicBezTo>
                    <a:pt x="627" y="2832"/>
                    <a:pt x="452" y="2657"/>
                    <a:pt x="201" y="2632"/>
                  </a:cubicBezTo>
                  <a:cubicBezTo>
                    <a:pt x="151" y="2632"/>
                    <a:pt x="51" y="2632"/>
                    <a:pt x="25" y="2707"/>
                  </a:cubicBezTo>
                  <a:cubicBezTo>
                    <a:pt x="0" y="2757"/>
                    <a:pt x="25" y="2832"/>
                    <a:pt x="51" y="2907"/>
                  </a:cubicBezTo>
                  <a:cubicBezTo>
                    <a:pt x="301" y="3333"/>
                    <a:pt x="677" y="3835"/>
                    <a:pt x="1153" y="4035"/>
                  </a:cubicBezTo>
                  <a:cubicBezTo>
                    <a:pt x="1379" y="4160"/>
                    <a:pt x="1604" y="4361"/>
                    <a:pt x="1855" y="4486"/>
                  </a:cubicBezTo>
                  <a:cubicBezTo>
                    <a:pt x="2106" y="4662"/>
                    <a:pt x="2381" y="4787"/>
                    <a:pt x="2632" y="4962"/>
                  </a:cubicBezTo>
                  <a:cubicBezTo>
                    <a:pt x="3234" y="5313"/>
                    <a:pt x="3985" y="5689"/>
                    <a:pt x="4662" y="5890"/>
                  </a:cubicBezTo>
                  <a:cubicBezTo>
                    <a:pt x="4863" y="5940"/>
                    <a:pt x="5063" y="5965"/>
                    <a:pt x="5264" y="5965"/>
                  </a:cubicBezTo>
                  <a:cubicBezTo>
                    <a:pt x="5489" y="5965"/>
                    <a:pt x="5614" y="5915"/>
                    <a:pt x="5765" y="5764"/>
                  </a:cubicBezTo>
                  <a:cubicBezTo>
                    <a:pt x="6041" y="5539"/>
                    <a:pt x="6241" y="5188"/>
                    <a:pt x="6316" y="4837"/>
                  </a:cubicBezTo>
                  <a:cubicBezTo>
                    <a:pt x="6416" y="4386"/>
                    <a:pt x="6366" y="3960"/>
                    <a:pt x="6291" y="3509"/>
                  </a:cubicBezTo>
                  <a:cubicBezTo>
                    <a:pt x="6241" y="3358"/>
                    <a:pt x="6216" y="3183"/>
                    <a:pt x="6141" y="3008"/>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9"/>
            <p:cNvSpPr/>
            <p:nvPr/>
          </p:nvSpPr>
          <p:spPr>
            <a:xfrm>
              <a:off x="4334125" y="1724975"/>
              <a:ext cx="120325" cy="162925"/>
            </a:xfrm>
            <a:custGeom>
              <a:avLst/>
              <a:gdLst/>
              <a:ahLst/>
              <a:cxnLst/>
              <a:rect l="l" t="t" r="r" b="b"/>
              <a:pathLst>
                <a:path w="4813" h="6517" extrusionOk="0">
                  <a:moveTo>
                    <a:pt x="4737" y="4185"/>
                  </a:moveTo>
                  <a:cubicBezTo>
                    <a:pt x="4536" y="3033"/>
                    <a:pt x="4261" y="1679"/>
                    <a:pt x="3559" y="727"/>
                  </a:cubicBezTo>
                  <a:cubicBezTo>
                    <a:pt x="3509" y="702"/>
                    <a:pt x="3484" y="652"/>
                    <a:pt x="3434" y="652"/>
                  </a:cubicBezTo>
                  <a:cubicBezTo>
                    <a:pt x="3333" y="602"/>
                    <a:pt x="3233" y="752"/>
                    <a:pt x="3233" y="877"/>
                  </a:cubicBezTo>
                  <a:cubicBezTo>
                    <a:pt x="3183" y="1203"/>
                    <a:pt x="3333" y="1529"/>
                    <a:pt x="3459" y="1855"/>
                  </a:cubicBezTo>
                  <a:cubicBezTo>
                    <a:pt x="3559" y="2206"/>
                    <a:pt x="3559" y="2607"/>
                    <a:pt x="3509" y="3008"/>
                  </a:cubicBezTo>
                  <a:cubicBezTo>
                    <a:pt x="3484" y="2982"/>
                    <a:pt x="3459" y="2957"/>
                    <a:pt x="3434" y="2907"/>
                  </a:cubicBezTo>
                  <a:cubicBezTo>
                    <a:pt x="2857" y="2155"/>
                    <a:pt x="2556" y="1103"/>
                    <a:pt x="2180" y="226"/>
                  </a:cubicBezTo>
                  <a:cubicBezTo>
                    <a:pt x="2130" y="125"/>
                    <a:pt x="2080" y="0"/>
                    <a:pt x="1955" y="0"/>
                  </a:cubicBezTo>
                  <a:cubicBezTo>
                    <a:pt x="1805" y="0"/>
                    <a:pt x="1729" y="201"/>
                    <a:pt x="1729" y="351"/>
                  </a:cubicBezTo>
                  <a:cubicBezTo>
                    <a:pt x="1754" y="1053"/>
                    <a:pt x="1880" y="1679"/>
                    <a:pt x="2206" y="2331"/>
                  </a:cubicBezTo>
                  <a:cubicBezTo>
                    <a:pt x="1880" y="1855"/>
                    <a:pt x="1629" y="1353"/>
                    <a:pt x="1429" y="827"/>
                  </a:cubicBezTo>
                  <a:cubicBezTo>
                    <a:pt x="1378" y="702"/>
                    <a:pt x="1303" y="551"/>
                    <a:pt x="1153" y="551"/>
                  </a:cubicBezTo>
                  <a:cubicBezTo>
                    <a:pt x="602" y="501"/>
                    <a:pt x="1303" y="2657"/>
                    <a:pt x="1404" y="2932"/>
                  </a:cubicBezTo>
                  <a:cubicBezTo>
                    <a:pt x="1128" y="2531"/>
                    <a:pt x="927" y="2055"/>
                    <a:pt x="827" y="1579"/>
                  </a:cubicBezTo>
                  <a:cubicBezTo>
                    <a:pt x="802" y="1479"/>
                    <a:pt x="777" y="1404"/>
                    <a:pt x="727" y="1303"/>
                  </a:cubicBezTo>
                  <a:cubicBezTo>
                    <a:pt x="677" y="1228"/>
                    <a:pt x="526" y="1128"/>
                    <a:pt x="426" y="1228"/>
                  </a:cubicBezTo>
                  <a:cubicBezTo>
                    <a:pt x="376" y="1303"/>
                    <a:pt x="351" y="1529"/>
                    <a:pt x="351" y="1629"/>
                  </a:cubicBezTo>
                  <a:cubicBezTo>
                    <a:pt x="301" y="1955"/>
                    <a:pt x="401" y="2281"/>
                    <a:pt x="501" y="2556"/>
                  </a:cubicBezTo>
                  <a:cubicBezTo>
                    <a:pt x="677" y="2982"/>
                    <a:pt x="927" y="3383"/>
                    <a:pt x="1053" y="3810"/>
                  </a:cubicBezTo>
                  <a:lnTo>
                    <a:pt x="326" y="2907"/>
                  </a:lnTo>
                  <a:cubicBezTo>
                    <a:pt x="276" y="2857"/>
                    <a:pt x="201" y="2782"/>
                    <a:pt x="125" y="2807"/>
                  </a:cubicBezTo>
                  <a:cubicBezTo>
                    <a:pt x="25" y="2807"/>
                    <a:pt x="0" y="2957"/>
                    <a:pt x="25" y="3058"/>
                  </a:cubicBezTo>
                  <a:cubicBezTo>
                    <a:pt x="251" y="3734"/>
                    <a:pt x="602" y="4386"/>
                    <a:pt x="1103" y="4937"/>
                  </a:cubicBezTo>
                  <a:cubicBezTo>
                    <a:pt x="1328" y="5213"/>
                    <a:pt x="1629" y="5414"/>
                    <a:pt x="1855" y="5689"/>
                  </a:cubicBezTo>
                  <a:cubicBezTo>
                    <a:pt x="2080" y="5940"/>
                    <a:pt x="2381" y="6165"/>
                    <a:pt x="2707" y="6291"/>
                  </a:cubicBezTo>
                  <a:cubicBezTo>
                    <a:pt x="3058" y="6441"/>
                    <a:pt x="3434" y="6516"/>
                    <a:pt x="3810" y="6491"/>
                  </a:cubicBezTo>
                  <a:cubicBezTo>
                    <a:pt x="4085" y="6466"/>
                    <a:pt x="4261" y="6391"/>
                    <a:pt x="4436" y="6165"/>
                  </a:cubicBezTo>
                  <a:cubicBezTo>
                    <a:pt x="4561" y="5990"/>
                    <a:pt x="4712" y="5739"/>
                    <a:pt x="4762" y="5489"/>
                  </a:cubicBezTo>
                  <a:cubicBezTo>
                    <a:pt x="4812" y="5063"/>
                    <a:pt x="4812" y="4637"/>
                    <a:pt x="4737" y="4185"/>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9"/>
            <p:cNvSpPr/>
            <p:nvPr/>
          </p:nvSpPr>
          <p:spPr>
            <a:xfrm>
              <a:off x="4585375" y="1535100"/>
              <a:ext cx="270075" cy="468700"/>
            </a:xfrm>
            <a:custGeom>
              <a:avLst/>
              <a:gdLst/>
              <a:ahLst/>
              <a:cxnLst/>
              <a:rect l="l" t="t" r="r" b="b"/>
              <a:pathLst>
                <a:path w="10803" h="18748" extrusionOk="0">
                  <a:moveTo>
                    <a:pt x="1253" y="11179"/>
                  </a:moveTo>
                  <a:lnTo>
                    <a:pt x="5990" y="12808"/>
                  </a:lnTo>
                  <a:cubicBezTo>
                    <a:pt x="5514" y="6592"/>
                    <a:pt x="6617" y="1"/>
                    <a:pt x="9198" y="2357"/>
                  </a:cubicBezTo>
                  <a:cubicBezTo>
                    <a:pt x="10702" y="3735"/>
                    <a:pt x="10802" y="15314"/>
                    <a:pt x="9649" y="17044"/>
                  </a:cubicBezTo>
                  <a:cubicBezTo>
                    <a:pt x="8496" y="18748"/>
                    <a:pt x="3559" y="16292"/>
                    <a:pt x="100" y="14562"/>
                  </a:cubicBezTo>
                  <a:cubicBezTo>
                    <a:pt x="0" y="13059"/>
                    <a:pt x="1253" y="11179"/>
                    <a:pt x="1253" y="1117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9"/>
            <p:cNvSpPr/>
            <p:nvPr/>
          </p:nvSpPr>
          <p:spPr>
            <a:xfrm>
              <a:off x="2447500" y="2677350"/>
              <a:ext cx="261950" cy="288875"/>
            </a:xfrm>
            <a:custGeom>
              <a:avLst/>
              <a:gdLst/>
              <a:ahLst/>
              <a:cxnLst/>
              <a:rect l="l" t="t" r="r" b="b"/>
              <a:pathLst>
                <a:path w="10478" h="11555" extrusionOk="0">
                  <a:moveTo>
                    <a:pt x="2557" y="226"/>
                  </a:moveTo>
                  <a:cubicBezTo>
                    <a:pt x="3735" y="51"/>
                    <a:pt x="5339" y="0"/>
                    <a:pt x="6467" y="351"/>
                  </a:cubicBezTo>
                  <a:cubicBezTo>
                    <a:pt x="8372" y="903"/>
                    <a:pt x="9425" y="2131"/>
                    <a:pt x="9876" y="3935"/>
                  </a:cubicBezTo>
                  <a:cubicBezTo>
                    <a:pt x="10352" y="5765"/>
                    <a:pt x="10477" y="8797"/>
                    <a:pt x="9425" y="10502"/>
                  </a:cubicBezTo>
                  <a:cubicBezTo>
                    <a:pt x="8773" y="11554"/>
                    <a:pt x="7319" y="11354"/>
                    <a:pt x="6292" y="11078"/>
                  </a:cubicBezTo>
                  <a:cubicBezTo>
                    <a:pt x="5039" y="10752"/>
                    <a:pt x="3384" y="10201"/>
                    <a:pt x="2357" y="9424"/>
                  </a:cubicBezTo>
                  <a:cubicBezTo>
                    <a:pt x="928" y="8346"/>
                    <a:pt x="151" y="5965"/>
                    <a:pt x="76" y="4261"/>
                  </a:cubicBezTo>
                  <a:cubicBezTo>
                    <a:pt x="1" y="2782"/>
                    <a:pt x="753" y="527"/>
                    <a:pt x="2557" y="22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9"/>
            <p:cNvSpPr/>
            <p:nvPr/>
          </p:nvSpPr>
          <p:spPr>
            <a:xfrm>
              <a:off x="2445625" y="2635375"/>
              <a:ext cx="261950" cy="302650"/>
            </a:xfrm>
            <a:custGeom>
              <a:avLst/>
              <a:gdLst/>
              <a:ahLst/>
              <a:cxnLst/>
              <a:rect l="l" t="t" r="r" b="b"/>
              <a:pathLst>
                <a:path w="10478" h="12106" extrusionOk="0">
                  <a:moveTo>
                    <a:pt x="1154" y="2256"/>
                  </a:moveTo>
                  <a:cubicBezTo>
                    <a:pt x="1" y="3008"/>
                    <a:pt x="76" y="4737"/>
                    <a:pt x="151" y="5940"/>
                  </a:cubicBezTo>
                  <a:cubicBezTo>
                    <a:pt x="226" y="7644"/>
                    <a:pt x="1003" y="10025"/>
                    <a:pt x="2432" y="11103"/>
                  </a:cubicBezTo>
                  <a:cubicBezTo>
                    <a:pt x="3209" y="11705"/>
                    <a:pt x="3259" y="11780"/>
                    <a:pt x="4312" y="12106"/>
                  </a:cubicBezTo>
                  <a:cubicBezTo>
                    <a:pt x="4412" y="12055"/>
                    <a:pt x="4662" y="11905"/>
                    <a:pt x="4938" y="11705"/>
                  </a:cubicBezTo>
                  <a:cubicBezTo>
                    <a:pt x="5515" y="11253"/>
                    <a:pt x="5815" y="10502"/>
                    <a:pt x="5590" y="9800"/>
                  </a:cubicBezTo>
                  <a:cubicBezTo>
                    <a:pt x="5364" y="9098"/>
                    <a:pt x="5364" y="8271"/>
                    <a:pt x="5740" y="8070"/>
                  </a:cubicBezTo>
                  <a:cubicBezTo>
                    <a:pt x="6392" y="7720"/>
                    <a:pt x="6818" y="8948"/>
                    <a:pt x="6818" y="8948"/>
                  </a:cubicBezTo>
                  <a:cubicBezTo>
                    <a:pt x="7169" y="8822"/>
                    <a:pt x="7745" y="8396"/>
                    <a:pt x="7444" y="7644"/>
                  </a:cubicBezTo>
                  <a:cubicBezTo>
                    <a:pt x="7119" y="6918"/>
                    <a:pt x="7444" y="6141"/>
                    <a:pt x="7444" y="6141"/>
                  </a:cubicBezTo>
                  <a:cubicBezTo>
                    <a:pt x="8572" y="6166"/>
                    <a:pt x="9099" y="4612"/>
                    <a:pt x="9449" y="4411"/>
                  </a:cubicBezTo>
                  <a:cubicBezTo>
                    <a:pt x="10226" y="3985"/>
                    <a:pt x="10477" y="3810"/>
                    <a:pt x="10352" y="3083"/>
                  </a:cubicBezTo>
                  <a:cubicBezTo>
                    <a:pt x="10277" y="2607"/>
                    <a:pt x="10076" y="2131"/>
                    <a:pt x="9725" y="1805"/>
                  </a:cubicBezTo>
                  <a:cubicBezTo>
                    <a:pt x="9324" y="1429"/>
                    <a:pt x="7971" y="928"/>
                    <a:pt x="7444" y="802"/>
                  </a:cubicBezTo>
                  <a:cubicBezTo>
                    <a:pt x="4287" y="0"/>
                    <a:pt x="1855" y="577"/>
                    <a:pt x="1154" y="22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9"/>
            <p:cNvSpPr/>
            <p:nvPr/>
          </p:nvSpPr>
          <p:spPr>
            <a:xfrm>
              <a:off x="2268325" y="2903550"/>
              <a:ext cx="521950" cy="731225"/>
            </a:xfrm>
            <a:custGeom>
              <a:avLst/>
              <a:gdLst/>
              <a:ahLst/>
              <a:cxnLst/>
              <a:rect l="l" t="t" r="r" b="b"/>
              <a:pathLst>
                <a:path w="20878" h="29249" extrusionOk="0">
                  <a:moveTo>
                    <a:pt x="15263" y="2907"/>
                  </a:moveTo>
                  <a:cubicBezTo>
                    <a:pt x="12431" y="1855"/>
                    <a:pt x="9148" y="0"/>
                    <a:pt x="4586" y="3659"/>
                  </a:cubicBezTo>
                  <a:cubicBezTo>
                    <a:pt x="0" y="7318"/>
                    <a:pt x="1253" y="22181"/>
                    <a:pt x="2381" y="25564"/>
                  </a:cubicBezTo>
                  <a:cubicBezTo>
                    <a:pt x="3509" y="28973"/>
                    <a:pt x="11103" y="29248"/>
                    <a:pt x="13384" y="28948"/>
                  </a:cubicBezTo>
                  <a:cubicBezTo>
                    <a:pt x="15639" y="28647"/>
                    <a:pt x="13409" y="24737"/>
                    <a:pt x="14160" y="22131"/>
                  </a:cubicBezTo>
                  <a:cubicBezTo>
                    <a:pt x="14912" y="19549"/>
                    <a:pt x="20877" y="4988"/>
                    <a:pt x="15263" y="290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9"/>
            <p:cNvSpPr/>
            <p:nvPr/>
          </p:nvSpPr>
          <p:spPr>
            <a:xfrm>
              <a:off x="2551525" y="2936125"/>
              <a:ext cx="370950" cy="500025"/>
            </a:xfrm>
            <a:custGeom>
              <a:avLst/>
              <a:gdLst/>
              <a:ahLst/>
              <a:cxnLst/>
              <a:rect l="l" t="t" r="r" b="b"/>
              <a:pathLst>
                <a:path w="14838" h="20001" extrusionOk="0">
                  <a:moveTo>
                    <a:pt x="5439" y="2206"/>
                  </a:moveTo>
                  <a:cubicBezTo>
                    <a:pt x="6617" y="2933"/>
                    <a:pt x="9725" y="11980"/>
                    <a:pt x="9725" y="11980"/>
                  </a:cubicBezTo>
                  <a:lnTo>
                    <a:pt x="10828" y="4888"/>
                  </a:lnTo>
                  <a:cubicBezTo>
                    <a:pt x="10828" y="4888"/>
                    <a:pt x="13359" y="3685"/>
                    <a:pt x="14838" y="5289"/>
                  </a:cubicBezTo>
                  <a:cubicBezTo>
                    <a:pt x="13835" y="12156"/>
                    <a:pt x="13284" y="19198"/>
                    <a:pt x="10828" y="19599"/>
                  </a:cubicBezTo>
                  <a:cubicBezTo>
                    <a:pt x="8396" y="20000"/>
                    <a:pt x="4361" y="13484"/>
                    <a:pt x="2181" y="10301"/>
                  </a:cubicBezTo>
                  <a:cubicBezTo>
                    <a:pt x="0" y="7118"/>
                    <a:pt x="1805" y="0"/>
                    <a:pt x="5439" y="22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9"/>
            <p:cNvSpPr/>
            <p:nvPr/>
          </p:nvSpPr>
          <p:spPr>
            <a:xfrm>
              <a:off x="2873575" y="2904175"/>
              <a:ext cx="72700" cy="55775"/>
            </a:xfrm>
            <a:custGeom>
              <a:avLst/>
              <a:gdLst/>
              <a:ahLst/>
              <a:cxnLst/>
              <a:rect l="l" t="t" r="r" b="b"/>
              <a:pathLst>
                <a:path w="2908" h="2231" extrusionOk="0">
                  <a:moveTo>
                    <a:pt x="2908" y="0"/>
                  </a:moveTo>
                  <a:lnTo>
                    <a:pt x="2306" y="176"/>
                  </a:lnTo>
                  <a:lnTo>
                    <a:pt x="1" y="1905"/>
                  </a:lnTo>
                  <a:lnTo>
                    <a:pt x="176" y="2231"/>
                  </a:lnTo>
                  <a:lnTo>
                    <a:pt x="2632" y="401"/>
                  </a:lnTo>
                  <a:lnTo>
                    <a:pt x="2908" y="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9"/>
            <p:cNvSpPr/>
            <p:nvPr/>
          </p:nvSpPr>
          <p:spPr>
            <a:xfrm>
              <a:off x="2813425" y="2924850"/>
              <a:ext cx="134125" cy="169825"/>
            </a:xfrm>
            <a:custGeom>
              <a:avLst/>
              <a:gdLst/>
              <a:ahLst/>
              <a:cxnLst/>
              <a:rect l="l" t="t" r="r" b="b"/>
              <a:pathLst>
                <a:path w="5365" h="6793" extrusionOk="0">
                  <a:moveTo>
                    <a:pt x="878" y="5740"/>
                  </a:moveTo>
                  <a:cubicBezTo>
                    <a:pt x="878" y="5539"/>
                    <a:pt x="1" y="3359"/>
                    <a:pt x="352" y="2557"/>
                  </a:cubicBezTo>
                  <a:cubicBezTo>
                    <a:pt x="702" y="1755"/>
                    <a:pt x="1154" y="1228"/>
                    <a:pt x="1154" y="1228"/>
                  </a:cubicBezTo>
                  <a:cubicBezTo>
                    <a:pt x="1529" y="0"/>
                    <a:pt x="2582" y="126"/>
                    <a:pt x="3384" y="928"/>
                  </a:cubicBezTo>
                  <a:cubicBezTo>
                    <a:pt x="4211" y="1755"/>
                    <a:pt x="5364" y="3760"/>
                    <a:pt x="3885" y="5439"/>
                  </a:cubicBezTo>
                  <a:cubicBezTo>
                    <a:pt x="2306" y="6792"/>
                    <a:pt x="878" y="5740"/>
                    <a:pt x="878" y="574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9"/>
            <p:cNvSpPr/>
            <p:nvPr/>
          </p:nvSpPr>
          <p:spPr>
            <a:xfrm>
              <a:off x="2027075" y="3121575"/>
              <a:ext cx="414200" cy="794525"/>
            </a:xfrm>
            <a:custGeom>
              <a:avLst/>
              <a:gdLst/>
              <a:ahLst/>
              <a:cxnLst/>
              <a:rect l="l" t="t" r="r" b="b"/>
              <a:pathLst>
                <a:path w="16568" h="31781" extrusionOk="0">
                  <a:moveTo>
                    <a:pt x="3084" y="1"/>
                  </a:moveTo>
                  <a:cubicBezTo>
                    <a:pt x="3084" y="1"/>
                    <a:pt x="3084" y="26"/>
                    <a:pt x="3084" y="101"/>
                  </a:cubicBezTo>
                  <a:cubicBezTo>
                    <a:pt x="2181" y="26"/>
                    <a:pt x="1179" y="803"/>
                    <a:pt x="753" y="1856"/>
                  </a:cubicBezTo>
                  <a:cubicBezTo>
                    <a:pt x="1" y="3785"/>
                    <a:pt x="1003" y="24688"/>
                    <a:pt x="2808" y="24237"/>
                  </a:cubicBezTo>
                  <a:cubicBezTo>
                    <a:pt x="3359" y="24838"/>
                    <a:pt x="15841" y="31781"/>
                    <a:pt x="15841" y="31781"/>
                  </a:cubicBezTo>
                  <a:lnTo>
                    <a:pt x="16567" y="7745"/>
                  </a:lnTo>
                  <a:cubicBezTo>
                    <a:pt x="16567" y="7745"/>
                    <a:pt x="7745" y="126"/>
                    <a:pt x="3084"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9"/>
            <p:cNvSpPr/>
            <p:nvPr/>
          </p:nvSpPr>
          <p:spPr>
            <a:xfrm>
              <a:off x="2353525" y="3285125"/>
              <a:ext cx="188625" cy="642250"/>
            </a:xfrm>
            <a:custGeom>
              <a:avLst/>
              <a:gdLst/>
              <a:ahLst/>
              <a:cxnLst/>
              <a:rect l="l" t="t" r="r" b="b"/>
              <a:pathLst>
                <a:path w="7545" h="25690" extrusionOk="0">
                  <a:moveTo>
                    <a:pt x="2783" y="25239"/>
                  </a:moveTo>
                  <a:cubicBezTo>
                    <a:pt x="1003" y="25690"/>
                    <a:pt x="1" y="4787"/>
                    <a:pt x="752" y="2858"/>
                  </a:cubicBezTo>
                  <a:cubicBezTo>
                    <a:pt x="1479" y="928"/>
                    <a:pt x="4186" y="0"/>
                    <a:pt x="4662" y="3158"/>
                  </a:cubicBezTo>
                  <a:cubicBezTo>
                    <a:pt x="5113" y="6316"/>
                    <a:pt x="7544" y="24061"/>
                    <a:pt x="2783" y="25239"/>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9"/>
            <p:cNvSpPr/>
            <p:nvPr/>
          </p:nvSpPr>
          <p:spPr>
            <a:xfrm>
              <a:off x="3652400" y="2356550"/>
              <a:ext cx="60175" cy="25700"/>
            </a:xfrm>
            <a:custGeom>
              <a:avLst/>
              <a:gdLst/>
              <a:ahLst/>
              <a:cxnLst/>
              <a:rect l="l" t="t" r="r" b="b"/>
              <a:pathLst>
                <a:path w="2407" h="1028" extrusionOk="0">
                  <a:moveTo>
                    <a:pt x="1" y="0"/>
                  </a:moveTo>
                  <a:cubicBezTo>
                    <a:pt x="903" y="451"/>
                    <a:pt x="2407" y="176"/>
                    <a:pt x="2407" y="351"/>
                  </a:cubicBezTo>
                  <a:cubicBezTo>
                    <a:pt x="2407" y="527"/>
                    <a:pt x="2106" y="1028"/>
                    <a:pt x="1479" y="1028"/>
                  </a:cubicBezTo>
                  <a:cubicBezTo>
                    <a:pt x="853" y="1028"/>
                    <a:pt x="1"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9"/>
            <p:cNvSpPr/>
            <p:nvPr/>
          </p:nvSpPr>
          <p:spPr>
            <a:xfrm>
              <a:off x="3590375" y="2343375"/>
              <a:ext cx="163550" cy="109050"/>
            </a:xfrm>
            <a:custGeom>
              <a:avLst/>
              <a:gdLst/>
              <a:ahLst/>
              <a:cxnLst/>
              <a:rect l="l" t="t" r="r" b="b"/>
              <a:pathLst>
                <a:path w="6542" h="4362" extrusionOk="0">
                  <a:moveTo>
                    <a:pt x="0" y="1906"/>
                  </a:moveTo>
                  <a:cubicBezTo>
                    <a:pt x="502" y="1329"/>
                    <a:pt x="1830" y="1"/>
                    <a:pt x="2908" y="703"/>
                  </a:cubicBezTo>
                  <a:cubicBezTo>
                    <a:pt x="3960" y="1379"/>
                    <a:pt x="4637" y="1379"/>
                    <a:pt x="4988" y="1505"/>
                  </a:cubicBezTo>
                  <a:cubicBezTo>
                    <a:pt x="5339" y="978"/>
                    <a:pt x="5840" y="1379"/>
                    <a:pt x="6191" y="2131"/>
                  </a:cubicBezTo>
                  <a:cubicBezTo>
                    <a:pt x="6542" y="2883"/>
                    <a:pt x="4311" y="3811"/>
                    <a:pt x="3960" y="4086"/>
                  </a:cubicBezTo>
                  <a:cubicBezTo>
                    <a:pt x="3610" y="4362"/>
                    <a:pt x="0" y="3785"/>
                    <a:pt x="0" y="378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9"/>
            <p:cNvSpPr/>
            <p:nvPr/>
          </p:nvSpPr>
          <p:spPr>
            <a:xfrm>
              <a:off x="4332225" y="3053300"/>
              <a:ext cx="461200" cy="458050"/>
            </a:xfrm>
            <a:custGeom>
              <a:avLst/>
              <a:gdLst/>
              <a:ahLst/>
              <a:cxnLst/>
              <a:rect l="l" t="t" r="r" b="b"/>
              <a:pathLst>
                <a:path w="18448" h="18322" extrusionOk="0">
                  <a:moveTo>
                    <a:pt x="17169" y="3183"/>
                  </a:moveTo>
                  <a:cubicBezTo>
                    <a:pt x="17169" y="3183"/>
                    <a:pt x="7871" y="0"/>
                    <a:pt x="3936" y="476"/>
                  </a:cubicBezTo>
                  <a:cubicBezTo>
                    <a:pt x="1" y="953"/>
                    <a:pt x="878" y="17970"/>
                    <a:pt x="878" y="17970"/>
                  </a:cubicBezTo>
                  <a:cubicBezTo>
                    <a:pt x="878" y="17970"/>
                    <a:pt x="2958" y="18321"/>
                    <a:pt x="5038" y="17970"/>
                  </a:cubicBezTo>
                  <a:cubicBezTo>
                    <a:pt x="5916" y="13233"/>
                    <a:pt x="7344" y="8045"/>
                    <a:pt x="7344" y="8045"/>
                  </a:cubicBezTo>
                  <a:cubicBezTo>
                    <a:pt x="7344" y="8045"/>
                    <a:pt x="15891" y="10501"/>
                    <a:pt x="17169" y="9273"/>
                  </a:cubicBezTo>
                  <a:cubicBezTo>
                    <a:pt x="18447" y="8045"/>
                    <a:pt x="17169" y="3183"/>
                    <a:pt x="17169" y="318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9"/>
            <p:cNvSpPr/>
            <p:nvPr/>
          </p:nvSpPr>
          <p:spPr>
            <a:xfrm>
              <a:off x="4470075" y="3480600"/>
              <a:ext cx="480600" cy="277600"/>
            </a:xfrm>
            <a:custGeom>
              <a:avLst/>
              <a:gdLst/>
              <a:ahLst/>
              <a:cxnLst/>
              <a:rect l="l" t="t" r="r" b="b"/>
              <a:pathLst>
                <a:path w="19224" h="11104" extrusionOk="0">
                  <a:moveTo>
                    <a:pt x="1" y="7695"/>
                  </a:moveTo>
                  <a:cubicBezTo>
                    <a:pt x="1" y="7821"/>
                    <a:pt x="51" y="7921"/>
                    <a:pt x="151" y="8046"/>
                  </a:cubicBezTo>
                  <a:cubicBezTo>
                    <a:pt x="276" y="8196"/>
                    <a:pt x="477" y="8297"/>
                    <a:pt x="702" y="8372"/>
                  </a:cubicBezTo>
                  <a:cubicBezTo>
                    <a:pt x="1053" y="8472"/>
                    <a:pt x="1454" y="8472"/>
                    <a:pt x="1830" y="8372"/>
                  </a:cubicBezTo>
                  <a:lnTo>
                    <a:pt x="6392" y="7169"/>
                  </a:lnTo>
                  <a:cubicBezTo>
                    <a:pt x="7169" y="6968"/>
                    <a:pt x="8046" y="7219"/>
                    <a:pt x="8196" y="7695"/>
                  </a:cubicBezTo>
                  <a:lnTo>
                    <a:pt x="9199" y="10527"/>
                  </a:lnTo>
                  <a:cubicBezTo>
                    <a:pt x="9299" y="10878"/>
                    <a:pt x="9850" y="11104"/>
                    <a:pt x="10452" y="11104"/>
                  </a:cubicBezTo>
                  <a:cubicBezTo>
                    <a:pt x="10527" y="11104"/>
                    <a:pt x="10577" y="11104"/>
                    <a:pt x="10652" y="11104"/>
                  </a:cubicBezTo>
                  <a:cubicBezTo>
                    <a:pt x="11053" y="11079"/>
                    <a:pt x="11379" y="10928"/>
                    <a:pt x="11580" y="10728"/>
                  </a:cubicBezTo>
                  <a:cubicBezTo>
                    <a:pt x="11680" y="10653"/>
                    <a:pt x="11730" y="10552"/>
                    <a:pt x="11755" y="10452"/>
                  </a:cubicBezTo>
                  <a:lnTo>
                    <a:pt x="11755" y="10427"/>
                  </a:lnTo>
                  <a:cubicBezTo>
                    <a:pt x="11755" y="10377"/>
                    <a:pt x="11755" y="10327"/>
                    <a:pt x="11755" y="10277"/>
                  </a:cubicBezTo>
                  <a:lnTo>
                    <a:pt x="11354" y="8272"/>
                  </a:lnTo>
                  <a:lnTo>
                    <a:pt x="11204" y="7420"/>
                  </a:lnTo>
                  <a:cubicBezTo>
                    <a:pt x="11103" y="6918"/>
                    <a:pt x="11805" y="6517"/>
                    <a:pt x="12632" y="6567"/>
                  </a:cubicBezTo>
                  <a:lnTo>
                    <a:pt x="17670" y="6893"/>
                  </a:lnTo>
                  <a:cubicBezTo>
                    <a:pt x="17720" y="6893"/>
                    <a:pt x="17770" y="6893"/>
                    <a:pt x="17820" y="6893"/>
                  </a:cubicBezTo>
                  <a:cubicBezTo>
                    <a:pt x="18021" y="6893"/>
                    <a:pt x="18246" y="6868"/>
                    <a:pt x="18422" y="6818"/>
                  </a:cubicBezTo>
                  <a:cubicBezTo>
                    <a:pt x="18773" y="6718"/>
                    <a:pt x="19048" y="6517"/>
                    <a:pt x="19099" y="6267"/>
                  </a:cubicBezTo>
                  <a:cubicBezTo>
                    <a:pt x="19224" y="5866"/>
                    <a:pt x="18773" y="5490"/>
                    <a:pt x="18096" y="5415"/>
                  </a:cubicBezTo>
                  <a:lnTo>
                    <a:pt x="13159" y="4838"/>
                  </a:lnTo>
                  <a:cubicBezTo>
                    <a:pt x="12933" y="4813"/>
                    <a:pt x="12758" y="4763"/>
                    <a:pt x="12582" y="4688"/>
                  </a:cubicBezTo>
                  <a:cubicBezTo>
                    <a:pt x="12156" y="4487"/>
                    <a:pt x="11981" y="4136"/>
                    <a:pt x="12231" y="3810"/>
                  </a:cubicBezTo>
                  <a:lnTo>
                    <a:pt x="13986" y="1605"/>
                  </a:lnTo>
                  <a:lnTo>
                    <a:pt x="14337" y="1154"/>
                  </a:lnTo>
                  <a:cubicBezTo>
                    <a:pt x="14412" y="1079"/>
                    <a:pt x="14437" y="978"/>
                    <a:pt x="14462" y="903"/>
                  </a:cubicBezTo>
                  <a:cubicBezTo>
                    <a:pt x="14462" y="878"/>
                    <a:pt x="14462" y="853"/>
                    <a:pt x="14462" y="853"/>
                  </a:cubicBezTo>
                  <a:cubicBezTo>
                    <a:pt x="14462" y="577"/>
                    <a:pt x="14211" y="302"/>
                    <a:pt x="13760" y="176"/>
                  </a:cubicBezTo>
                  <a:cubicBezTo>
                    <a:pt x="13134" y="1"/>
                    <a:pt x="12382" y="126"/>
                    <a:pt x="12031" y="477"/>
                  </a:cubicBezTo>
                  <a:lnTo>
                    <a:pt x="9525" y="3008"/>
                  </a:lnTo>
                  <a:cubicBezTo>
                    <a:pt x="9124" y="3435"/>
                    <a:pt x="8146" y="3535"/>
                    <a:pt x="7545" y="3209"/>
                  </a:cubicBezTo>
                  <a:lnTo>
                    <a:pt x="3835" y="1254"/>
                  </a:lnTo>
                  <a:cubicBezTo>
                    <a:pt x="3585" y="1104"/>
                    <a:pt x="3259" y="1054"/>
                    <a:pt x="2958" y="1054"/>
                  </a:cubicBezTo>
                  <a:cubicBezTo>
                    <a:pt x="2632" y="1054"/>
                    <a:pt x="2281" y="1129"/>
                    <a:pt x="2031" y="1279"/>
                  </a:cubicBezTo>
                  <a:cubicBezTo>
                    <a:pt x="1755" y="1430"/>
                    <a:pt x="1630" y="1630"/>
                    <a:pt x="1655" y="1831"/>
                  </a:cubicBezTo>
                  <a:cubicBezTo>
                    <a:pt x="1655" y="2006"/>
                    <a:pt x="1780" y="2181"/>
                    <a:pt x="1981" y="2307"/>
                  </a:cubicBezTo>
                  <a:lnTo>
                    <a:pt x="2281" y="2482"/>
                  </a:lnTo>
                  <a:lnTo>
                    <a:pt x="5389" y="4437"/>
                  </a:lnTo>
                  <a:cubicBezTo>
                    <a:pt x="5941" y="4788"/>
                    <a:pt x="5790" y="5339"/>
                    <a:pt x="5088" y="5590"/>
                  </a:cubicBezTo>
                  <a:cubicBezTo>
                    <a:pt x="5088" y="5590"/>
                    <a:pt x="5063" y="5590"/>
                    <a:pt x="5063" y="5590"/>
                  </a:cubicBezTo>
                  <a:lnTo>
                    <a:pt x="652" y="7044"/>
                  </a:lnTo>
                  <a:cubicBezTo>
                    <a:pt x="251" y="7194"/>
                    <a:pt x="1" y="7445"/>
                    <a:pt x="1" y="7695"/>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9"/>
            <p:cNvSpPr/>
            <p:nvPr/>
          </p:nvSpPr>
          <p:spPr>
            <a:xfrm>
              <a:off x="4769575" y="3503175"/>
              <a:ext cx="62050" cy="94625"/>
            </a:xfrm>
            <a:custGeom>
              <a:avLst/>
              <a:gdLst/>
              <a:ahLst/>
              <a:cxnLst/>
              <a:rect l="l" t="t" r="r" b="b"/>
              <a:pathLst>
                <a:path w="2482" h="3785" extrusionOk="0">
                  <a:moveTo>
                    <a:pt x="602" y="3785"/>
                  </a:moveTo>
                  <a:lnTo>
                    <a:pt x="2357" y="1579"/>
                  </a:lnTo>
                  <a:cubicBezTo>
                    <a:pt x="2432" y="1504"/>
                    <a:pt x="2457" y="1404"/>
                    <a:pt x="2482" y="1329"/>
                  </a:cubicBezTo>
                  <a:lnTo>
                    <a:pt x="2482" y="0"/>
                  </a:lnTo>
                  <a:cubicBezTo>
                    <a:pt x="2457" y="75"/>
                    <a:pt x="2432" y="176"/>
                    <a:pt x="2357" y="251"/>
                  </a:cubicBezTo>
                  <a:lnTo>
                    <a:pt x="2006" y="702"/>
                  </a:lnTo>
                  <a:lnTo>
                    <a:pt x="251" y="2907"/>
                  </a:lnTo>
                  <a:cubicBezTo>
                    <a:pt x="1" y="3233"/>
                    <a:pt x="176" y="3584"/>
                    <a:pt x="602" y="3785"/>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9"/>
            <p:cNvSpPr/>
            <p:nvPr/>
          </p:nvSpPr>
          <p:spPr>
            <a:xfrm>
              <a:off x="4568450" y="3597150"/>
              <a:ext cx="25" cy="3150"/>
            </a:xfrm>
            <a:custGeom>
              <a:avLst/>
              <a:gdLst/>
              <a:ahLst/>
              <a:cxnLst/>
              <a:rect l="l" t="t" r="r" b="b"/>
              <a:pathLst>
                <a:path w="1" h="126" extrusionOk="0">
                  <a:moveTo>
                    <a:pt x="1" y="126"/>
                  </a:moveTo>
                  <a:cubicBezTo>
                    <a:pt x="1" y="101"/>
                    <a:pt x="1" y="76"/>
                    <a:pt x="1" y="76"/>
                  </a:cubicBezTo>
                  <a:cubicBezTo>
                    <a:pt x="1" y="51"/>
                    <a:pt x="1" y="26"/>
                    <a:pt x="1"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9"/>
            <p:cNvSpPr/>
            <p:nvPr/>
          </p:nvSpPr>
          <p:spPr>
            <a:xfrm>
              <a:off x="4747650" y="3637250"/>
              <a:ext cx="199900" cy="50150"/>
            </a:xfrm>
            <a:custGeom>
              <a:avLst/>
              <a:gdLst/>
              <a:ahLst/>
              <a:cxnLst/>
              <a:rect l="l" t="t" r="r" b="b"/>
              <a:pathLst>
                <a:path w="7996" h="2006" extrusionOk="0">
                  <a:moveTo>
                    <a:pt x="101" y="1154"/>
                  </a:moveTo>
                  <a:lnTo>
                    <a:pt x="251" y="2006"/>
                  </a:lnTo>
                  <a:cubicBezTo>
                    <a:pt x="502" y="1780"/>
                    <a:pt x="1003" y="1605"/>
                    <a:pt x="1529" y="1655"/>
                  </a:cubicBezTo>
                  <a:lnTo>
                    <a:pt x="6567" y="1956"/>
                  </a:lnTo>
                  <a:cubicBezTo>
                    <a:pt x="6617" y="1956"/>
                    <a:pt x="6667" y="1981"/>
                    <a:pt x="6717" y="1981"/>
                  </a:cubicBezTo>
                  <a:cubicBezTo>
                    <a:pt x="7344" y="1981"/>
                    <a:pt x="7895" y="1705"/>
                    <a:pt x="7996" y="1329"/>
                  </a:cubicBezTo>
                  <a:lnTo>
                    <a:pt x="7996" y="1"/>
                  </a:lnTo>
                  <a:cubicBezTo>
                    <a:pt x="7945" y="251"/>
                    <a:pt x="7670" y="452"/>
                    <a:pt x="7319" y="552"/>
                  </a:cubicBezTo>
                  <a:cubicBezTo>
                    <a:pt x="7143" y="602"/>
                    <a:pt x="6918" y="627"/>
                    <a:pt x="6717" y="627"/>
                  </a:cubicBezTo>
                  <a:cubicBezTo>
                    <a:pt x="6667" y="627"/>
                    <a:pt x="6617" y="627"/>
                    <a:pt x="6567" y="627"/>
                  </a:cubicBezTo>
                  <a:lnTo>
                    <a:pt x="1529" y="301"/>
                  </a:lnTo>
                  <a:cubicBezTo>
                    <a:pt x="702" y="251"/>
                    <a:pt x="0" y="652"/>
                    <a:pt x="101" y="11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9"/>
            <p:cNvSpPr/>
            <p:nvPr/>
          </p:nvSpPr>
          <p:spPr>
            <a:xfrm>
              <a:off x="4684375" y="3728725"/>
              <a:ext cx="650" cy="5675"/>
            </a:xfrm>
            <a:custGeom>
              <a:avLst/>
              <a:gdLst/>
              <a:ahLst/>
              <a:cxnLst/>
              <a:rect l="l" t="t" r="r" b="b"/>
              <a:pathLst>
                <a:path w="26" h="227" extrusionOk="0">
                  <a:moveTo>
                    <a:pt x="0" y="1"/>
                  </a:moveTo>
                  <a:lnTo>
                    <a:pt x="0" y="226"/>
                  </a:lnTo>
                  <a:cubicBezTo>
                    <a:pt x="25" y="151"/>
                    <a:pt x="25" y="76"/>
                    <a:pt x="0"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9"/>
            <p:cNvSpPr/>
            <p:nvPr/>
          </p:nvSpPr>
          <p:spPr>
            <a:xfrm>
              <a:off x="4470075" y="3654800"/>
              <a:ext cx="293900" cy="137250"/>
            </a:xfrm>
            <a:custGeom>
              <a:avLst/>
              <a:gdLst/>
              <a:ahLst/>
              <a:cxnLst/>
              <a:rect l="l" t="t" r="r" b="b"/>
              <a:pathLst>
                <a:path w="11756" h="5490" extrusionOk="0">
                  <a:moveTo>
                    <a:pt x="1" y="727"/>
                  </a:moveTo>
                  <a:lnTo>
                    <a:pt x="1" y="2081"/>
                  </a:lnTo>
                  <a:cubicBezTo>
                    <a:pt x="1" y="2181"/>
                    <a:pt x="51" y="2306"/>
                    <a:pt x="151" y="2406"/>
                  </a:cubicBezTo>
                  <a:cubicBezTo>
                    <a:pt x="452" y="2757"/>
                    <a:pt x="1204" y="2908"/>
                    <a:pt x="1830" y="2732"/>
                  </a:cubicBezTo>
                  <a:lnTo>
                    <a:pt x="6392" y="1529"/>
                  </a:lnTo>
                  <a:cubicBezTo>
                    <a:pt x="7169" y="1329"/>
                    <a:pt x="8046" y="1579"/>
                    <a:pt x="8196" y="2056"/>
                  </a:cubicBezTo>
                  <a:lnTo>
                    <a:pt x="9199" y="4888"/>
                  </a:lnTo>
                  <a:cubicBezTo>
                    <a:pt x="9299" y="5239"/>
                    <a:pt x="9850" y="5489"/>
                    <a:pt x="10452" y="5489"/>
                  </a:cubicBezTo>
                  <a:cubicBezTo>
                    <a:pt x="10502" y="5489"/>
                    <a:pt x="10577" y="5464"/>
                    <a:pt x="10652" y="5464"/>
                  </a:cubicBezTo>
                  <a:cubicBezTo>
                    <a:pt x="11254" y="5414"/>
                    <a:pt x="11705" y="5138"/>
                    <a:pt x="11755" y="4787"/>
                  </a:cubicBezTo>
                  <a:lnTo>
                    <a:pt x="11755" y="4662"/>
                  </a:lnTo>
                  <a:lnTo>
                    <a:pt x="11755" y="3484"/>
                  </a:lnTo>
                  <a:cubicBezTo>
                    <a:pt x="11730" y="3584"/>
                    <a:pt x="11680" y="3685"/>
                    <a:pt x="11580" y="3760"/>
                  </a:cubicBezTo>
                  <a:cubicBezTo>
                    <a:pt x="11379" y="3960"/>
                    <a:pt x="11053" y="4111"/>
                    <a:pt x="10652" y="4136"/>
                  </a:cubicBezTo>
                  <a:cubicBezTo>
                    <a:pt x="10577" y="4136"/>
                    <a:pt x="10527" y="4136"/>
                    <a:pt x="10452" y="4136"/>
                  </a:cubicBezTo>
                  <a:cubicBezTo>
                    <a:pt x="9850" y="4136"/>
                    <a:pt x="9299" y="3910"/>
                    <a:pt x="9199" y="3559"/>
                  </a:cubicBezTo>
                  <a:lnTo>
                    <a:pt x="8196" y="727"/>
                  </a:lnTo>
                  <a:cubicBezTo>
                    <a:pt x="8046" y="251"/>
                    <a:pt x="7169" y="0"/>
                    <a:pt x="6392" y="201"/>
                  </a:cubicBezTo>
                  <a:lnTo>
                    <a:pt x="1830" y="1404"/>
                  </a:lnTo>
                  <a:cubicBezTo>
                    <a:pt x="1454" y="1504"/>
                    <a:pt x="1053" y="1504"/>
                    <a:pt x="702" y="1404"/>
                  </a:cubicBezTo>
                  <a:cubicBezTo>
                    <a:pt x="477" y="1329"/>
                    <a:pt x="276" y="1228"/>
                    <a:pt x="151" y="1078"/>
                  </a:cubicBezTo>
                  <a:cubicBezTo>
                    <a:pt x="51" y="953"/>
                    <a:pt x="1" y="853"/>
                    <a:pt x="1" y="727"/>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9"/>
            <p:cNvSpPr/>
            <p:nvPr/>
          </p:nvSpPr>
          <p:spPr>
            <a:xfrm>
              <a:off x="4511425" y="3526350"/>
              <a:ext cx="107175" cy="94000"/>
            </a:xfrm>
            <a:custGeom>
              <a:avLst/>
              <a:gdLst/>
              <a:ahLst/>
              <a:cxnLst/>
              <a:rect l="l" t="t" r="r" b="b"/>
              <a:pathLst>
                <a:path w="4287" h="3760" extrusionOk="0">
                  <a:moveTo>
                    <a:pt x="1" y="1"/>
                  </a:moveTo>
                  <a:lnTo>
                    <a:pt x="1" y="1304"/>
                  </a:lnTo>
                  <a:cubicBezTo>
                    <a:pt x="1" y="1479"/>
                    <a:pt x="101" y="1655"/>
                    <a:pt x="327" y="1805"/>
                  </a:cubicBezTo>
                  <a:lnTo>
                    <a:pt x="3434" y="3760"/>
                  </a:lnTo>
                  <a:cubicBezTo>
                    <a:pt x="4136" y="3509"/>
                    <a:pt x="4287" y="2958"/>
                    <a:pt x="3735" y="2607"/>
                  </a:cubicBezTo>
                  <a:lnTo>
                    <a:pt x="627" y="652"/>
                  </a:lnTo>
                  <a:lnTo>
                    <a:pt x="327" y="477"/>
                  </a:lnTo>
                  <a:cubicBezTo>
                    <a:pt x="126" y="351"/>
                    <a:pt x="1" y="176"/>
                    <a:pt x="1"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9"/>
            <p:cNvSpPr/>
            <p:nvPr/>
          </p:nvSpPr>
          <p:spPr>
            <a:xfrm>
              <a:off x="4471325" y="3702425"/>
              <a:ext cx="59550" cy="59550"/>
            </a:xfrm>
            <a:custGeom>
              <a:avLst/>
              <a:gdLst/>
              <a:ahLst/>
              <a:cxnLst/>
              <a:rect l="l" t="t" r="r" b="b"/>
              <a:pathLst>
                <a:path w="2382" h="2382" extrusionOk="0">
                  <a:moveTo>
                    <a:pt x="51" y="1278"/>
                  </a:moveTo>
                  <a:cubicBezTo>
                    <a:pt x="76" y="1905"/>
                    <a:pt x="627" y="2381"/>
                    <a:pt x="1279" y="2331"/>
                  </a:cubicBezTo>
                  <a:cubicBezTo>
                    <a:pt x="1906" y="2306"/>
                    <a:pt x="2382" y="1755"/>
                    <a:pt x="2357" y="1128"/>
                  </a:cubicBezTo>
                  <a:cubicBezTo>
                    <a:pt x="2307" y="476"/>
                    <a:pt x="1755" y="0"/>
                    <a:pt x="1104" y="50"/>
                  </a:cubicBezTo>
                  <a:cubicBezTo>
                    <a:pt x="477" y="100"/>
                    <a:pt x="1" y="652"/>
                    <a:pt x="51" y="127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9"/>
            <p:cNvSpPr/>
            <p:nvPr/>
          </p:nvSpPr>
          <p:spPr>
            <a:xfrm>
              <a:off x="4701275" y="3774475"/>
              <a:ext cx="59550" cy="58925"/>
            </a:xfrm>
            <a:custGeom>
              <a:avLst/>
              <a:gdLst/>
              <a:ahLst/>
              <a:cxnLst/>
              <a:rect l="l" t="t" r="r" b="b"/>
              <a:pathLst>
                <a:path w="2382" h="2357" extrusionOk="0">
                  <a:moveTo>
                    <a:pt x="51" y="1254"/>
                  </a:moveTo>
                  <a:cubicBezTo>
                    <a:pt x="76" y="1880"/>
                    <a:pt x="627" y="2356"/>
                    <a:pt x="1279" y="2331"/>
                  </a:cubicBezTo>
                  <a:cubicBezTo>
                    <a:pt x="1906" y="2281"/>
                    <a:pt x="2382" y="1730"/>
                    <a:pt x="2357" y="1103"/>
                  </a:cubicBezTo>
                  <a:cubicBezTo>
                    <a:pt x="2307" y="477"/>
                    <a:pt x="1755" y="0"/>
                    <a:pt x="1104" y="25"/>
                  </a:cubicBezTo>
                  <a:cubicBezTo>
                    <a:pt x="477" y="76"/>
                    <a:pt x="1" y="627"/>
                    <a:pt x="51"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9"/>
            <p:cNvSpPr/>
            <p:nvPr/>
          </p:nvSpPr>
          <p:spPr>
            <a:xfrm>
              <a:off x="4889250" y="3670450"/>
              <a:ext cx="60175" cy="59550"/>
            </a:xfrm>
            <a:custGeom>
              <a:avLst/>
              <a:gdLst/>
              <a:ahLst/>
              <a:cxnLst/>
              <a:rect l="l" t="t" r="r" b="b"/>
              <a:pathLst>
                <a:path w="2407" h="2382" extrusionOk="0">
                  <a:moveTo>
                    <a:pt x="51" y="1254"/>
                  </a:moveTo>
                  <a:cubicBezTo>
                    <a:pt x="101" y="1881"/>
                    <a:pt x="627" y="2382"/>
                    <a:pt x="1279" y="2332"/>
                  </a:cubicBezTo>
                  <a:cubicBezTo>
                    <a:pt x="1905" y="2282"/>
                    <a:pt x="2407" y="1730"/>
                    <a:pt x="2357" y="1104"/>
                  </a:cubicBezTo>
                  <a:cubicBezTo>
                    <a:pt x="2306" y="477"/>
                    <a:pt x="1755" y="1"/>
                    <a:pt x="1128" y="51"/>
                  </a:cubicBezTo>
                  <a:cubicBezTo>
                    <a:pt x="477" y="76"/>
                    <a:pt x="1" y="628"/>
                    <a:pt x="51"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9"/>
            <p:cNvSpPr/>
            <p:nvPr/>
          </p:nvSpPr>
          <p:spPr>
            <a:xfrm>
              <a:off x="4784000" y="3549525"/>
              <a:ext cx="59550" cy="59550"/>
            </a:xfrm>
            <a:custGeom>
              <a:avLst/>
              <a:gdLst/>
              <a:ahLst/>
              <a:cxnLst/>
              <a:rect l="l" t="t" r="r" b="b"/>
              <a:pathLst>
                <a:path w="2382" h="2382" extrusionOk="0">
                  <a:moveTo>
                    <a:pt x="50" y="1254"/>
                  </a:moveTo>
                  <a:cubicBezTo>
                    <a:pt x="75" y="1906"/>
                    <a:pt x="627" y="2382"/>
                    <a:pt x="1278" y="2332"/>
                  </a:cubicBezTo>
                  <a:cubicBezTo>
                    <a:pt x="1905" y="2282"/>
                    <a:pt x="2381" y="1755"/>
                    <a:pt x="2356" y="1104"/>
                  </a:cubicBezTo>
                  <a:cubicBezTo>
                    <a:pt x="2306" y="477"/>
                    <a:pt x="1755" y="1"/>
                    <a:pt x="1128" y="51"/>
                  </a:cubicBezTo>
                  <a:cubicBezTo>
                    <a:pt x="476" y="76"/>
                    <a:pt x="0" y="627"/>
                    <a:pt x="50"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9"/>
            <p:cNvSpPr/>
            <p:nvPr/>
          </p:nvSpPr>
          <p:spPr>
            <a:xfrm>
              <a:off x="4500150" y="3562075"/>
              <a:ext cx="59550" cy="59550"/>
            </a:xfrm>
            <a:custGeom>
              <a:avLst/>
              <a:gdLst/>
              <a:ahLst/>
              <a:cxnLst/>
              <a:rect l="l" t="t" r="r" b="b"/>
              <a:pathLst>
                <a:path w="2382" h="2382" extrusionOk="0">
                  <a:moveTo>
                    <a:pt x="51" y="1278"/>
                  </a:moveTo>
                  <a:cubicBezTo>
                    <a:pt x="76" y="1905"/>
                    <a:pt x="627" y="2381"/>
                    <a:pt x="1279" y="2331"/>
                  </a:cubicBezTo>
                  <a:cubicBezTo>
                    <a:pt x="1905" y="2306"/>
                    <a:pt x="2382" y="1755"/>
                    <a:pt x="2357" y="1128"/>
                  </a:cubicBezTo>
                  <a:cubicBezTo>
                    <a:pt x="2306" y="476"/>
                    <a:pt x="1755" y="0"/>
                    <a:pt x="1128" y="50"/>
                  </a:cubicBezTo>
                  <a:cubicBezTo>
                    <a:pt x="477" y="100"/>
                    <a:pt x="1" y="652"/>
                    <a:pt x="51" y="127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9"/>
            <p:cNvSpPr/>
            <p:nvPr/>
          </p:nvSpPr>
          <p:spPr>
            <a:xfrm>
              <a:off x="4661800" y="3372225"/>
              <a:ext cx="81500" cy="303275"/>
            </a:xfrm>
            <a:custGeom>
              <a:avLst/>
              <a:gdLst/>
              <a:ahLst/>
              <a:cxnLst/>
              <a:rect l="l" t="t" r="r" b="b"/>
              <a:pathLst>
                <a:path w="3260" h="12131" extrusionOk="0">
                  <a:moveTo>
                    <a:pt x="1" y="10602"/>
                  </a:moveTo>
                  <a:cubicBezTo>
                    <a:pt x="1" y="12130"/>
                    <a:pt x="3259" y="11830"/>
                    <a:pt x="3259" y="10602"/>
                  </a:cubicBezTo>
                  <a:lnTo>
                    <a:pt x="3259"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9"/>
            <p:cNvSpPr/>
            <p:nvPr/>
          </p:nvSpPr>
          <p:spPr>
            <a:xfrm>
              <a:off x="4357300" y="3252550"/>
              <a:ext cx="395375" cy="303275"/>
            </a:xfrm>
            <a:custGeom>
              <a:avLst/>
              <a:gdLst/>
              <a:ahLst/>
              <a:cxnLst/>
              <a:rect l="l" t="t" r="r" b="b"/>
              <a:pathLst>
                <a:path w="15815" h="12131" extrusionOk="0">
                  <a:moveTo>
                    <a:pt x="953" y="4737"/>
                  </a:moveTo>
                  <a:cubicBezTo>
                    <a:pt x="1780" y="5514"/>
                    <a:pt x="11680" y="10978"/>
                    <a:pt x="13509" y="11980"/>
                  </a:cubicBezTo>
                  <a:cubicBezTo>
                    <a:pt x="13760" y="12105"/>
                    <a:pt x="14036" y="12130"/>
                    <a:pt x="14261" y="11980"/>
                  </a:cubicBezTo>
                  <a:cubicBezTo>
                    <a:pt x="14261" y="11980"/>
                    <a:pt x="14261" y="11980"/>
                    <a:pt x="14261" y="11980"/>
                  </a:cubicBezTo>
                  <a:lnTo>
                    <a:pt x="14261" y="11980"/>
                  </a:lnTo>
                  <a:cubicBezTo>
                    <a:pt x="15289" y="11328"/>
                    <a:pt x="15815" y="8998"/>
                    <a:pt x="13810" y="7519"/>
                  </a:cubicBezTo>
                  <a:cubicBezTo>
                    <a:pt x="13234" y="7093"/>
                    <a:pt x="2707" y="0"/>
                    <a:pt x="1028" y="501"/>
                  </a:cubicBezTo>
                  <a:lnTo>
                    <a:pt x="1028" y="501"/>
                  </a:lnTo>
                  <a:cubicBezTo>
                    <a:pt x="1003" y="501"/>
                    <a:pt x="978" y="501"/>
                    <a:pt x="953" y="501"/>
                  </a:cubicBezTo>
                  <a:cubicBezTo>
                    <a:pt x="903" y="526"/>
                    <a:pt x="852" y="577"/>
                    <a:pt x="802" y="602"/>
                  </a:cubicBezTo>
                  <a:cubicBezTo>
                    <a:pt x="0" y="1278"/>
                    <a:pt x="101" y="3935"/>
                    <a:pt x="953" y="47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9"/>
            <p:cNvSpPr/>
            <p:nvPr/>
          </p:nvSpPr>
          <p:spPr>
            <a:xfrm>
              <a:off x="4382975" y="3075850"/>
              <a:ext cx="665450" cy="476225"/>
            </a:xfrm>
            <a:custGeom>
              <a:avLst/>
              <a:gdLst/>
              <a:ahLst/>
              <a:cxnLst/>
              <a:rect l="l" t="t" r="r" b="b"/>
              <a:pathLst>
                <a:path w="26618" h="19049" extrusionOk="0">
                  <a:moveTo>
                    <a:pt x="1" y="7569"/>
                  </a:moveTo>
                  <a:cubicBezTo>
                    <a:pt x="1680" y="7068"/>
                    <a:pt x="12207" y="14161"/>
                    <a:pt x="12783" y="14587"/>
                  </a:cubicBezTo>
                  <a:cubicBezTo>
                    <a:pt x="14788" y="16066"/>
                    <a:pt x="14262" y="18396"/>
                    <a:pt x="13234" y="19048"/>
                  </a:cubicBezTo>
                  <a:lnTo>
                    <a:pt x="24938" y="12281"/>
                  </a:lnTo>
                  <a:lnTo>
                    <a:pt x="25339" y="12031"/>
                  </a:lnTo>
                  <a:lnTo>
                    <a:pt x="25339" y="12031"/>
                  </a:lnTo>
                  <a:cubicBezTo>
                    <a:pt x="26267" y="11254"/>
                    <a:pt x="26618" y="9098"/>
                    <a:pt x="24738" y="7695"/>
                  </a:cubicBezTo>
                  <a:cubicBezTo>
                    <a:pt x="24161" y="7244"/>
                    <a:pt x="13384" y="0"/>
                    <a:pt x="11881" y="677"/>
                  </a:cubicBezTo>
                  <a:lnTo>
                    <a:pt x="11806" y="727"/>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9"/>
            <p:cNvSpPr/>
            <p:nvPr/>
          </p:nvSpPr>
          <p:spPr>
            <a:xfrm>
              <a:off x="4056550" y="2804550"/>
              <a:ext cx="193625" cy="109675"/>
            </a:xfrm>
            <a:custGeom>
              <a:avLst/>
              <a:gdLst/>
              <a:ahLst/>
              <a:cxnLst/>
              <a:rect l="l" t="t" r="r" b="b"/>
              <a:pathLst>
                <a:path w="7745" h="4387" extrusionOk="0">
                  <a:moveTo>
                    <a:pt x="7193" y="2231"/>
                  </a:moveTo>
                  <a:cubicBezTo>
                    <a:pt x="7193" y="2231"/>
                    <a:pt x="6943" y="1429"/>
                    <a:pt x="6391" y="1003"/>
                  </a:cubicBezTo>
                  <a:cubicBezTo>
                    <a:pt x="5840" y="577"/>
                    <a:pt x="5013" y="0"/>
                    <a:pt x="4637" y="226"/>
                  </a:cubicBezTo>
                  <a:cubicBezTo>
                    <a:pt x="4236" y="451"/>
                    <a:pt x="5489" y="1429"/>
                    <a:pt x="5489" y="1429"/>
                  </a:cubicBezTo>
                  <a:cubicBezTo>
                    <a:pt x="4136" y="877"/>
                    <a:pt x="2857" y="777"/>
                    <a:pt x="2281" y="727"/>
                  </a:cubicBezTo>
                  <a:cubicBezTo>
                    <a:pt x="1704" y="702"/>
                    <a:pt x="0" y="1354"/>
                    <a:pt x="326" y="1880"/>
                  </a:cubicBezTo>
                  <a:cubicBezTo>
                    <a:pt x="677" y="2381"/>
                    <a:pt x="2030" y="3108"/>
                    <a:pt x="2607" y="3434"/>
                  </a:cubicBezTo>
                  <a:cubicBezTo>
                    <a:pt x="3183" y="3785"/>
                    <a:pt x="5038" y="4386"/>
                    <a:pt x="6391" y="4211"/>
                  </a:cubicBezTo>
                  <a:cubicBezTo>
                    <a:pt x="7745" y="4035"/>
                    <a:pt x="7193" y="2231"/>
                    <a:pt x="7193" y="223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9"/>
            <p:cNvSpPr/>
            <p:nvPr/>
          </p:nvSpPr>
          <p:spPr>
            <a:xfrm>
              <a:off x="4151775" y="3142900"/>
              <a:ext cx="619700" cy="481225"/>
            </a:xfrm>
            <a:custGeom>
              <a:avLst/>
              <a:gdLst/>
              <a:ahLst/>
              <a:cxnLst/>
              <a:rect l="l" t="t" r="r" b="b"/>
              <a:pathLst>
                <a:path w="24788" h="19249" extrusionOk="0">
                  <a:moveTo>
                    <a:pt x="24387" y="852"/>
                  </a:moveTo>
                  <a:cubicBezTo>
                    <a:pt x="24788" y="7118"/>
                    <a:pt x="17720" y="10075"/>
                    <a:pt x="7570" y="7243"/>
                  </a:cubicBezTo>
                  <a:cubicBezTo>
                    <a:pt x="7570" y="7243"/>
                    <a:pt x="6868" y="10125"/>
                    <a:pt x="4888" y="18822"/>
                  </a:cubicBezTo>
                  <a:cubicBezTo>
                    <a:pt x="2081" y="19248"/>
                    <a:pt x="302" y="18822"/>
                    <a:pt x="302" y="18822"/>
                  </a:cubicBezTo>
                  <a:cubicBezTo>
                    <a:pt x="302" y="18822"/>
                    <a:pt x="1" y="1830"/>
                    <a:pt x="4888" y="1078"/>
                  </a:cubicBezTo>
                  <a:cubicBezTo>
                    <a:pt x="9775" y="326"/>
                    <a:pt x="19575" y="226"/>
                    <a:pt x="195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9"/>
            <p:cNvSpPr/>
            <p:nvPr/>
          </p:nvSpPr>
          <p:spPr>
            <a:xfrm>
              <a:off x="4458175" y="2281975"/>
              <a:ext cx="261925" cy="288875"/>
            </a:xfrm>
            <a:custGeom>
              <a:avLst/>
              <a:gdLst/>
              <a:ahLst/>
              <a:cxnLst/>
              <a:rect l="l" t="t" r="r" b="b"/>
              <a:pathLst>
                <a:path w="10477" h="11555" extrusionOk="0">
                  <a:moveTo>
                    <a:pt x="7920" y="226"/>
                  </a:moveTo>
                  <a:cubicBezTo>
                    <a:pt x="6742" y="26"/>
                    <a:pt x="5138" y="1"/>
                    <a:pt x="4011" y="327"/>
                  </a:cubicBezTo>
                  <a:cubicBezTo>
                    <a:pt x="2106" y="903"/>
                    <a:pt x="1053" y="2106"/>
                    <a:pt x="602" y="3936"/>
                  </a:cubicBezTo>
                  <a:cubicBezTo>
                    <a:pt x="126" y="5740"/>
                    <a:pt x="0" y="8798"/>
                    <a:pt x="1053" y="10502"/>
                  </a:cubicBezTo>
                  <a:cubicBezTo>
                    <a:pt x="1705" y="11555"/>
                    <a:pt x="3158" y="11354"/>
                    <a:pt x="4186" y="11079"/>
                  </a:cubicBezTo>
                  <a:cubicBezTo>
                    <a:pt x="5439" y="10753"/>
                    <a:pt x="7093" y="10201"/>
                    <a:pt x="8121" y="9424"/>
                  </a:cubicBezTo>
                  <a:cubicBezTo>
                    <a:pt x="9549" y="8347"/>
                    <a:pt x="10301" y="5966"/>
                    <a:pt x="10402" y="4236"/>
                  </a:cubicBezTo>
                  <a:cubicBezTo>
                    <a:pt x="10477" y="2758"/>
                    <a:pt x="9725" y="527"/>
                    <a:pt x="7920" y="22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9"/>
            <p:cNvSpPr/>
            <p:nvPr/>
          </p:nvSpPr>
          <p:spPr>
            <a:xfrm>
              <a:off x="4460050" y="2240000"/>
              <a:ext cx="261925" cy="302650"/>
            </a:xfrm>
            <a:custGeom>
              <a:avLst/>
              <a:gdLst/>
              <a:ahLst/>
              <a:cxnLst/>
              <a:rect l="l" t="t" r="r" b="b"/>
              <a:pathLst>
                <a:path w="10477" h="12106" extrusionOk="0">
                  <a:moveTo>
                    <a:pt x="9324" y="2231"/>
                  </a:moveTo>
                  <a:cubicBezTo>
                    <a:pt x="10477" y="3008"/>
                    <a:pt x="10377" y="4737"/>
                    <a:pt x="10327" y="5915"/>
                  </a:cubicBezTo>
                  <a:cubicBezTo>
                    <a:pt x="10226" y="7645"/>
                    <a:pt x="9474" y="10026"/>
                    <a:pt x="8046" y="11103"/>
                  </a:cubicBezTo>
                  <a:cubicBezTo>
                    <a:pt x="7244" y="11705"/>
                    <a:pt x="7219" y="11780"/>
                    <a:pt x="6141" y="12106"/>
                  </a:cubicBezTo>
                  <a:cubicBezTo>
                    <a:pt x="6066" y="12056"/>
                    <a:pt x="5815" y="11880"/>
                    <a:pt x="5540" y="11680"/>
                  </a:cubicBezTo>
                  <a:cubicBezTo>
                    <a:pt x="4938" y="11254"/>
                    <a:pt x="4662" y="10477"/>
                    <a:pt x="4888" y="9775"/>
                  </a:cubicBezTo>
                  <a:cubicBezTo>
                    <a:pt x="5088" y="9098"/>
                    <a:pt x="5113" y="8271"/>
                    <a:pt x="4738" y="8046"/>
                  </a:cubicBezTo>
                  <a:cubicBezTo>
                    <a:pt x="4086" y="7695"/>
                    <a:pt x="3660" y="8948"/>
                    <a:pt x="3660" y="8948"/>
                  </a:cubicBezTo>
                  <a:cubicBezTo>
                    <a:pt x="3284" y="8798"/>
                    <a:pt x="2732" y="8372"/>
                    <a:pt x="3033" y="7645"/>
                  </a:cubicBezTo>
                  <a:cubicBezTo>
                    <a:pt x="3359" y="6918"/>
                    <a:pt x="3033" y="6141"/>
                    <a:pt x="3033" y="6141"/>
                  </a:cubicBezTo>
                  <a:cubicBezTo>
                    <a:pt x="1905" y="6166"/>
                    <a:pt x="1379" y="4612"/>
                    <a:pt x="1028" y="4412"/>
                  </a:cubicBezTo>
                  <a:cubicBezTo>
                    <a:pt x="251" y="3986"/>
                    <a:pt x="1" y="3810"/>
                    <a:pt x="126" y="3083"/>
                  </a:cubicBezTo>
                  <a:cubicBezTo>
                    <a:pt x="201" y="2607"/>
                    <a:pt x="402" y="2131"/>
                    <a:pt x="753" y="1805"/>
                  </a:cubicBezTo>
                  <a:cubicBezTo>
                    <a:pt x="1154" y="1429"/>
                    <a:pt x="2507" y="928"/>
                    <a:pt x="3033" y="778"/>
                  </a:cubicBezTo>
                  <a:cubicBezTo>
                    <a:pt x="6166" y="1"/>
                    <a:pt x="8597" y="552"/>
                    <a:pt x="9324" y="223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9"/>
            <p:cNvSpPr/>
            <p:nvPr/>
          </p:nvSpPr>
          <p:spPr>
            <a:xfrm>
              <a:off x="4382975" y="2480600"/>
              <a:ext cx="493150" cy="758175"/>
            </a:xfrm>
            <a:custGeom>
              <a:avLst/>
              <a:gdLst/>
              <a:ahLst/>
              <a:cxnLst/>
              <a:rect l="l" t="t" r="r" b="b"/>
              <a:pathLst>
                <a:path w="19726" h="30327" extrusionOk="0">
                  <a:moveTo>
                    <a:pt x="4913" y="3986"/>
                  </a:moveTo>
                  <a:cubicBezTo>
                    <a:pt x="7369" y="2281"/>
                    <a:pt x="10577" y="1"/>
                    <a:pt x="15164" y="3685"/>
                  </a:cubicBezTo>
                  <a:cubicBezTo>
                    <a:pt x="19725" y="7344"/>
                    <a:pt x="19400" y="23259"/>
                    <a:pt x="18272" y="26668"/>
                  </a:cubicBezTo>
                  <a:cubicBezTo>
                    <a:pt x="17144" y="30051"/>
                    <a:pt x="9550" y="30327"/>
                    <a:pt x="7269" y="30026"/>
                  </a:cubicBezTo>
                  <a:cubicBezTo>
                    <a:pt x="5013" y="29725"/>
                    <a:pt x="7244" y="25815"/>
                    <a:pt x="6492" y="23234"/>
                  </a:cubicBezTo>
                  <a:cubicBezTo>
                    <a:pt x="5740" y="20627"/>
                    <a:pt x="1" y="7444"/>
                    <a:pt x="4913" y="39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9"/>
            <p:cNvSpPr/>
            <p:nvPr/>
          </p:nvSpPr>
          <p:spPr>
            <a:xfrm>
              <a:off x="4455675" y="2611550"/>
              <a:ext cx="160425" cy="339000"/>
            </a:xfrm>
            <a:custGeom>
              <a:avLst/>
              <a:gdLst/>
              <a:ahLst/>
              <a:cxnLst/>
              <a:rect l="l" t="t" r="r" b="b"/>
              <a:pathLst>
                <a:path w="6417" h="13560" extrusionOk="0">
                  <a:moveTo>
                    <a:pt x="978" y="2206"/>
                  </a:moveTo>
                  <a:cubicBezTo>
                    <a:pt x="727" y="2357"/>
                    <a:pt x="401" y="2883"/>
                    <a:pt x="50" y="3635"/>
                  </a:cubicBezTo>
                  <a:cubicBezTo>
                    <a:pt x="0" y="6743"/>
                    <a:pt x="1053" y="10577"/>
                    <a:pt x="2055" y="13560"/>
                  </a:cubicBezTo>
                  <a:cubicBezTo>
                    <a:pt x="2807" y="12432"/>
                    <a:pt x="3559" y="11279"/>
                    <a:pt x="4236" y="10302"/>
                  </a:cubicBezTo>
                  <a:cubicBezTo>
                    <a:pt x="6416" y="7119"/>
                    <a:pt x="4612" y="1"/>
                    <a:pt x="978" y="220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9"/>
            <p:cNvSpPr/>
            <p:nvPr/>
          </p:nvSpPr>
          <p:spPr>
            <a:xfrm>
              <a:off x="4726350" y="2725600"/>
              <a:ext cx="414175" cy="794500"/>
            </a:xfrm>
            <a:custGeom>
              <a:avLst/>
              <a:gdLst/>
              <a:ahLst/>
              <a:cxnLst/>
              <a:rect l="l" t="t" r="r" b="b"/>
              <a:pathLst>
                <a:path w="16567" h="31780" extrusionOk="0">
                  <a:moveTo>
                    <a:pt x="13459" y="0"/>
                  </a:moveTo>
                  <a:cubicBezTo>
                    <a:pt x="13459" y="0"/>
                    <a:pt x="13459" y="50"/>
                    <a:pt x="13459" y="126"/>
                  </a:cubicBezTo>
                  <a:cubicBezTo>
                    <a:pt x="14386" y="50"/>
                    <a:pt x="15389" y="802"/>
                    <a:pt x="15815" y="1880"/>
                  </a:cubicBezTo>
                  <a:cubicBezTo>
                    <a:pt x="16567" y="3785"/>
                    <a:pt x="15564" y="24712"/>
                    <a:pt x="13760" y="24261"/>
                  </a:cubicBezTo>
                  <a:cubicBezTo>
                    <a:pt x="13183" y="24863"/>
                    <a:pt x="702" y="31780"/>
                    <a:pt x="702" y="31780"/>
                  </a:cubicBezTo>
                  <a:lnTo>
                    <a:pt x="0" y="7770"/>
                  </a:lnTo>
                  <a:cubicBezTo>
                    <a:pt x="0" y="7770"/>
                    <a:pt x="8797" y="126"/>
                    <a:pt x="13459" y="0"/>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9"/>
            <p:cNvSpPr/>
            <p:nvPr/>
          </p:nvSpPr>
          <p:spPr>
            <a:xfrm>
              <a:off x="4625475" y="2889750"/>
              <a:ext cx="188625" cy="641650"/>
            </a:xfrm>
            <a:custGeom>
              <a:avLst/>
              <a:gdLst/>
              <a:ahLst/>
              <a:cxnLst/>
              <a:rect l="l" t="t" r="r" b="b"/>
              <a:pathLst>
                <a:path w="7545" h="25666" extrusionOk="0">
                  <a:moveTo>
                    <a:pt x="4737" y="25214"/>
                  </a:moveTo>
                  <a:cubicBezTo>
                    <a:pt x="6542" y="25665"/>
                    <a:pt x="7544" y="4763"/>
                    <a:pt x="6792" y="2858"/>
                  </a:cubicBezTo>
                  <a:cubicBezTo>
                    <a:pt x="6040" y="928"/>
                    <a:pt x="3359" y="1"/>
                    <a:pt x="2882" y="3159"/>
                  </a:cubicBezTo>
                  <a:cubicBezTo>
                    <a:pt x="2431" y="6317"/>
                    <a:pt x="0" y="24061"/>
                    <a:pt x="4737" y="2521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9"/>
            <p:cNvSpPr/>
            <p:nvPr/>
          </p:nvSpPr>
          <p:spPr>
            <a:xfrm>
              <a:off x="4186875" y="2550775"/>
              <a:ext cx="435475" cy="460550"/>
            </a:xfrm>
            <a:custGeom>
              <a:avLst/>
              <a:gdLst/>
              <a:ahLst/>
              <a:cxnLst/>
              <a:rect l="l" t="t" r="r" b="b"/>
              <a:pathLst>
                <a:path w="17419" h="18422" extrusionOk="0">
                  <a:moveTo>
                    <a:pt x="11980" y="2206"/>
                  </a:moveTo>
                  <a:cubicBezTo>
                    <a:pt x="10777" y="2933"/>
                    <a:pt x="7369" y="13109"/>
                    <a:pt x="7369" y="13109"/>
                  </a:cubicBezTo>
                  <a:lnTo>
                    <a:pt x="2206" y="11605"/>
                  </a:lnTo>
                  <a:cubicBezTo>
                    <a:pt x="1554" y="11630"/>
                    <a:pt x="0" y="12783"/>
                    <a:pt x="326" y="14287"/>
                  </a:cubicBezTo>
                  <a:cubicBezTo>
                    <a:pt x="3559" y="16718"/>
                    <a:pt x="5339" y="17620"/>
                    <a:pt x="7770" y="18021"/>
                  </a:cubicBezTo>
                  <a:cubicBezTo>
                    <a:pt x="10226" y="18422"/>
                    <a:pt x="13058" y="13459"/>
                    <a:pt x="15238" y="10277"/>
                  </a:cubicBezTo>
                  <a:cubicBezTo>
                    <a:pt x="17419" y="7094"/>
                    <a:pt x="15614" y="1"/>
                    <a:pt x="11980" y="220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9"/>
            <p:cNvSpPr/>
            <p:nvPr/>
          </p:nvSpPr>
          <p:spPr>
            <a:xfrm>
              <a:off x="3460675" y="3072100"/>
              <a:ext cx="456800" cy="264425"/>
            </a:xfrm>
            <a:custGeom>
              <a:avLst/>
              <a:gdLst/>
              <a:ahLst/>
              <a:cxnLst/>
              <a:rect l="l" t="t" r="r" b="b"/>
              <a:pathLst>
                <a:path w="18272" h="10577" extrusionOk="0">
                  <a:moveTo>
                    <a:pt x="17870" y="3659"/>
                  </a:moveTo>
                  <a:lnTo>
                    <a:pt x="11529" y="0"/>
                  </a:lnTo>
                  <a:lnTo>
                    <a:pt x="828" y="6165"/>
                  </a:lnTo>
                  <a:lnTo>
                    <a:pt x="1" y="6291"/>
                  </a:lnTo>
                  <a:lnTo>
                    <a:pt x="1" y="6516"/>
                  </a:lnTo>
                  <a:cubicBezTo>
                    <a:pt x="1" y="6592"/>
                    <a:pt x="26" y="6667"/>
                    <a:pt x="101" y="6717"/>
                  </a:cubicBezTo>
                  <a:lnTo>
                    <a:pt x="6567" y="10451"/>
                  </a:lnTo>
                  <a:cubicBezTo>
                    <a:pt x="6767" y="10577"/>
                    <a:pt x="7118" y="10551"/>
                    <a:pt x="7344" y="10426"/>
                  </a:cubicBezTo>
                  <a:lnTo>
                    <a:pt x="18071" y="4236"/>
                  </a:lnTo>
                  <a:cubicBezTo>
                    <a:pt x="18196" y="4160"/>
                    <a:pt x="18271" y="4035"/>
                    <a:pt x="18246" y="3960"/>
                  </a:cubicBezTo>
                  <a:lnTo>
                    <a:pt x="18246" y="3584"/>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9"/>
            <p:cNvSpPr/>
            <p:nvPr/>
          </p:nvSpPr>
          <p:spPr>
            <a:xfrm>
              <a:off x="3391125" y="2839000"/>
              <a:ext cx="357800" cy="390375"/>
            </a:xfrm>
            <a:custGeom>
              <a:avLst/>
              <a:gdLst/>
              <a:ahLst/>
              <a:cxnLst/>
              <a:rect l="l" t="t" r="r" b="b"/>
              <a:pathLst>
                <a:path w="14312" h="15615" extrusionOk="0">
                  <a:moveTo>
                    <a:pt x="14311" y="8948"/>
                  </a:moveTo>
                  <a:lnTo>
                    <a:pt x="2783" y="15615"/>
                  </a:lnTo>
                  <a:lnTo>
                    <a:pt x="76" y="7093"/>
                  </a:lnTo>
                  <a:cubicBezTo>
                    <a:pt x="1" y="6843"/>
                    <a:pt x="101" y="6542"/>
                    <a:pt x="276" y="6417"/>
                  </a:cubicBezTo>
                  <a:lnTo>
                    <a:pt x="11204" y="126"/>
                  </a:lnTo>
                  <a:cubicBezTo>
                    <a:pt x="11379" y="1"/>
                    <a:pt x="11605" y="126"/>
                    <a:pt x="11680" y="3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9"/>
            <p:cNvSpPr/>
            <p:nvPr/>
          </p:nvSpPr>
          <p:spPr>
            <a:xfrm>
              <a:off x="3406175" y="2864075"/>
              <a:ext cx="327700" cy="344000"/>
            </a:xfrm>
            <a:custGeom>
              <a:avLst/>
              <a:gdLst/>
              <a:ahLst/>
              <a:cxnLst/>
              <a:rect l="l" t="t" r="r" b="b"/>
              <a:pathLst>
                <a:path w="13108" h="13760" extrusionOk="0">
                  <a:moveTo>
                    <a:pt x="13108" y="7594"/>
                  </a:moveTo>
                  <a:lnTo>
                    <a:pt x="2456" y="13760"/>
                  </a:lnTo>
                  <a:lnTo>
                    <a:pt x="0" y="6216"/>
                  </a:lnTo>
                  <a:lnTo>
                    <a:pt x="10777"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9"/>
            <p:cNvSpPr/>
            <p:nvPr/>
          </p:nvSpPr>
          <p:spPr>
            <a:xfrm>
              <a:off x="3460675" y="3062700"/>
              <a:ext cx="458050" cy="264425"/>
            </a:xfrm>
            <a:custGeom>
              <a:avLst/>
              <a:gdLst/>
              <a:ahLst/>
              <a:cxnLst/>
              <a:rect l="l" t="t" r="r" b="b"/>
              <a:pathLst>
                <a:path w="18322" h="10577" extrusionOk="0">
                  <a:moveTo>
                    <a:pt x="18071" y="4261"/>
                  </a:moveTo>
                  <a:lnTo>
                    <a:pt x="7344" y="10451"/>
                  </a:lnTo>
                  <a:cubicBezTo>
                    <a:pt x="7118" y="10577"/>
                    <a:pt x="6767" y="10577"/>
                    <a:pt x="6567" y="10476"/>
                  </a:cubicBezTo>
                  <a:lnTo>
                    <a:pt x="1" y="6667"/>
                  </a:lnTo>
                  <a:lnTo>
                    <a:pt x="11529" y="0"/>
                  </a:lnTo>
                  <a:lnTo>
                    <a:pt x="18121" y="3810"/>
                  </a:lnTo>
                  <a:cubicBezTo>
                    <a:pt x="18321" y="3910"/>
                    <a:pt x="18296"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9"/>
            <p:cNvSpPr/>
            <p:nvPr/>
          </p:nvSpPr>
          <p:spPr>
            <a:xfrm>
              <a:off x="3460675" y="3062700"/>
              <a:ext cx="458050" cy="264425"/>
            </a:xfrm>
            <a:custGeom>
              <a:avLst/>
              <a:gdLst/>
              <a:ahLst/>
              <a:cxnLst/>
              <a:rect l="l" t="t" r="r" b="b"/>
              <a:pathLst>
                <a:path w="18322" h="10577" extrusionOk="0">
                  <a:moveTo>
                    <a:pt x="18071" y="4261"/>
                  </a:moveTo>
                  <a:lnTo>
                    <a:pt x="7344" y="10451"/>
                  </a:lnTo>
                  <a:cubicBezTo>
                    <a:pt x="7118" y="10577"/>
                    <a:pt x="6767" y="10577"/>
                    <a:pt x="6567" y="10476"/>
                  </a:cubicBezTo>
                  <a:lnTo>
                    <a:pt x="1" y="6667"/>
                  </a:lnTo>
                  <a:lnTo>
                    <a:pt x="11529" y="0"/>
                  </a:lnTo>
                  <a:lnTo>
                    <a:pt x="18121" y="3810"/>
                  </a:lnTo>
                  <a:cubicBezTo>
                    <a:pt x="18321" y="3910"/>
                    <a:pt x="18296"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9"/>
            <p:cNvSpPr/>
            <p:nvPr/>
          </p:nvSpPr>
          <p:spPr>
            <a:xfrm>
              <a:off x="3489500" y="3079600"/>
              <a:ext cx="339000" cy="196150"/>
            </a:xfrm>
            <a:custGeom>
              <a:avLst/>
              <a:gdLst/>
              <a:ahLst/>
              <a:cxnLst/>
              <a:rect l="l" t="t" r="r" b="b"/>
              <a:pathLst>
                <a:path w="13560" h="7846" extrusionOk="0">
                  <a:moveTo>
                    <a:pt x="13559" y="1805"/>
                  </a:moveTo>
                  <a:lnTo>
                    <a:pt x="3108" y="7845"/>
                  </a:lnTo>
                  <a:lnTo>
                    <a:pt x="0" y="6041"/>
                  </a:lnTo>
                  <a:lnTo>
                    <a:pt x="1045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9"/>
            <p:cNvSpPr/>
            <p:nvPr/>
          </p:nvSpPr>
          <p:spPr>
            <a:xfrm>
              <a:off x="3684975" y="3192400"/>
              <a:ext cx="110950" cy="64550"/>
            </a:xfrm>
            <a:custGeom>
              <a:avLst/>
              <a:gdLst/>
              <a:ahLst/>
              <a:cxnLst/>
              <a:rect l="l" t="t" r="r" b="b"/>
              <a:pathLst>
                <a:path w="4438" h="2582" extrusionOk="0">
                  <a:moveTo>
                    <a:pt x="4287" y="1053"/>
                  </a:moveTo>
                  <a:lnTo>
                    <a:pt x="1806" y="2481"/>
                  </a:lnTo>
                  <a:cubicBezTo>
                    <a:pt x="1655" y="2556"/>
                    <a:pt x="1455" y="2582"/>
                    <a:pt x="1329" y="2506"/>
                  </a:cubicBezTo>
                  <a:lnTo>
                    <a:pt x="126" y="1805"/>
                  </a:lnTo>
                  <a:cubicBezTo>
                    <a:pt x="1" y="1754"/>
                    <a:pt x="26" y="1629"/>
                    <a:pt x="176" y="1529"/>
                  </a:cubicBezTo>
                  <a:lnTo>
                    <a:pt x="2658" y="100"/>
                  </a:lnTo>
                  <a:cubicBezTo>
                    <a:pt x="2808" y="25"/>
                    <a:pt x="3009" y="0"/>
                    <a:pt x="3134" y="75"/>
                  </a:cubicBezTo>
                  <a:lnTo>
                    <a:pt x="4337" y="777"/>
                  </a:lnTo>
                  <a:cubicBezTo>
                    <a:pt x="4437" y="852"/>
                    <a:pt x="4437" y="952"/>
                    <a:pt x="4287" y="105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9"/>
            <p:cNvSpPr/>
            <p:nvPr/>
          </p:nvSpPr>
          <p:spPr>
            <a:xfrm>
              <a:off x="2398650" y="3548900"/>
              <a:ext cx="619700" cy="481250"/>
            </a:xfrm>
            <a:custGeom>
              <a:avLst/>
              <a:gdLst/>
              <a:ahLst/>
              <a:cxnLst/>
              <a:rect l="l" t="t" r="r" b="b"/>
              <a:pathLst>
                <a:path w="24788" h="19250" extrusionOk="0">
                  <a:moveTo>
                    <a:pt x="401" y="853"/>
                  </a:moveTo>
                  <a:cubicBezTo>
                    <a:pt x="0" y="7119"/>
                    <a:pt x="7068" y="10076"/>
                    <a:pt x="17218" y="7244"/>
                  </a:cubicBezTo>
                  <a:cubicBezTo>
                    <a:pt x="17218" y="7244"/>
                    <a:pt x="17920" y="10126"/>
                    <a:pt x="19875" y="18823"/>
                  </a:cubicBezTo>
                  <a:cubicBezTo>
                    <a:pt x="22682" y="19249"/>
                    <a:pt x="24386" y="16818"/>
                    <a:pt x="24386" y="16818"/>
                  </a:cubicBezTo>
                  <a:cubicBezTo>
                    <a:pt x="24386" y="16818"/>
                    <a:pt x="24787" y="1830"/>
                    <a:pt x="19875" y="1078"/>
                  </a:cubicBezTo>
                  <a:cubicBezTo>
                    <a:pt x="14988" y="327"/>
                    <a:pt x="5213" y="226"/>
                    <a:pt x="5213"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9"/>
            <p:cNvSpPr/>
            <p:nvPr/>
          </p:nvSpPr>
          <p:spPr>
            <a:xfrm>
              <a:off x="2447500" y="2677350"/>
              <a:ext cx="261950" cy="288875"/>
            </a:xfrm>
            <a:custGeom>
              <a:avLst/>
              <a:gdLst/>
              <a:ahLst/>
              <a:cxnLst/>
              <a:rect l="l" t="t" r="r" b="b"/>
              <a:pathLst>
                <a:path w="10478" h="11555" extrusionOk="0">
                  <a:moveTo>
                    <a:pt x="2557" y="226"/>
                  </a:moveTo>
                  <a:cubicBezTo>
                    <a:pt x="3735" y="51"/>
                    <a:pt x="5339" y="0"/>
                    <a:pt x="6467" y="351"/>
                  </a:cubicBezTo>
                  <a:cubicBezTo>
                    <a:pt x="8372" y="903"/>
                    <a:pt x="9425" y="2131"/>
                    <a:pt x="9876" y="3935"/>
                  </a:cubicBezTo>
                  <a:cubicBezTo>
                    <a:pt x="10352" y="5765"/>
                    <a:pt x="10477" y="8797"/>
                    <a:pt x="9425" y="10502"/>
                  </a:cubicBezTo>
                  <a:cubicBezTo>
                    <a:pt x="8773" y="11554"/>
                    <a:pt x="7319" y="11354"/>
                    <a:pt x="6292" y="11078"/>
                  </a:cubicBezTo>
                  <a:cubicBezTo>
                    <a:pt x="5039" y="10752"/>
                    <a:pt x="3384" y="10201"/>
                    <a:pt x="2357" y="9424"/>
                  </a:cubicBezTo>
                  <a:cubicBezTo>
                    <a:pt x="928" y="8346"/>
                    <a:pt x="151" y="5965"/>
                    <a:pt x="76" y="4261"/>
                  </a:cubicBezTo>
                  <a:cubicBezTo>
                    <a:pt x="1" y="2782"/>
                    <a:pt x="753" y="527"/>
                    <a:pt x="2557" y="226"/>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9"/>
            <p:cNvSpPr/>
            <p:nvPr/>
          </p:nvSpPr>
          <p:spPr>
            <a:xfrm>
              <a:off x="2445000" y="2635375"/>
              <a:ext cx="262575" cy="302650"/>
            </a:xfrm>
            <a:custGeom>
              <a:avLst/>
              <a:gdLst/>
              <a:ahLst/>
              <a:cxnLst/>
              <a:rect l="l" t="t" r="r" b="b"/>
              <a:pathLst>
                <a:path w="10503" h="12106" extrusionOk="0">
                  <a:moveTo>
                    <a:pt x="1179" y="2256"/>
                  </a:moveTo>
                  <a:cubicBezTo>
                    <a:pt x="26" y="3008"/>
                    <a:pt x="1" y="4812"/>
                    <a:pt x="51" y="6015"/>
                  </a:cubicBezTo>
                  <a:cubicBezTo>
                    <a:pt x="151" y="7720"/>
                    <a:pt x="1028" y="10025"/>
                    <a:pt x="2457" y="11103"/>
                  </a:cubicBezTo>
                  <a:cubicBezTo>
                    <a:pt x="3234" y="11705"/>
                    <a:pt x="3284" y="11780"/>
                    <a:pt x="4337" y="12106"/>
                  </a:cubicBezTo>
                  <a:cubicBezTo>
                    <a:pt x="4437" y="12055"/>
                    <a:pt x="4687" y="11905"/>
                    <a:pt x="4963" y="11705"/>
                  </a:cubicBezTo>
                  <a:cubicBezTo>
                    <a:pt x="5540" y="11253"/>
                    <a:pt x="5840" y="10502"/>
                    <a:pt x="5615" y="9800"/>
                  </a:cubicBezTo>
                  <a:cubicBezTo>
                    <a:pt x="5389" y="9098"/>
                    <a:pt x="5389" y="8271"/>
                    <a:pt x="5765" y="8070"/>
                  </a:cubicBezTo>
                  <a:cubicBezTo>
                    <a:pt x="6417" y="7720"/>
                    <a:pt x="6843" y="8948"/>
                    <a:pt x="6843" y="8948"/>
                  </a:cubicBezTo>
                  <a:cubicBezTo>
                    <a:pt x="7194" y="8822"/>
                    <a:pt x="7770" y="8396"/>
                    <a:pt x="7469" y="7644"/>
                  </a:cubicBezTo>
                  <a:cubicBezTo>
                    <a:pt x="7144" y="6918"/>
                    <a:pt x="7469" y="6141"/>
                    <a:pt x="7469" y="6141"/>
                  </a:cubicBezTo>
                  <a:cubicBezTo>
                    <a:pt x="8597" y="6166"/>
                    <a:pt x="9124" y="4612"/>
                    <a:pt x="9474" y="4411"/>
                  </a:cubicBezTo>
                  <a:cubicBezTo>
                    <a:pt x="10251" y="3985"/>
                    <a:pt x="10502" y="3810"/>
                    <a:pt x="10377" y="3083"/>
                  </a:cubicBezTo>
                  <a:cubicBezTo>
                    <a:pt x="10302" y="2607"/>
                    <a:pt x="10101" y="2131"/>
                    <a:pt x="9750" y="1805"/>
                  </a:cubicBezTo>
                  <a:cubicBezTo>
                    <a:pt x="9349" y="1429"/>
                    <a:pt x="7996" y="928"/>
                    <a:pt x="7469" y="802"/>
                  </a:cubicBezTo>
                  <a:cubicBezTo>
                    <a:pt x="4312" y="0"/>
                    <a:pt x="1880" y="577"/>
                    <a:pt x="1179" y="2256"/>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9"/>
            <p:cNvSpPr/>
            <p:nvPr/>
          </p:nvSpPr>
          <p:spPr>
            <a:xfrm>
              <a:off x="2268325" y="2903550"/>
              <a:ext cx="521950" cy="731225"/>
            </a:xfrm>
            <a:custGeom>
              <a:avLst/>
              <a:gdLst/>
              <a:ahLst/>
              <a:cxnLst/>
              <a:rect l="l" t="t" r="r" b="b"/>
              <a:pathLst>
                <a:path w="20878" h="29249" extrusionOk="0">
                  <a:moveTo>
                    <a:pt x="15263" y="2907"/>
                  </a:moveTo>
                  <a:cubicBezTo>
                    <a:pt x="12431" y="1855"/>
                    <a:pt x="9148" y="0"/>
                    <a:pt x="4586" y="3659"/>
                  </a:cubicBezTo>
                  <a:cubicBezTo>
                    <a:pt x="0" y="7318"/>
                    <a:pt x="1253" y="22181"/>
                    <a:pt x="2381" y="25564"/>
                  </a:cubicBezTo>
                  <a:cubicBezTo>
                    <a:pt x="3509" y="28973"/>
                    <a:pt x="11103" y="29248"/>
                    <a:pt x="13384" y="28948"/>
                  </a:cubicBezTo>
                  <a:cubicBezTo>
                    <a:pt x="15639" y="28647"/>
                    <a:pt x="13409" y="24737"/>
                    <a:pt x="14160" y="22131"/>
                  </a:cubicBezTo>
                  <a:cubicBezTo>
                    <a:pt x="14912" y="19549"/>
                    <a:pt x="20877" y="4988"/>
                    <a:pt x="15263" y="290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9"/>
            <p:cNvSpPr/>
            <p:nvPr/>
          </p:nvSpPr>
          <p:spPr>
            <a:xfrm>
              <a:off x="2551525" y="2936125"/>
              <a:ext cx="370950" cy="500025"/>
            </a:xfrm>
            <a:custGeom>
              <a:avLst/>
              <a:gdLst/>
              <a:ahLst/>
              <a:cxnLst/>
              <a:rect l="l" t="t" r="r" b="b"/>
              <a:pathLst>
                <a:path w="14838" h="20001" extrusionOk="0">
                  <a:moveTo>
                    <a:pt x="5439" y="2206"/>
                  </a:moveTo>
                  <a:cubicBezTo>
                    <a:pt x="6617" y="2933"/>
                    <a:pt x="9725" y="11980"/>
                    <a:pt x="9725" y="11980"/>
                  </a:cubicBezTo>
                  <a:lnTo>
                    <a:pt x="10828" y="4888"/>
                  </a:lnTo>
                  <a:cubicBezTo>
                    <a:pt x="10828" y="4888"/>
                    <a:pt x="13359" y="3685"/>
                    <a:pt x="14838" y="5289"/>
                  </a:cubicBezTo>
                  <a:cubicBezTo>
                    <a:pt x="13835" y="12156"/>
                    <a:pt x="13284" y="19198"/>
                    <a:pt x="10828" y="19599"/>
                  </a:cubicBezTo>
                  <a:cubicBezTo>
                    <a:pt x="8396" y="20000"/>
                    <a:pt x="4361" y="13484"/>
                    <a:pt x="2181" y="10301"/>
                  </a:cubicBezTo>
                  <a:cubicBezTo>
                    <a:pt x="0" y="7118"/>
                    <a:pt x="1805" y="0"/>
                    <a:pt x="5439" y="2206"/>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9"/>
            <p:cNvSpPr/>
            <p:nvPr/>
          </p:nvSpPr>
          <p:spPr>
            <a:xfrm>
              <a:off x="2873575" y="2904175"/>
              <a:ext cx="72700" cy="55775"/>
            </a:xfrm>
            <a:custGeom>
              <a:avLst/>
              <a:gdLst/>
              <a:ahLst/>
              <a:cxnLst/>
              <a:rect l="l" t="t" r="r" b="b"/>
              <a:pathLst>
                <a:path w="2908" h="2231" extrusionOk="0">
                  <a:moveTo>
                    <a:pt x="2908" y="0"/>
                  </a:moveTo>
                  <a:lnTo>
                    <a:pt x="2306" y="176"/>
                  </a:lnTo>
                  <a:lnTo>
                    <a:pt x="1" y="1905"/>
                  </a:lnTo>
                  <a:lnTo>
                    <a:pt x="176" y="2231"/>
                  </a:lnTo>
                  <a:lnTo>
                    <a:pt x="2632" y="401"/>
                  </a:lnTo>
                  <a:lnTo>
                    <a:pt x="2908" y="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9"/>
            <p:cNvSpPr/>
            <p:nvPr/>
          </p:nvSpPr>
          <p:spPr>
            <a:xfrm>
              <a:off x="2813425" y="2924850"/>
              <a:ext cx="134125" cy="169825"/>
            </a:xfrm>
            <a:custGeom>
              <a:avLst/>
              <a:gdLst/>
              <a:ahLst/>
              <a:cxnLst/>
              <a:rect l="l" t="t" r="r" b="b"/>
              <a:pathLst>
                <a:path w="5365" h="6793" extrusionOk="0">
                  <a:moveTo>
                    <a:pt x="878" y="5740"/>
                  </a:moveTo>
                  <a:cubicBezTo>
                    <a:pt x="878" y="5539"/>
                    <a:pt x="1" y="3359"/>
                    <a:pt x="352" y="2557"/>
                  </a:cubicBezTo>
                  <a:cubicBezTo>
                    <a:pt x="702" y="1755"/>
                    <a:pt x="1154" y="1228"/>
                    <a:pt x="1154" y="1228"/>
                  </a:cubicBezTo>
                  <a:cubicBezTo>
                    <a:pt x="1529" y="0"/>
                    <a:pt x="2582" y="126"/>
                    <a:pt x="3384" y="928"/>
                  </a:cubicBezTo>
                  <a:cubicBezTo>
                    <a:pt x="4211" y="1755"/>
                    <a:pt x="5364" y="3760"/>
                    <a:pt x="3885" y="5439"/>
                  </a:cubicBezTo>
                  <a:cubicBezTo>
                    <a:pt x="2306" y="6792"/>
                    <a:pt x="878" y="5740"/>
                    <a:pt x="878" y="5740"/>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9"/>
            <p:cNvSpPr/>
            <p:nvPr/>
          </p:nvSpPr>
          <p:spPr>
            <a:xfrm>
              <a:off x="2027075" y="3121575"/>
              <a:ext cx="414200" cy="794525"/>
            </a:xfrm>
            <a:custGeom>
              <a:avLst/>
              <a:gdLst/>
              <a:ahLst/>
              <a:cxnLst/>
              <a:rect l="l" t="t" r="r" b="b"/>
              <a:pathLst>
                <a:path w="16568" h="31781" extrusionOk="0">
                  <a:moveTo>
                    <a:pt x="3084" y="1"/>
                  </a:moveTo>
                  <a:cubicBezTo>
                    <a:pt x="3084" y="1"/>
                    <a:pt x="3084" y="26"/>
                    <a:pt x="3084" y="101"/>
                  </a:cubicBezTo>
                  <a:cubicBezTo>
                    <a:pt x="2181" y="26"/>
                    <a:pt x="1179" y="803"/>
                    <a:pt x="753" y="1856"/>
                  </a:cubicBezTo>
                  <a:cubicBezTo>
                    <a:pt x="1" y="3785"/>
                    <a:pt x="1003" y="24688"/>
                    <a:pt x="2808" y="24237"/>
                  </a:cubicBezTo>
                  <a:cubicBezTo>
                    <a:pt x="3359" y="24838"/>
                    <a:pt x="15841" y="31781"/>
                    <a:pt x="15841" y="31781"/>
                  </a:cubicBezTo>
                  <a:lnTo>
                    <a:pt x="16567" y="7745"/>
                  </a:lnTo>
                  <a:cubicBezTo>
                    <a:pt x="16567" y="7745"/>
                    <a:pt x="7745" y="126"/>
                    <a:pt x="3084"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9"/>
            <p:cNvSpPr/>
            <p:nvPr/>
          </p:nvSpPr>
          <p:spPr>
            <a:xfrm>
              <a:off x="2353525" y="3285125"/>
              <a:ext cx="188625" cy="642250"/>
            </a:xfrm>
            <a:custGeom>
              <a:avLst/>
              <a:gdLst/>
              <a:ahLst/>
              <a:cxnLst/>
              <a:rect l="l" t="t" r="r" b="b"/>
              <a:pathLst>
                <a:path w="7545" h="25690" extrusionOk="0">
                  <a:moveTo>
                    <a:pt x="2783" y="25239"/>
                  </a:moveTo>
                  <a:cubicBezTo>
                    <a:pt x="1003" y="25690"/>
                    <a:pt x="1" y="4787"/>
                    <a:pt x="752" y="2858"/>
                  </a:cubicBezTo>
                  <a:cubicBezTo>
                    <a:pt x="1479" y="928"/>
                    <a:pt x="4186" y="0"/>
                    <a:pt x="4662" y="3158"/>
                  </a:cubicBezTo>
                  <a:cubicBezTo>
                    <a:pt x="5113" y="6316"/>
                    <a:pt x="7544" y="24061"/>
                    <a:pt x="2783" y="2523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9"/>
            <p:cNvSpPr/>
            <p:nvPr/>
          </p:nvSpPr>
          <p:spPr>
            <a:xfrm>
              <a:off x="3970700" y="4185500"/>
              <a:ext cx="292000" cy="128475"/>
            </a:xfrm>
            <a:custGeom>
              <a:avLst/>
              <a:gdLst/>
              <a:ahLst/>
              <a:cxnLst/>
              <a:rect l="l" t="t" r="r" b="b"/>
              <a:pathLst>
                <a:path w="11680" h="5139" extrusionOk="0">
                  <a:moveTo>
                    <a:pt x="11053" y="377"/>
                  </a:moveTo>
                  <a:lnTo>
                    <a:pt x="7118" y="1"/>
                  </a:lnTo>
                  <a:cubicBezTo>
                    <a:pt x="7118" y="1"/>
                    <a:pt x="4587" y="727"/>
                    <a:pt x="3083" y="928"/>
                  </a:cubicBezTo>
                  <a:cubicBezTo>
                    <a:pt x="1580" y="1153"/>
                    <a:pt x="502" y="903"/>
                    <a:pt x="151" y="1429"/>
                  </a:cubicBezTo>
                  <a:cubicBezTo>
                    <a:pt x="101" y="1529"/>
                    <a:pt x="76" y="1655"/>
                    <a:pt x="76" y="1805"/>
                  </a:cubicBezTo>
                  <a:lnTo>
                    <a:pt x="76" y="1805"/>
                  </a:lnTo>
                  <a:cubicBezTo>
                    <a:pt x="76" y="1805"/>
                    <a:pt x="76" y="1805"/>
                    <a:pt x="76" y="1830"/>
                  </a:cubicBezTo>
                  <a:cubicBezTo>
                    <a:pt x="1" y="2607"/>
                    <a:pt x="702" y="3334"/>
                    <a:pt x="1078" y="3635"/>
                  </a:cubicBezTo>
                  <a:cubicBezTo>
                    <a:pt x="1855" y="4186"/>
                    <a:pt x="2707" y="4537"/>
                    <a:pt x="5013" y="4336"/>
                  </a:cubicBezTo>
                  <a:cubicBezTo>
                    <a:pt x="5615" y="4086"/>
                    <a:pt x="6717" y="3935"/>
                    <a:pt x="7118" y="4537"/>
                  </a:cubicBezTo>
                  <a:cubicBezTo>
                    <a:pt x="7720" y="4838"/>
                    <a:pt x="10026" y="5138"/>
                    <a:pt x="11053" y="4537"/>
                  </a:cubicBezTo>
                  <a:lnTo>
                    <a:pt x="11053" y="4011"/>
                  </a:lnTo>
                  <a:cubicBezTo>
                    <a:pt x="11680" y="3409"/>
                    <a:pt x="11053" y="377"/>
                    <a:pt x="11053" y="3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9"/>
            <p:cNvSpPr/>
            <p:nvPr/>
          </p:nvSpPr>
          <p:spPr>
            <a:xfrm>
              <a:off x="4041500" y="3283875"/>
              <a:ext cx="281975" cy="953025"/>
            </a:xfrm>
            <a:custGeom>
              <a:avLst/>
              <a:gdLst/>
              <a:ahLst/>
              <a:cxnLst/>
              <a:rect l="l" t="t" r="r" b="b"/>
              <a:pathLst>
                <a:path w="11279" h="38121" extrusionOk="0">
                  <a:moveTo>
                    <a:pt x="9976" y="0"/>
                  </a:moveTo>
                  <a:cubicBezTo>
                    <a:pt x="11279" y="6742"/>
                    <a:pt x="6592" y="14111"/>
                    <a:pt x="6993" y="19549"/>
                  </a:cubicBezTo>
                  <a:cubicBezTo>
                    <a:pt x="7494" y="27018"/>
                    <a:pt x="7795" y="30276"/>
                    <a:pt x="8547" y="36341"/>
                  </a:cubicBezTo>
                  <a:cubicBezTo>
                    <a:pt x="8547" y="36341"/>
                    <a:pt x="5540" y="38121"/>
                    <a:pt x="3309" y="36066"/>
                  </a:cubicBezTo>
                  <a:cubicBezTo>
                    <a:pt x="1003" y="24186"/>
                    <a:pt x="1" y="22055"/>
                    <a:pt x="327" y="2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9"/>
            <p:cNvSpPr/>
            <p:nvPr/>
          </p:nvSpPr>
          <p:spPr>
            <a:xfrm>
              <a:off x="3796525" y="2397900"/>
              <a:ext cx="266300" cy="388500"/>
            </a:xfrm>
            <a:custGeom>
              <a:avLst/>
              <a:gdLst/>
              <a:ahLst/>
              <a:cxnLst/>
              <a:rect l="l" t="t" r="r" b="b"/>
              <a:pathLst>
                <a:path w="10652" h="15540" extrusionOk="0">
                  <a:moveTo>
                    <a:pt x="1354" y="4462"/>
                  </a:moveTo>
                  <a:cubicBezTo>
                    <a:pt x="0" y="6016"/>
                    <a:pt x="1128" y="12432"/>
                    <a:pt x="3008" y="13985"/>
                  </a:cubicBezTo>
                  <a:cubicBezTo>
                    <a:pt x="4887" y="15539"/>
                    <a:pt x="6441" y="14988"/>
                    <a:pt x="8070" y="13584"/>
                  </a:cubicBezTo>
                  <a:cubicBezTo>
                    <a:pt x="9699" y="12206"/>
                    <a:pt x="10652" y="8772"/>
                    <a:pt x="10276" y="6166"/>
                  </a:cubicBezTo>
                  <a:cubicBezTo>
                    <a:pt x="9725" y="2632"/>
                    <a:pt x="5163" y="0"/>
                    <a:pt x="1354" y="4462"/>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9"/>
            <p:cNvSpPr/>
            <p:nvPr/>
          </p:nvSpPr>
          <p:spPr>
            <a:xfrm>
              <a:off x="3785875" y="2426100"/>
              <a:ext cx="286350" cy="335850"/>
            </a:xfrm>
            <a:custGeom>
              <a:avLst/>
              <a:gdLst/>
              <a:ahLst/>
              <a:cxnLst/>
              <a:rect l="l" t="t" r="r" b="b"/>
              <a:pathLst>
                <a:path w="11454" h="13434" extrusionOk="0">
                  <a:moveTo>
                    <a:pt x="1303" y="3985"/>
                  </a:moveTo>
                  <a:cubicBezTo>
                    <a:pt x="1303" y="3985"/>
                    <a:pt x="1028" y="4662"/>
                    <a:pt x="1178" y="5815"/>
                  </a:cubicBezTo>
                  <a:cubicBezTo>
                    <a:pt x="1353" y="6943"/>
                    <a:pt x="1754" y="7569"/>
                    <a:pt x="1955" y="8096"/>
                  </a:cubicBezTo>
                  <a:cubicBezTo>
                    <a:pt x="2181" y="8622"/>
                    <a:pt x="2105" y="8998"/>
                    <a:pt x="2331" y="9198"/>
                  </a:cubicBezTo>
                  <a:cubicBezTo>
                    <a:pt x="2556" y="9399"/>
                    <a:pt x="2506" y="7720"/>
                    <a:pt x="3033" y="7294"/>
                  </a:cubicBezTo>
                  <a:cubicBezTo>
                    <a:pt x="3559" y="6893"/>
                    <a:pt x="4336" y="8697"/>
                    <a:pt x="3258" y="9825"/>
                  </a:cubicBezTo>
                  <a:cubicBezTo>
                    <a:pt x="3108" y="10953"/>
                    <a:pt x="4536" y="12807"/>
                    <a:pt x="5063" y="13133"/>
                  </a:cubicBezTo>
                  <a:cubicBezTo>
                    <a:pt x="5614" y="13434"/>
                    <a:pt x="7795" y="13083"/>
                    <a:pt x="9148" y="11755"/>
                  </a:cubicBezTo>
                  <a:cubicBezTo>
                    <a:pt x="10501" y="10401"/>
                    <a:pt x="10802" y="8271"/>
                    <a:pt x="11128" y="5464"/>
                  </a:cubicBezTo>
                  <a:cubicBezTo>
                    <a:pt x="11454" y="2682"/>
                    <a:pt x="9374" y="1780"/>
                    <a:pt x="9374" y="1780"/>
                  </a:cubicBezTo>
                  <a:cubicBezTo>
                    <a:pt x="9323" y="0"/>
                    <a:pt x="3409" y="476"/>
                    <a:pt x="1278" y="1429"/>
                  </a:cubicBezTo>
                  <a:cubicBezTo>
                    <a:pt x="0" y="2055"/>
                    <a:pt x="1303" y="3985"/>
                    <a:pt x="1303" y="398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9"/>
            <p:cNvSpPr/>
            <p:nvPr/>
          </p:nvSpPr>
          <p:spPr>
            <a:xfrm>
              <a:off x="3418075" y="3327725"/>
              <a:ext cx="196750" cy="73325"/>
            </a:xfrm>
            <a:custGeom>
              <a:avLst/>
              <a:gdLst/>
              <a:ahLst/>
              <a:cxnLst/>
              <a:rect l="l" t="t" r="r" b="b"/>
              <a:pathLst>
                <a:path w="7870" h="2933" extrusionOk="0">
                  <a:moveTo>
                    <a:pt x="7870" y="1956"/>
                  </a:moveTo>
                  <a:cubicBezTo>
                    <a:pt x="7870" y="1956"/>
                    <a:pt x="7519" y="2081"/>
                    <a:pt x="6642" y="2457"/>
                  </a:cubicBezTo>
                  <a:cubicBezTo>
                    <a:pt x="5790" y="2808"/>
                    <a:pt x="3935" y="2933"/>
                    <a:pt x="2757" y="2758"/>
                  </a:cubicBezTo>
                  <a:cubicBezTo>
                    <a:pt x="1604" y="2557"/>
                    <a:pt x="0" y="2306"/>
                    <a:pt x="326" y="1880"/>
                  </a:cubicBezTo>
                  <a:cubicBezTo>
                    <a:pt x="627" y="1454"/>
                    <a:pt x="6466" y="1"/>
                    <a:pt x="6717" y="126"/>
                  </a:cubicBezTo>
                  <a:cubicBezTo>
                    <a:pt x="6968" y="226"/>
                    <a:pt x="7870" y="1956"/>
                    <a:pt x="7870" y="1956"/>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9"/>
            <p:cNvSpPr/>
            <p:nvPr/>
          </p:nvSpPr>
          <p:spPr>
            <a:xfrm>
              <a:off x="3781475" y="4275725"/>
              <a:ext cx="291375" cy="127850"/>
            </a:xfrm>
            <a:custGeom>
              <a:avLst/>
              <a:gdLst/>
              <a:ahLst/>
              <a:cxnLst/>
              <a:rect l="l" t="t" r="r" b="b"/>
              <a:pathLst>
                <a:path w="11655" h="5114" extrusionOk="0">
                  <a:moveTo>
                    <a:pt x="11053" y="352"/>
                  </a:moveTo>
                  <a:lnTo>
                    <a:pt x="7093" y="1"/>
                  </a:lnTo>
                  <a:cubicBezTo>
                    <a:pt x="7093" y="1"/>
                    <a:pt x="4562" y="702"/>
                    <a:pt x="3083" y="928"/>
                  </a:cubicBezTo>
                  <a:cubicBezTo>
                    <a:pt x="1580" y="1128"/>
                    <a:pt x="502" y="878"/>
                    <a:pt x="151" y="1429"/>
                  </a:cubicBezTo>
                  <a:cubicBezTo>
                    <a:pt x="76" y="1504"/>
                    <a:pt x="51" y="1630"/>
                    <a:pt x="76" y="1780"/>
                  </a:cubicBezTo>
                  <a:lnTo>
                    <a:pt x="76" y="1780"/>
                  </a:lnTo>
                  <a:cubicBezTo>
                    <a:pt x="76" y="1780"/>
                    <a:pt x="76" y="1780"/>
                    <a:pt x="76" y="1780"/>
                  </a:cubicBezTo>
                  <a:cubicBezTo>
                    <a:pt x="76" y="1780"/>
                    <a:pt x="76" y="1805"/>
                    <a:pt x="76" y="1805"/>
                  </a:cubicBezTo>
                  <a:cubicBezTo>
                    <a:pt x="1" y="2582"/>
                    <a:pt x="677" y="3334"/>
                    <a:pt x="1078" y="3610"/>
                  </a:cubicBezTo>
                  <a:cubicBezTo>
                    <a:pt x="1855" y="4186"/>
                    <a:pt x="2707" y="4512"/>
                    <a:pt x="5013" y="4311"/>
                  </a:cubicBezTo>
                  <a:cubicBezTo>
                    <a:pt x="5615" y="4086"/>
                    <a:pt x="6692" y="3910"/>
                    <a:pt x="7093" y="4512"/>
                  </a:cubicBezTo>
                  <a:cubicBezTo>
                    <a:pt x="7695" y="4813"/>
                    <a:pt x="10026" y="5113"/>
                    <a:pt x="11053" y="4512"/>
                  </a:cubicBezTo>
                  <a:lnTo>
                    <a:pt x="11053" y="4011"/>
                  </a:lnTo>
                  <a:cubicBezTo>
                    <a:pt x="11655" y="3384"/>
                    <a:pt x="11053" y="352"/>
                    <a:pt x="11053" y="3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9"/>
            <p:cNvSpPr/>
            <p:nvPr/>
          </p:nvSpPr>
          <p:spPr>
            <a:xfrm>
              <a:off x="3895525" y="3326475"/>
              <a:ext cx="330850" cy="1037625"/>
            </a:xfrm>
            <a:custGeom>
              <a:avLst/>
              <a:gdLst/>
              <a:ahLst/>
              <a:cxnLst/>
              <a:rect l="l" t="t" r="r" b="b"/>
              <a:pathLst>
                <a:path w="13234" h="41505" extrusionOk="0">
                  <a:moveTo>
                    <a:pt x="12807" y="1"/>
                  </a:moveTo>
                  <a:cubicBezTo>
                    <a:pt x="13233" y="6868"/>
                    <a:pt x="7619" y="14387"/>
                    <a:pt x="7293" y="19925"/>
                  </a:cubicBezTo>
                  <a:cubicBezTo>
                    <a:pt x="6842" y="27545"/>
                    <a:pt x="6817" y="32908"/>
                    <a:pt x="6817" y="39098"/>
                  </a:cubicBezTo>
                  <a:cubicBezTo>
                    <a:pt x="6817" y="39098"/>
                    <a:pt x="1754" y="41504"/>
                    <a:pt x="1529" y="37795"/>
                  </a:cubicBezTo>
                  <a:cubicBezTo>
                    <a:pt x="777" y="25665"/>
                    <a:pt x="0" y="22482"/>
                    <a:pt x="3133" y="276"/>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9"/>
            <p:cNvSpPr/>
            <p:nvPr/>
          </p:nvSpPr>
          <p:spPr>
            <a:xfrm>
              <a:off x="3812800" y="2644150"/>
              <a:ext cx="497525" cy="817700"/>
            </a:xfrm>
            <a:custGeom>
              <a:avLst/>
              <a:gdLst/>
              <a:ahLst/>
              <a:cxnLst/>
              <a:rect l="l" t="t" r="r" b="b"/>
              <a:pathLst>
                <a:path w="19901" h="32708" extrusionOk="0">
                  <a:moveTo>
                    <a:pt x="2883" y="5263"/>
                  </a:moveTo>
                  <a:cubicBezTo>
                    <a:pt x="5690" y="3860"/>
                    <a:pt x="10277" y="0"/>
                    <a:pt x="14011" y="5038"/>
                  </a:cubicBezTo>
                  <a:cubicBezTo>
                    <a:pt x="17520" y="9775"/>
                    <a:pt x="18973" y="23985"/>
                    <a:pt x="19374" y="26817"/>
                  </a:cubicBezTo>
                  <a:cubicBezTo>
                    <a:pt x="19901" y="30652"/>
                    <a:pt x="9224" y="32707"/>
                    <a:pt x="6843" y="32607"/>
                  </a:cubicBezTo>
                  <a:cubicBezTo>
                    <a:pt x="6292" y="32582"/>
                    <a:pt x="5966" y="32331"/>
                    <a:pt x="5815" y="31805"/>
                  </a:cubicBezTo>
                  <a:cubicBezTo>
                    <a:pt x="5615" y="31103"/>
                    <a:pt x="6191" y="30602"/>
                    <a:pt x="6041" y="29950"/>
                  </a:cubicBezTo>
                  <a:cubicBezTo>
                    <a:pt x="5941" y="29574"/>
                    <a:pt x="5690" y="29273"/>
                    <a:pt x="5464" y="28973"/>
                  </a:cubicBezTo>
                  <a:cubicBezTo>
                    <a:pt x="5239" y="28672"/>
                    <a:pt x="5013" y="28371"/>
                    <a:pt x="4963" y="27995"/>
                  </a:cubicBezTo>
                  <a:cubicBezTo>
                    <a:pt x="4863" y="27369"/>
                    <a:pt x="5239" y="26792"/>
                    <a:pt x="5314" y="26191"/>
                  </a:cubicBezTo>
                  <a:cubicBezTo>
                    <a:pt x="5364" y="25740"/>
                    <a:pt x="5239" y="25288"/>
                    <a:pt x="5139" y="24862"/>
                  </a:cubicBezTo>
                  <a:cubicBezTo>
                    <a:pt x="4161" y="21253"/>
                    <a:pt x="2482" y="17920"/>
                    <a:pt x="1530" y="14286"/>
                  </a:cubicBezTo>
                  <a:cubicBezTo>
                    <a:pt x="903" y="11805"/>
                    <a:pt x="1" y="7920"/>
                    <a:pt x="2031" y="5865"/>
                  </a:cubicBezTo>
                  <a:cubicBezTo>
                    <a:pt x="2231" y="5664"/>
                    <a:pt x="2582" y="5338"/>
                    <a:pt x="2883" y="526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9"/>
            <p:cNvSpPr/>
            <p:nvPr/>
          </p:nvSpPr>
          <p:spPr>
            <a:xfrm>
              <a:off x="3567200" y="2752525"/>
              <a:ext cx="406650" cy="625350"/>
            </a:xfrm>
            <a:custGeom>
              <a:avLst/>
              <a:gdLst/>
              <a:ahLst/>
              <a:cxnLst/>
              <a:rect l="l" t="t" r="r" b="b"/>
              <a:pathLst>
                <a:path w="16266" h="25014" extrusionOk="0">
                  <a:moveTo>
                    <a:pt x="10978" y="2833"/>
                  </a:moveTo>
                  <a:cubicBezTo>
                    <a:pt x="8697" y="10001"/>
                    <a:pt x="8496" y="13560"/>
                    <a:pt x="6291" y="16392"/>
                  </a:cubicBezTo>
                  <a:cubicBezTo>
                    <a:pt x="6115" y="16593"/>
                    <a:pt x="0" y="23134"/>
                    <a:pt x="0" y="23134"/>
                  </a:cubicBezTo>
                  <a:cubicBezTo>
                    <a:pt x="0" y="23134"/>
                    <a:pt x="827" y="24638"/>
                    <a:pt x="2958" y="25014"/>
                  </a:cubicBezTo>
                  <a:cubicBezTo>
                    <a:pt x="6366" y="23560"/>
                    <a:pt x="10251" y="18197"/>
                    <a:pt x="11278" y="17019"/>
                  </a:cubicBezTo>
                  <a:cubicBezTo>
                    <a:pt x="11880" y="16367"/>
                    <a:pt x="15238" y="10176"/>
                    <a:pt x="15765" y="7044"/>
                  </a:cubicBezTo>
                  <a:cubicBezTo>
                    <a:pt x="16266" y="3886"/>
                    <a:pt x="11905" y="1"/>
                    <a:pt x="10978" y="283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9"/>
            <p:cNvSpPr/>
            <p:nvPr/>
          </p:nvSpPr>
          <p:spPr>
            <a:xfrm>
              <a:off x="3483225" y="2283225"/>
              <a:ext cx="456800" cy="264450"/>
            </a:xfrm>
            <a:custGeom>
              <a:avLst/>
              <a:gdLst/>
              <a:ahLst/>
              <a:cxnLst/>
              <a:rect l="l" t="t" r="r" b="b"/>
              <a:pathLst>
                <a:path w="18272" h="10578" extrusionOk="0">
                  <a:moveTo>
                    <a:pt x="17871" y="3660"/>
                  </a:moveTo>
                  <a:lnTo>
                    <a:pt x="11530" y="1"/>
                  </a:lnTo>
                  <a:lnTo>
                    <a:pt x="828" y="6191"/>
                  </a:lnTo>
                  <a:lnTo>
                    <a:pt x="1" y="6292"/>
                  </a:lnTo>
                  <a:lnTo>
                    <a:pt x="1" y="6517"/>
                  </a:lnTo>
                  <a:cubicBezTo>
                    <a:pt x="1" y="6592"/>
                    <a:pt x="26" y="6668"/>
                    <a:pt x="126" y="6718"/>
                  </a:cubicBezTo>
                  <a:lnTo>
                    <a:pt x="6567" y="10452"/>
                  </a:lnTo>
                  <a:cubicBezTo>
                    <a:pt x="6768" y="10577"/>
                    <a:pt x="7119" y="10552"/>
                    <a:pt x="7344" y="10427"/>
                  </a:cubicBezTo>
                  <a:lnTo>
                    <a:pt x="18071" y="4237"/>
                  </a:lnTo>
                  <a:cubicBezTo>
                    <a:pt x="18196" y="4161"/>
                    <a:pt x="18272" y="4036"/>
                    <a:pt x="18246" y="3961"/>
                  </a:cubicBezTo>
                  <a:lnTo>
                    <a:pt x="18246" y="361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9"/>
            <p:cNvSpPr/>
            <p:nvPr/>
          </p:nvSpPr>
          <p:spPr>
            <a:xfrm>
              <a:off x="3483225" y="2273850"/>
              <a:ext cx="458050" cy="264425"/>
            </a:xfrm>
            <a:custGeom>
              <a:avLst/>
              <a:gdLst/>
              <a:ahLst/>
              <a:cxnLst/>
              <a:rect l="l" t="t" r="r" b="b"/>
              <a:pathLst>
                <a:path w="18322" h="10577" extrusionOk="0">
                  <a:moveTo>
                    <a:pt x="18071" y="4261"/>
                  </a:moveTo>
                  <a:lnTo>
                    <a:pt x="7344" y="10451"/>
                  </a:lnTo>
                  <a:cubicBezTo>
                    <a:pt x="7119" y="10577"/>
                    <a:pt x="6768" y="10577"/>
                    <a:pt x="6567" y="10476"/>
                  </a:cubicBezTo>
                  <a:lnTo>
                    <a:pt x="1" y="6667"/>
                  </a:lnTo>
                  <a:lnTo>
                    <a:pt x="11530" y="0"/>
                  </a:lnTo>
                  <a:lnTo>
                    <a:pt x="18121" y="3810"/>
                  </a:lnTo>
                  <a:cubicBezTo>
                    <a:pt x="18322" y="3935"/>
                    <a:pt x="18297"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9"/>
            <p:cNvSpPr/>
            <p:nvPr/>
          </p:nvSpPr>
          <p:spPr>
            <a:xfrm>
              <a:off x="3483225" y="2273850"/>
              <a:ext cx="458050" cy="264425"/>
            </a:xfrm>
            <a:custGeom>
              <a:avLst/>
              <a:gdLst/>
              <a:ahLst/>
              <a:cxnLst/>
              <a:rect l="l" t="t" r="r" b="b"/>
              <a:pathLst>
                <a:path w="18322" h="10577" extrusionOk="0">
                  <a:moveTo>
                    <a:pt x="18071" y="4261"/>
                  </a:moveTo>
                  <a:lnTo>
                    <a:pt x="7344" y="10451"/>
                  </a:lnTo>
                  <a:cubicBezTo>
                    <a:pt x="7119" y="10577"/>
                    <a:pt x="6768" y="10577"/>
                    <a:pt x="6567" y="10476"/>
                  </a:cubicBezTo>
                  <a:lnTo>
                    <a:pt x="1" y="6667"/>
                  </a:lnTo>
                  <a:lnTo>
                    <a:pt x="11530" y="0"/>
                  </a:lnTo>
                  <a:lnTo>
                    <a:pt x="18121" y="3810"/>
                  </a:lnTo>
                  <a:cubicBezTo>
                    <a:pt x="18322" y="3935"/>
                    <a:pt x="18297"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9"/>
            <p:cNvSpPr/>
            <p:nvPr/>
          </p:nvSpPr>
          <p:spPr>
            <a:xfrm>
              <a:off x="3580975" y="2332725"/>
              <a:ext cx="339000" cy="196150"/>
            </a:xfrm>
            <a:custGeom>
              <a:avLst/>
              <a:gdLst/>
              <a:ahLst/>
              <a:cxnLst/>
              <a:rect l="l" t="t" r="r" b="b"/>
              <a:pathLst>
                <a:path w="13560" h="7846" extrusionOk="0">
                  <a:moveTo>
                    <a:pt x="13560" y="1805"/>
                  </a:moveTo>
                  <a:lnTo>
                    <a:pt x="3133" y="7846"/>
                  </a:lnTo>
                  <a:lnTo>
                    <a:pt x="1" y="6041"/>
                  </a:lnTo>
                  <a:lnTo>
                    <a:pt x="10452" y="1"/>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9"/>
            <p:cNvSpPr/>
            <p:nvPr/>
          </p:nvSpPr>
          <p:spPr>
            <a:xfrm>
              <a:off x="3626725" y="2346525"/>
              <a:ext cx="110925" cy="63925"/>
            </a:xfrm>
            <a:custGeom>
              <a:avLst/>
              <a:gdLst/>
              <a:ahLst/>
              <a:cxnLst/>
              <a:rect l="l" t="t" r="r" b="b"/>
              <a:pathLst>
                <a:path w="4437" h="2557" extrusionOk="0">
                  <a:moveTo>
                    <a:pt x="4286" y="1028"/>
                  </a:moveTo>
                  <a:lnTo>
                    <a:pt x="1805" y="2456"/>
                  </a:lnTo>
                  <a:cubicBezTo>
                    <a:pt x="1654" y="2532"/>
                    <a:pt x="1454" y="2557"/>
                    <a:pt x="1328" y="2482"/>
                  </a:cubicBezTo>
                  <a:lnTo>
                    <a:pt x="125" y="1805"/>
                  </a:lnTo>
                  <a:cubicBezTo>
                    <a:pt x="0" y="1730"/>
                    <a:pt x="25" y="1604"/>
                    <a:pt x="151" y="1529"/>
                  </a:cubicBezTo>
                  <a:lnTo>
                    <a:pt x="2657" y="75"/>
                  </a:lnTo>
                  <a:cubicBezTo>
                    <a:pt x="2782" y="0"/>
                    <a:pt x="3008" y="0"/>
                    <a:pt x="3133" y="50"/>
                  </a:cubicBezTo>
                  <a:lnTo>
                    <a:pt x="4311" y="752"/>
                  </a:lnTo>
                  <a:cubicBezTo>
                    <a:pt x="4436" y="827"/>
                    <a:pt x="4436" y="953"/>
                    <a:pt x="4286" y="102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9"/>
            <p:cNvSpPr/>
            <p:nvPr/>
          </p:nvSpPr>
          <p:spPr>
            <a:xfrm>
              <a:off x="3169950" y="2040750"/>
              <a:ext cx="442375" cy="429850"/>
            </a:xfrm>
            <a:custGeom>
              <a:avLst/>
              <a:gdLst/>
              <a:ahLst/>
              <a:cxnLst/>
              <a:rect l="l" t="t" r="r" b="b"/>
              <a:pathLst>
                <a:path w="17695" h="17194" extrusionOk="0">
                  <a:moveTo>
                    <a:pt x="3810" y="953"/>
                  </a:moveTo>
                  <a:cubicBezTo>
                    <a:pt x="6692" y="2357"/>
                    <a:pt x="6943" y="10778"/>
                    <a:pt x="9148" y="12883"/>
                  </a:cubicBezTo>
                  <a:cubicBezTo>
                    <a:pt x="10376" y="14061"/>
                    <a:pt x="15339" y="13134"/>
                    <a:pt x="17043" y="13159"/>
                  </a:cubicBezTo>
                  <a:cubicBezTo>
                    <a:pt x="17695" y="14637"/>
                    <a:pt x="16792" y="16442"/>
                    <a:pt x="16792" y="16442"/>
                  </a:cubicBezTo>
                  <a:cubicBezTo>
                    <a:pt x="7344" y="16918"/>
                    <a:pt x="6216" y="17194"/>
                    <a:pt x="3810" y="12607"/>
                  </a:cubicBezTo>
                  <a:cubicBezTo>
                    <a:pt x="1930" y="9023"/>
                    <a:pt x="0" y="1"/>
                    <a:pt x="3810" y="95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9"/>
            <p:cNvSpPr/>
            <p:nvPr/>
          </p:nvSpPr>
          <p:spPr>
            <a:xfrm>
              <a:off x="3453775" y="1955550"/>
              <a:ext cx="303300" cy="409800"/>
            </a:xfrm>
            <a:custGeom>
              <a:avLst/>
              <a:gdLst/>
              <a:ahLst/>
              <a:cxnLst/>
              <a:rect l="l" t="t" r="r" b="b"/>
              <a:pathLst>
                <a:path w="12132" h="16392" extrusionOk="0">
                  <a:moveTo>
                    <a:pt x="11480" y="14161"/>
                  </a:moveTo>
                  <a:cubicBezTo>
                    <a:pt x="8948" y="12907"/>
                    <a:pt x="8397" y="11905"/>
                    <a:pt x="7169" y="10827"/>
                  </a:cubicBezTo>
                  <a:cubicBezTo>
                    <a:pt x="4963" y="8897"/>
                    <a:pt x="4111" y="1253"/>
                    <a:pt x="2282" y="276"/>
                  </a:cubicBezTo>
                  <a:cubicBezTo>
                    <a:pt x="1079" y="0"/>
                    <a:pt x="452" y="577"/>
                    <a:pt x="201" y="1579"/>
                  </a:cubicBezTo>
                  <a:cubicBezTo>
                    <a:pt x="151" y="1780"/>
                    <a:pt x="126" y="2005"/>
                    <a:pt x="101" y="2256"/>
                  </a:cubicBezTo>
                  <a:cubicBezTo>
                    <a:pt x="1" y="3509"/>
                    <a:pt x="327" y="5188"/>
                    <a:pt x="853" y="6767"/>
                  </a:cubicBezTo>
                  <a:cubicBezTo>
                    <a:pt x="1279" y="8095"/>
                    <a:pt x="1855" y="9374"/>
                    <a:pt x="2457" y="10276"/>
                  </a:cubicBezTo>
                  <a:cubicBezTo>
                    <a:pt x="2958" y="11028"/>
                    <a:pt x="3409" y="11704"/>
                    <a:pt x="3911" y="12306"/>
                  </a:cubicBezTo>
                  <a:cubicBezTo>
                    <a:pt x="5164" y="13810"/>
                    <a:pt x="6768" y="15038"/>
                    <a:pt x="10327" y="16391"/>
                  </a:cubicBezTo>
                  <a:cubicBezTo>
                    <a:pt x="10327" y="16391"/>
                    <a:pt x="12131" y="15539"/>
                    <a:pt x="11480" y="1416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9"/>
            <p:cNvSpPr/>
            <p:nvPr/>
          </p:nvSpPr>
          <p:spPr>
            <a:xfrm>
              <a:off x="3706925" y="2317700"/>
              <a:ext cx="142875" cy="124075"/>
            </a:xfrm>
            <a:custGeom>
              <a:avLst/>
              <a:gdLst/>
              <a:ahLst/>
              <a:cxnLst/>
              <a:rect l="l" t="t" r="r" b="b"/>
              <a:pathLst>
                <a:path w="5715" h="4963" extrusionOk="0">
                  <a:moveTo>
                    <a:pt x="326" y="1629"/>
                  </a:moveTo>
                  <a:cubicBezTo>
                    <a:pt x="376" y="1780"/>
                    <a:pt x="877" y="2331"/>
                    <a:pt x="1303" y="2807"/>
                  </a:cubicBezTo>
                  <a:cubicBezTo>
                    <a:pt x="1755" y="3309"/>
                    <a:pt x="2431" y="4161"/>
                    <a:pt x="2657" y="3960"/>
                  </a:cubicBezTo>
                  <a:cubicBezTo>
                    <a:pt x="2882" y="3760"/>
                    <a:pt x="2456" y="2908"/>
                    <a:pt x="2456" y="2908"/>
                  </a:cubicBezTo>
                  <a:cubicBezTo>
                    <a:pt x="2456" y="2908"/>
                    <a:pt x="3760" y="4136"/>
                    <a:pt x="3985" y="4537"/>
                  </a:cubicBezTo>
                  <a:cubicBezTo>
                    <a:pt x="4211" y="4963"/>
                    <a:pt x="4085" y="3760"/>
                    <a:pt x="3760" y="3208"/>
                  </a:cubicBezTo>
                  <a:cubicBezTo>
                    <a:pt x="4587" y="4487"/>
                    <a:pt x="4787" y="4762"/>
                    <a:pt x="4837" y="4437"/>
                  </a:cubicBezTo>
                  <a:cubicBezTo>
                    <a:pt x="4912" y="4136"/>
                    <a:pt x="4211" y="2431"/>
                    <a:pt x="4311" y="2582"/>
                  </a:cubicBezTo>
                  <a:cubicBezTo>
                    <a:pt x="5263" y="4036"/>
                    <a:pt x="5639" y="4236"/>
                    <a:pt x="5539" y="3559"/>
                  </a:cubicBezTo>
                  <a:cubicBezTo>
                    <a:pt x="5439" y="2908"/>
                    <a:pt x="4511" y="1780"/>
                    <a:pt x="3935" y="1454"/>
                  </a:cubicBezTo>
                  <a:cubicBezTo>
                    <a:pt x="5614" y="2532"/>
                    <a:pt x="5714" y="2431"/>
                    <a:pt x="5313" y="1930"/>
                  </a:cubicBezTo>
                  <a:cubicBezTo>
                    <a:pt x="4887" y="1454"/>
                    <a:pt x="3359" y="276"/>
                    <a:pt x="1303" y="0"/>
                  </a:cubicBezTo>
                  <a:cubicBezTo>
                    <a:pt x="0" y="1228"/>
                    <a:pt x="326" y="1629"/>
                    <a:pt x="326" y="1629"/>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9"/>
            <p:cNvSpPr/>
            <p:nvPr/>
          </p:nvSpPr>
          <p:spPr>
            <a:xfrm>
              <a:off x="3575975" y="2368450"/>
              <a:ext cx="183600" cy="92750"/>
            </a:xfrm>
            <a:custGeom>
              <a:avLst/>
              <a:gdLst/>
              <a:ahLst/>
              <a:cxnLst/>
              <a:rect l="l" t="t" r="r" b="b"/>
              <a:pathLst>
                <a:path w="7344" h="3710" extrusionOk="0">
                  <a:moveTo>
                    <a:pt x="6667" y="2231"/>
                  </a:moveTo>
                  <a:cubicBezTo>
                    <a:pt x="6115" y="1404"/>
                    <a:pt x="5338" y="452"/>
                    <a:pt x="4361" y="176"/>
                  </a:cubicBezTo>
                  <a:cubicBezTo>
                    <a:pt x="3659" y="0"/>
                    <a:pt x="2932" y="126"/>
                    <a:pt x="2231" y="351"/>
                  </a:cubicBezTo>
                  <a:cubicBezTo>
                    <a:pt x="1704" y="527"/>
                    <a:pt x="902" y="602"/>
                    <a:pt x="376" y="853"/>
                  </a:cubicBezTo>
                  <a:cubicBezTo>
                    <a:pt x="125" y="1479"/>
                    <a:pt x="0" y="2056"/>
                    <a:pt x="0" y="2607"/>
                  </a:cubicBezTo>
                  <a:cubicBezTo>
                    <a:pt x="100" y="2657"/>
                    <a:pt x="226" y="2682"/>
                    <a:pt x="376" y="2707"/>
                  </a:cubicBezTo>
                  <a:cubicBezTo>
                    <a:pt x="927" y="2757"/>
                    <a:pt x="1529" y="2958"/>
                    <a:pt x="2105" y="2958"/>
                  </a:cubicBezTo>
                  <a:cubicBezTo>
                    <a:pt x="2481" y="2933"/>
                    <a:pt x="3108" y="3058"/>
                    <a:pt x="3459" y="2958"/>
                  </a:cubicBezTo>
                  <a:cubicBezTo>
                    <a:pt x="3308" y="3008"/>
                    <a:pt x="3158" y="3058"/>
                    <a:pt x="3133" y="3209"/>
                  </a:cubicBezTo>
                  <a:cubicBezTo>
                    <a:pt x="3108" y="3334"/>
                    <a:pt x="3208" y="3459"/>
                    <a:pt x="3333" y="3484"/>
                  </a:cubicBezTo>
                  <a:cubicBezTo>
                    <a:pt x="4186" y="3710"/>
                    <a:pt x="4937" y="2682"/>
                    <a:pt x="5439" y="2206"/>
                  </a:cubicBezTo>
                  <a:cubicBezTo>
                    <a:pt x="5389" y="2256"/>
                    <a:pt x="7343" y="3309"/>
                    <a:pt x="6667" y="2231"/>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9"/>
            <p:cNvSpPr/>
            <p:nvPr/>
          </p:nvSpPr>
          <p:spPr>
            <a:xfrm>
              <a:off x="3403025" y="1729975"/>
              <a:ext cx="146650" cy="272575"/>
            </a:xfrm>
            <a:custGeom>
              <a:avLst/>
              <a:gdLst/>
              <a:ahLst/>
              <a:cxnLst/>
              <a:rect l="l" t="t" r="r" b="b"/>
              <a:pathLst>
                <a:path w="5866" h="10903" extrusionOk="0">
                  <a:moveTo>
                    <a:pt x="4687" y="903"/>
                  </a:moveTo>
                  <a:cubicBezTo>
                    <a:pt x="4687" y="928"/>
                    <a:pt x="4713" y="928"/>
                    <a:pt x="4713" y="953"/>
                  </a:cubicBezTo>
                  <a:cubicBezTo>
                    <a:pt x="5063" y="1529"/>
                    <a:pt x="5114" y="2256"/>
                    <a:pt x="5063" y="2933"/>
                  </a:cubicBezTo>
                  <a:cubicBezTo>
                    <a:pt x="4988" y="4161"/>
                    <a:pt x="4161" y="5665"/>
                    <a:pt x="4738" y="6868"/>
                  </a:cubicBezTo>
                  <a:cubicBezTo>
                    <a:pt x="4988" y="7369"/>
                    <a:pt x="5489" y="7720"/>
                    <a:pt x="5665" y="8271"/>
                  </a:cubicBezTo>
                  <a:cubicBezTo>
                    <a:pt x="5865" y="9023"/>
                    <a:pt x="5339" y="9775"/>
                    <a:pt x="4687" y="10201"/>
                  </a:cubicBezTo>
                  <a:cubicBezTo>
                    <a:pt x="3860" y="10727"/>
                    <a:pt x="2833" y="10903"/>
                    <a:pt x="1905" y="10602"/>
                  </a:cubicBezTo>
                  <a:cubicBezTo>
                    <a:pt x="1003" y="10301"/>
                    <a:pt x="251" y="9449"/>
                    <a:pt x="151" y="8497"/>
                  </a:cubicBezTo>
                  <a:cubicBezTo>
                    <a:pt x="1" y="7344"/>
                    <a:pt x="728" y="6266"/>
                    <a:pt x="1379" y="5289"/>
                  </a:cubicBezTo>
                  <a:cubicBezTo>
                    <a:pt x="1755" y="4737"/>
                    <a:pt x="2256" y="3985"/>
                    <a:pt x="2307" y="3309"/>
                  </a:cubicBezTo>
                  <a:cubicBezTo>
                    <a:pt x="2357" y="2657"/>
                    <a:pt x="2006" y="2106"/>
                    <a:pt x="2131" y="1404"/>
                  </a:cubicBezTo>
                  <a:cubicBezTo>
                    <a:pt x="2231" y="928"/>
                    <a:pt x="2507" y="452"/>
                    <a:pt x="2983" y="251"/>
                  </a:cubicBezTo>
                  <a:cubicBezTo>
                    <a:pt x="3585" y="1"/>
                    <a:pt x="4312" y="351"/>
                    <a:pt x="4687" y="903"/>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9"/>
            <p:cNvSpPr/>
            <p:nvPr/>
          </p:nvSpPr>
          <p:spPr>
            <a:xfrm>
              <a:off x="3322200" y="1887875"/>
              <a:ext cx="131600" cy="177975"/>
            </a:xfrm>
            <a:custGeom>
              <a:avLst/>
              <a:gdLst/>
              <a:ahLst/>
              <a:cxnLst/>
              <a:rect l="l" t="t" r="r" b="b"/>
              <a:pathLst>
                <a:path w="5264" h="7119" extrusionOk="0">
                  <a:moveTo>
                    <a:pt x="1028" y="0"/>
                  </a:moveTo>
                  <a:cubicBezTo>
                    <a:pt x="1028" y="0"/>
                    <a:pt x="1780" y="2632"/>
                    <a:pt x="51" y="3735"/>
                  </a:cubicBezTo>
                  <a:cubicBezTo>
                    <a:pt x="1" y="4386"/>
                    <a:pt x="1830" y="7118"/>
                    <a:pt x="3660" y="6642"/>
                  </a:cubicBezTo>
                  <a:cubicBezTo>
                    <a:pt x="4712" y="6366"/>
                    <a:pt x="5264" y="4863"/>
                    <a:pt x="5264" y="4863"/>
                  </a:cubicBezTo>
                  <a:cubicBezTo>
                    <a:pt x="5164" y="3910"/>
                    <a:pt x="4612" y="1905"/>
                    <a:pt x="4612" y="1905"/>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9"/>
            <p:cNvSpPr/>
            <p:nvPr/>
          </p:nvSpPr>
          <p:spPr>
            <a:xfrm>
              <a:off x="3318450" y="1686750"/>
              <a:ext cx="195500" cy="280100"/>
            </a:xfrm>
            <a:custGeom>
              <a:avLst/>
              <a:gdLst/>
              <a:ahLst/>
              <a:cxnLst/>
              <a:rect l="l" t="t" r="r" b="b"/>
              <a:pathLst>
                <a:path w="7820" h="11204" extrusionOk="0">
                  <a:moveTo>
                    <a:pt x="7344" y="2682"/>
                  </a:moveTo>
                  <a:cubicBezTo>
                    <a:pt x="7344" y="2682"/>
                    <a:pt x="7820" y="4361"/>
                    <a:pt x="7644" y="5664"/>
                  </a:cubicBezTo>
                  <a:cubicBezTo>
                    <a:pt x="7469" y="6968"/>
                    <a:pt x="7344" y="9549"/>
                    <a:pt x="6191" y="10376"/>
                  </a:cubicBezTo>
                  <a:cubicBezTo>
                    <a:pt x="5038" y="11203"/>
                    <a:pt x="3409" y="10226"/>
                    <a:pt x="2306" y="9298"/>
                  </a:cubicBezTo>
                  <a:cubicBezTo>
                    <a:pt x="1228" y="8371"/>
                    <a:pt x="50" y="6667"/>
                    <a:pt x="25" y="4612"/>
                  </a:cubicBezTo>
                  <a:cubicBezTo>
                    <a:pt x="0" y="2532"/>
                    <a:pt x="827" y="0"/>
                    <a:pt x="3810" y="125"/>
                  </a:cubicBezTo>
                  <a:cubicBezTo>
                    <a:pt x="6792" y="251"/>
                    <a:pt x="7344" y="2682"/>
                    <a:pt x="7344" y="2682"/>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9"/>
            <p:cNvSpPr/>
            <p:nvPr/>
          </p:nvSpPr>
          <p:spPr>
            <a:xfrm>
              <a:off x="3238250" y="1676100"/>
              <a:ext cx="231225" cy="354025"/>
            </a:xfrm>
            <a:custGeom>
              <a:avLst/>
              <a:gdLst/>
              <a:ahLst/>
              <a:cxnLst/>
              <a:rect l="l" t="t" r="r" b="b"/>
              <a:pathLst>
                <a:path w="9249" h="14161" extrusionOk="0">
                  <a:moveTo>
                    <a:pt x="8471" y="1855"/>
                  </a:moveTo>
                  <a:cubicBezTo>
                    <a:pt x="9248" y="2807"/>
                    <a:pt x="8872" y="3960"/>
                    <a:pt x="7920" y="4662"/>
                  </a:cubicBezTo>
                  <a:cubicBezTo>
                    <a:pt x="7469" y="4988"/>
                    <a:pt x="6918" y="5188"/>
                    <a:pt x="6466" y="5539"/>
                  </a:cubicBezTo>
                  <a:cubicBezTo>
                    <a:pt x="6015" y="5865"/>
                    <a:pt x="5639" y="6391"/>
                    <a:pt x="5715" y="6968"/>
                  </a:cubicBezTo>
                  <a:cubicBezTo>
                    <a:pt x="5790" y="7469"/>
                    <a:pt x="6241" y="7920"/>
                    <a:pt x="6116" y="8421"/>
                  </a:cubicBezTo>
                  <a:cubicBezTo>
                    <a:pt x="6015" y="8847"/>
                    <a:pt x="5564" y="9098"/>
                    <a:pt x="5489" y="9499"/>
                  </a:cubicBezTo>
                  <a:cubicBezTo>
                    <a:pt x="5389" y="9925"/>
                    <a:pt x="5715" y="10301"/>
                    <a:pt x="5915" y="10677"/>
                  </a:cubicBezTo>
                  <a:cubicBezTo>
                    <a:pt x="6266" y="11303"/>
                    <a:pt x="6266" y="12080"/>
                    <a:pt x="5965" y="12707"/>
                  </a:cubicBezTo>
                  <a:cubicBezTo>
                    <a:pt x="5263" y="14161"/>
                    <a:pt x="3484" y="14060"/>
                    <a:pt x="2231" y="13459"/>
                  </a:cubicBezTo>
                  <a:cubicBezTo>
                    <a:pt x="902" y="12832"/>
                    <a:pt x="0" y="11328"/>
                    <a:pt x="401" y="9850"/>
                  </a:cubicBezTo>
                  <a:cubicBezTo>
                    <a:pt x="602" y="9073"/>
                    <a:pt x="1128" y="8421"/>
                    <a:pt x="1379" y="7644"/>
                  </a:cubicBezTo>
                  <a:cubicBezTo>
                    <a:pt x="1730" y="6692"/>
                    <a:pt x="1629" y="5639"/>
                    <a:pt x="1679" y="4612"/>
                  </a:cubicBezTo>
                  <a:cubicBezTo>
                    <a:pt x="1805" y="2657"/>
                    <a:pt x="3258" y="501"/>
                    <a:pt x="5314" y="201"/>
                  </a:cubicBezTo>
                  <a:cubicBezTo>
                    <a:pt x="6642" y="0"/>
                    <a:pt x="7669" y="877"/>
                    <a:pt x="8471" y="1855"/>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9"/>
            <p:cNvSpPr/>
            <p:nvPr/>
          </p:nvSpPr>
          <p:spPr>
            <a:xfrm>
              <a:off x="3400525" y="1664800"/>
              <a:ext cx="138500" cy="157925"/>
            </a:xfrm>
            <a:custGeom>
              <a:avLst/>
              <a:gdLst/>
              <a:ahLst/>
              <a:cxnLst/>
              <a:rect l="l" t="t" r="r" b="b"/>
              <a:pathLst>
                <a:path w="5540" h="6317" extrusionOk="0">
                  <a:moveTo>
                    <a:pt x="3008" y="1154"/>
                  </a:moveTo>
                  <a:cubicBezTo>
                    <a:pt x="2983" y="1154"/>
                    <a:pt x="2983" y="1129"/>
                    <a:pt x="2983" y="1129"/>
                  </a:cubicBezTo>
                  <a:cubicBezTo>
                    <a:pt x="2407" y="753"/>
                    <a:pt x="26" y="1"/>
                    <a:pt x="26" y="1229"/>
                  </a:cubicBezTo>
                  <a:cubicBezTo>
                    <a:pt x="0" y="2432"/>
                    <a:pt x="1780" y="3635"/>
                    <a:pt x="2707" y="4161"/>
                  </a:cubicBezTo>
                  <a:cubicBezTo>
                    <a:pt x="3133" y="4412"/>
                    <a:pt x="3559" y="4587"/>
                    <a:pt x="3935" y="4888"/>
                  </a:cubicBezTo>
                  <a:cubicBezTo>
                    <a:pt x="4412" y="5264"/>
                    <a:pt x="4462" y="5991"/>
                    <a:pt x="4888" y="6317"/>
                  </a:cubicBezTo>
                  <a:cubicBezTo>
                    <a:pt x="5539" y="5690"/>
                    <a:pt x="5389" y="4136"/>
                    <a:pt x="5113" y="3359"/>
                  </a:cubicBezTo>
                  <a:cubicBezTo>
                    <a:pt x="4762" y="2332"/>
                    <a:pt x="3860" y="1730"/>
                    <a:pt x="3008" y="1154"/>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9"/>
            <p:cNvSpPr/>
            <p:nvPr/>
          </p:nvSpPr>
          <p:spPr>
            <a:xfrm>
              <a:off x="3666825" y="2171075"/>
              <a:ext cx="367825" cy="364075"/>
            </a:xfrm>
            <a:custGeom>
              <a:avLst/>
              <a:gdLst/>
              <a:ahLst/>
              <a:cxnLst/>
              <a:rect l="l" t="t" r="r" b="b"/>
              <a:pathLst>
                <a:path w="14713" h="14563" extrusionOk="0">
                  <a:moveTo>
                    <a:pt x="10727" y="8372"/>
                  </a:moveTo>
                  <a:lnTo>
                    <a:pt x="0" y="14562"/>
                  </a:lnTo>
                  <a:lnTo>
                    <a:pt x="3810" y="6592"/>
                  </a:lnTo>
                  <a:cubicBezTo>
                    <a:pt x="3935" y="6342"/>
                    <a:pt x="4186" y="6041"/>
                    <a:pt x="4386" y="5916"/>
                  </a:cubicBezTo>
                  <a:lnTo>
                    <a:pt x="14461" y="101"/>
                  </a:lnTo>
                  <a:cubicBezTo>
                    <a:pt x="14662" y="1"/>
                    <a:pt x="14712" y="101"/>
                    <a:pt x="14587" y="3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9"/>
            <p:cNvSpPr/>
            <p:nvPr/>
          </p:nvSpPr>
          <p:spPr>
            <a:xfrm>
              <a:off x="2463800" y="2917950"/>
              <a:ext cx="144150" cy="42000"/>
            </a:xfrm>
            <a:custGeom>
              <a:avLst/>
              <a:gdLst/>
              <a:ahLst/>
              <a:cxnLst/>
              <a:rect l="l" t="t" r="r" b="b"/>
              <a:pathLst>
                <a:path w="5766" h="1680" extrusionOk="0">
                  <a:moveTo>
                    <a:pt x="5765" y="1680"/>
                  </a:moveTo>
                  <a:lnTo>
                    <a:pt x="5765" y="1078"/>
                  </a:lnTo>
                  <a:cubicBezTo>
                    <a:pt x="5765" y="1078"/>
                    <a:pt x="4211" y="51"/>
                    <a:pt x="2582" y="26"/>
                  </a:cubicBezTo>
                  <a:cubicBezTo>
                    <a:pt x="953" y="1"/>
                    <a:pt x="201" y="377"/>
                    <a:pt x="126" y="577"/>
                  </a:cubicBezTo>
                  <a:cubicBezTo>
                    <a:pt x="76" y="752"/>
                    <a:pt x="1" y="1329"/>
                    <a:pt x="1" y="132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9"/>
            <p:cNvSpPr/>
            <p:nvPr/>
          </p:nvSpPr>
          <p:spPr>
            <a:xfrm>
              <a:off x="3438750" y="1953650"/>
              <a:ext cx="30100" cy="41400"/>
            </a:xfrm>
            <a:custGeom>
              <a:avLst/>
              <a:gdLst/>
              <a:ahLst/>
              <a:cxnLst/>
              <a:rect l="l" t="t" r="r" b="b"/>
              <a:pathLst>
                <a:path w="1204" h="1656" extrusionOk="0">
                  <a:moveTo>
                    <a:pt x="151" y="1"/>
                  </a:moveTo>
                  <a:cubicBezTo>
                    <a:pt x="151" y="1"/>
                    <a:pt x="0" y="1079"/>
                    <a:pt x="50" y="1254"/>
                  </a:cubicBezTo>
                  <a:cubicBezTo>
                    <a:pt x="126" y="1430"/>
                    <a:pt x="476" y="1655"/>
                    <a:pt x="476" y="1655"/>
                  </a:cubicBezTo>
                  <a:lnTo>
                    <a:pt x="1203" y="1655"/>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9"/>
            <p:cNvSpPr/>
            <p:nvPr/>
          </p:nvSpPr>
          <p:spPr>
            <a:xfrm>
              <a:off x="3532725" y="2051400"/>
              <a:ext cx="29475" cy="211800"/>
            </a:xfrm>
            <a:custGeom>
              <a:avLst/>
              <a:gdLst/>
              <a:ahLst/>
              <a:cxnLst/>
              <a:rect l="l" t="t" r="r" b="b"/>
              <a:pathLst>
                <a:path w="1179" h="8472" extrusionOk="0">
                  <a:moveTo>
                    <a:pt x="1129" y="3008"/>
                  </a:moveTo>
                  <a:cubicBezTo>
                    <a:pt x="1078" y="1555"/>
                    <a:pt x="828" y="627"/>
                    <a:pt x="552" y="1"/>
                  </a:cubicBezTo>
                  <a:cubicBezTo>
                    <a:pt x="552" y="176"/>
                    <a:pt x="577" y="352"/>
                    <a:pt x="577" y="527"/>
                  </a:cubicBezTo>
                  <a:cubicBezTo>
                    <a:pt x="652" y="2432"/>
                    <a:pt x="327" y="5239"/>
                    <a:pt x="1" y="7494"/>
                  </a:cubicBezTo>
                  <a:cubicBezTo>
                    <a:pt x="251" y="7845"/>
                    <a:pt x="502" y="8171"/>
                    <a:pt x="753" y="8472"/>
                  </a:cubicBezTo>
                  <a:cubicBezTo>
                    <a:pt x="1003" y="6567"/>
                    <a:pt x="1179" y="4512"/>
                    <a:pt x="1129" y="3008"/>
                  </a:cubicBezTo>
                  <a:close/>
                </a:path>
              </a:pathLst>
            </a:custGeom>
            <a:solidFill>
              <a:srgbClr val="EAB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9"/>
            <p:cNvSpPr/>
            <p:nvPr/>
          </p:nvSpPr>
          <p:spPr>
            <a:xfrm>
              <a:off x="2889875" y="2349025"/>
              <a:ext cx="43875" cy="235000"/>
            </a:xfrm>
            <a:custGeom>
              <a:avLst/>
              <a:gdLst/>
              <a:ahLst/>
              <a:cxnLst/>
              <a:rect l="l" t="t" r="r" b="b"/>
              <a:pathLst>
                <a:path w="1755" h="9400" extrusionOk="0">
                  <a:moveTo>
                    <a:pt x="1304" y="1"/>
                  </a:moveTo>
                  <a:cubicBezTo>
                    <a:pt x="1304" y="2206"/>
                    <a:pt x="602" y="5790"/>
                    <a:pt x="0" y="8472"/>
                  </a:cubicBezTo>
                  <a:cubicBezTo>
                    <a:pt x="251" y="8798"/>
                    <a:pt x="476" y="9123"/>
                    <a:pt x="702" y="9399"/>
                  </a:cubicBezTo>
                  <a:cubicBezTo>
                    <a:pt x="1228" y="6818"/>
                    <a:pt x="1755" y="3810"/>
                    <a:pt x="1705" y="2006"/>
                  </a:cubicBezTo>
                  <a:cubicBezTo>
                    <a:pt x="1654" y="1153"/>
                    <a:pt x="1504" y="502"/>
                    <a:pt x="1304"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9"/>
            <p:cNvSpPr/>
            <p:nvPr/>
          </p:nvSpPr>
          <p:spPr>
            <a:xfrm>
              <a:off x="2894250" y="1685500"/>
              <a:ext cx="68325" cy="224950"/>
            </a:xfrm>
            <a:custGeom>
              <a:avLst/>
              <a:gdLst/>
              <a:ahLst/>
              <a:cxnLst/>
              <a:rect l="l" t="t" r="r" b="b"/>
              <a:pathLst>
                <a:path w="2733" h="8998" extrusionOk="0">
                  <a:moveTo>
                    <a:pt x="2733" y="8998"/>
                  </a:moveTo>
                  <a:lnTo>
                    <a:pt x="1" y="7419"/>
                  </a:lnTo>
                  <a:lnTo>
                    <a:pt x="1" y="0"/>
                  </a:lnTo>
                  <a:lnTo>
                    <a:pt x="2733" y="1579"/>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9"/>
            <p:cNvSpPr/>
            <p:nvPr/>
          </p:nvSpPr>
          <p:spPr>
            <a:xfrm>
              <a:off x="2787100" y="1553275"/>
              <a:ext cx="67700" cy="295150"/>
            </a:xfrm>
            <a:custGeom>
              <a:avLst/>
              <a:gdLst/>
              <a:ahLst/>
              <a:cxnLst/>
              <a:rect l="l" t="t" r="r" b="b"/>
              <a:pathLst>
                <a:path w="2708" h="11806" extrusionOk="0">
                  <a:moveTo>
                    <a:pt x="2708" y="11805"/>
                  </a:moveTo>
                  <a:lnTo>
                    <a:pt x="1" y="10226"/>
                  </a:lnTo>
                  <a:lnTo>
                    <a:pt x="1" y="1"/>
                  </a:lnTo>
                  <a:lnTo>
                    <a:pt x="2708" y="1580"/>
                  </a:lnTo>
                  <a:close/>
                </a:path>
              </a:pathLst>
            </a:custGeom>
            <a:solidFill>
              <a:srgbClr val="2B3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9"/>
            <p:cNvSpPr/>
            <p:nvPr/>
          </p:nvSpPr>
          <p:spPr>
            <a:xfrm>
              <a:off x="3002025" y="1557050"/>
              <a:ext cx="68325" cy="415425"/>
            </a:xfrm>
            <a:custGeom>
              <a:avLst/>
              <a:gdLst/>
              <a:ahLst/>
              <a:cxnLst/>
              <a:rect l="l" t="t" r="r" b="b"/>
              <a:pathLst>
                <a:path w="2733" h="16617" extrusionOk="0">
                  <a:moveTo>
                    <a:pt x="2732" y="16617"/>
                  </a:moveTo>
                  <a:lnTo>
                    <a:pt x="1" y="15063"/>
                  </a:lnTo>
                  <a:lnTo>
                    <a:pt x="1" y="0"/>
                  </a:lnTo>
                  <a:lnTo>
                    <a:pt x="2732" y="157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9"/>
            <p:cNvSpPr/>
            <p:nvPr/>
          </p:nvSpPr>
          <p:spPr>
            <a:xfrm>
              <a:off x="3812175" y="1713050"/>
              <a:ext cx="173600" cy="189250"/>
            </a:xfrm>
            <a:custGeom>
              <a:avLst/>
              <a:gdLst/>
              <a:ahLst/>
              <a:cxnLst/>
              <a:rect l="l" t="t" r="r" b="b"/>
              <a:pathLst>
                <a:path w="6944" h="7570" extrusionOk="0">
                  <a:moveTo>
                    <a:pt x="6943" y="2206"/>
                  </a:moveTo>
                  <a:lnTo>
                    <a:pt x="6943" y="2206"/>
                  </a:lnTo>
                  <a:cubicBezTo>
                    <a:pt x="6943" y="1680"/>
                    <a:pt x="6592" y="1179"/>
                    <a:pt x="5916" y="803"/>
                  </a:cubicBezTo>
                  <a:cubicBezTo>
                    <a:pt x="4562" y="1"/>
                    <a:pt x="2357" y="1"/>
                    <a:pt x="1028" y="778"/>
                  </a:cubicBezTo>
                  <a:cubicBezTo>
                    <a:pt x="327" y="1179"/>
                    <a:pt x="1" y="1680"/>
                    <a:pt x="1" y="2206"/>
                  </a:cubicBezTo>
                  <a:lnTo>
                    <a:pt x="1" y="5364"/>
                  </a:lnTo>
                  <a:lnTo>
                    <a:pt x="1" y="5364"/>
                  </a:lnTo>
                  <a:lnTo>
                    <a:pt x="1" y="5364"/>
                  </a:lnTo>
                  <a:cubicBezTo>
                    <a:pt x="1" y="5866"/>
                    <a:pt x="352" y="6392"/>
                    <a:pt x="1028" y="6768"/>
                  </a:cubicBezTo>
                  <a:cubicBezTo>
                    <a:pt x="2382" y="7570"/>
                    <a:pt x="4587" y="7570"/>
                    <a:pt x="5941" y="6793"/>
                  </a:cubicBezTo>
                  <a:cubicBezTo>
                    <a:pt x="6617" y="6392"/>
                    <a:pt x="6943" y="5891"/>
                    <a:pt x="6943" y="5364"/>
                  </a:cubicBezTo>
                  <a:lnTo>
                    <a:pt x="6943" y="5364"/>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9"/>
            <p:cNvSpPr/>
            <p:nvPr/>
          </p:nvSpPr>
          <p:spPr>
            <a:xfrm>
              <a:off x="3684350" y="1236250"/>
              <a:ext cx="418575" cy="562675"/>
            </a:xfrm>
            <a:custGeom>
              <a:avLst/>
              <a:gdLst/>
              <a:ahLst/>
              <a:cxnLst/>
              <a:rect l="l" t="t" r="r" b="b"/>
              <a:pathLst>
                <a:path w="16743" h="22507" extrusionOk="0">
                  <a:moveTo>
                    <a:pt x="14813" y="14236"/>
                  </a:moveTo>
                  <a:cubicBezTo>
                    <a:pt x="15264" y="13509"/>
                    <a:pt x="15715" y="12757"/>
                    <a:pt x="15991" y="11930"/>
                  </a:cubicBezTo>
                  <a:cubicBezTo>
                    <a:pt x="16392" y="10727"/>
                    <a:pt x="16643" y="9474"/>
                    <a:pt x="16693" y="8221"/>
                  </a:cubicBezTo>
                  <a:cubicBezTo>
                    <a:pt x="16743" y="5790"/>
                    <a:pt x="15866" y="3358"/>
                    <a:pt x="13610" y="1805"/>
                  </a:cubicBezTo>
                  <a:cubicBezTo>
                    <a:pt x="13435" y="1704"/>
                    <a:pt x="13259" y="1604"/>
                    <a:pt x="13059" y="1504"/>
                  </a:cubicBezTo>
                  <a:cubicBezTo>
                    <a:pt x="10978" y="526"/>
                    <a:pt x="6743" y="0"/>
                    <a:pt x="3585" y="2231"/>
                  </a:cubicBezTo>
                  <a:cubicBezTo>
                    <a:pt x="1831" y="2957"/>
                    <a:pt x="1" y="5940"/>
                    <a:pt x="627" y="9248"/>
                  </a:cubicBezTo>
                  <a:cubicBezTo>
                    <a:pt x="1003" y="11278"/>
                    <a:pt x="1755" y="13283"/>
                    <a:pt x="2908" y="15063"/>
                  </a:cubicBezTo>
                  <a:cubicBezTo>
                    <a:pt x="4011" y="16792"/>
                    <a:pt x="4913" y="18371"/>
                    <a:pt x="5239" y="20376"/>
                  </a:cubicBezTo>
                  <a:lnTo>
                    <a:pt x="5264" y="20476"/>
                  </a:lnTo>
                  <a:cubicBezTo>
                    <a:pt x="5189" y="20953"/>
                    <a:pt x="5515" y="21454"/>
                    <a:pt x="6242" y="21830"/>
                  </a:cubicBezTo>
                  <a:cubicBezTo>
                    <a:pt x="7545" y="22481"/>
                    <a:pt x="9675" y="22506"/>
                    <a:pt x="10978" y="21830"/>
                  </a:cubicBezTo>
                  <a:cubicBezTo>
                    <a:pt x="11680" y="21454"/>
                    <a:pt x="12006" y="20953"/>
                    <a:pt x="11931" y="20451"/>
                  </a:cubicBezTo>
                  <a:cubicBezTo>
                    <a:pt x="12257" y="18772"/>
                    <a:pt x="12983" y="17318"/>
                    <a:pt x="13861" y="15815"/>
                  </a:cubicBezTo>
                  <a:cubicBezTo>
                    <a:pt x="14161" y="15263"/>
                    <a:pt x="14487" y="14762"/>
                    <a:pt x="14813" y="1423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9"/>
            <p:cNvSpPr/>
            <p:nvPr/>
          </p:nvSpPr>
          <p:spPr>
            <a:xfrm>
              <a:off x="3829100" y="1415900"/>
              <a:ext cx="147275" cy="347400"/>
            </a:xfrm>
            <a:custGeom>
              <a:avLst/>
              <a:gdLst/>
              <a:ahLst/>
              <a:cxnLst/>
              <a:rect l="l" t="t" r="r" b="b"/>
              <a:pathLst>
                <a:path w="5891" h="13896" extrusionOk="0">
                  <a:moveTo>
                    <a:pt x="278" y="1"/>
                  </a:moveTo>
                  <a:cubicBezTo>
                    <a:pt x="253" y="1"/>
                    <a:pt x="227" y="3"/>
                    <a:pt x="201" y="7"/>
                  </a:cubicBezTo>
                  <a:cubicBezTo>
                    <a:pt x="76" y="57"/>
                    <a:pt x="0" y="208"/>
                    <a:pt x="0" y="333"/>
                  </a:cubicBezTo>
                  <a:lnTo>
                    <a:pt x="1329" y="12614"/>
                  </a:lnTo>
                  <a:cubicBezTo>
                    <a:pt x="1352" y="12774"/>
                    <a:pt x="1479" y="12893"/>
                    <a:pt x="1616" y="12893"/>
                  </a:cubicBezTo>
                  <a:cubicBezTo>
                    <a:pt x="1629" y="12893"/>
                    <a:pt x="1642" y="12891"/>
                    <a:pt x="1655" y="12889"/>
                  </a:cubicBezTo>
                  <a:cubicBezTo>
                    <a:pt x="1830" y="12864"/>
                    <a:pt x="1955" y="12714"/>
                    <a:pt x="1930" y="12564"/>
                  </a:cubicBezTo>
                  <a:lnTo>
                    <a:pt x="752" y="1561"/>
                  </a:lnTo>
                  <a:lnTo>
                    <a:pt x="1529" y="2789"/>
                  </a:lnTo>
                  <a:cubicBezTo>
                    <a:pt x="1580" y="2874"/>
                    <a:pt x="1678" y="2925"/>
                    <a:pt x="1782" y="2925"/>
                  </a:cubicBezTo>
                  <a:cubicBezTo>
                    <a:pt x="1831" y="2925"/>
                    <a:pt x="1882" y="2913"/>
                    <a:pt x="1930" y="2889"/>
                  </a:cubicBezTo>
                  <a:lnTo>
                    <a:pt x="2933" y="2313"/>
                  </a:lnTo>
                  <a:lnTo>
                    <a:pt x="3785" y="4067"/>
                  </a:lnTo>
                  <a:cubicBezTo>
                    <a:pt x="3841" y="4180"/>
                    <a:pt x="3954" y="4236"/>
                    <a:pt x="4070" y="4236"/>
                  </a:cubicBezTo>
                  <a:cubicBezTo>
                    <a:pt x="4109" y="4236"/>
                    <a:pt x="4148" y="4230"/>
                    <a:pt x="4186" y="4218"/>
                  </a:cubicBezTo>
                  <a:lnTo>
                    <a:pt x="5213" y="3817"/>
                  </a:lnTo>
                  <a:lnTo>
                    <a:pt x="3710" y="13541"/>
                  </a:lnTo>
                  <a:cubicBezTo>
                    <a:pt x="3685" y="13691"/>
                    <a:pt x="3785" y="13867"/>
                    <a:pt x="3960" y="13892"/>
                  </a:cubicBezTo>
                  <a:cubicBezTo>
                    <a:pt x="3973" y="13894"/>
                    <a:pt x="3986" y="13895"/>
                    <a:pt x="3999" y="13895"/>
                  </a:cubicBezTo>
                  <a:cubicBezTo>
                    <a:pt x="4140" y="13895"/>
                    <a:pt x="4288" y="13777"/>
                    <a:pt x="4311" y="13616"/>
                  </a:cubicBezTo>
                  <a:lnTo>
                    <a:pt x="5890" y="3391"/>
                  </a:lnTo>
                  <a:cubicBezTo>
                    <a:pt x="5890" y="3290"/>
                    <a:pt x="5865" y="3190"/>
                    <a:pt x="5765" y="3115"/>
                  </a:cubicBezTo>
                  <a:cubicBezTo>
                    <a:pt x="5716" y="3066"/>
                    <a:pt x="5647" y="3039"/>
                    <a:pt x="5577" y="3039"/>
                  </a:cubicBezTo>
                  <a:cubicBezTo>
                    <a:pt x="5538" y="3039"/>
                    <a:pt x="5500" y="3047"/>
                    <a:pt x="5464" y="3065"/>
                  </a:cubicBezTo>
                  <a:lnTo>
                    <a:pt x="4211" y="3566"/>
                  </a:lnTo>
                  <a:lnTo>
                    <a:pt x="3334" y="1761"/>
                  </a:lnTo>
                  <a:cubicBezTo>
                    <a:pt x="3309" y="1686"/>
                    <a:pt x="3234" y="1636"/>
                    <a:pt x="3158" y="1611"/>
                  </a:cubicBezTo>
                  <a:cubicBezTo>
                    <a:pt x="3127" y="1601"/>
                    <a:pt x="3092" y="1595"/>
                    <a:pt x="3056" y="1595"/>
                  </a:cubicBezTo>
                  <a:cubicBezTo>
                    <a:pt x="3004" y="1595"/>
                    <a:pt x="2952" y="1607"/>
                    <a:pt x="2908" y="1636"/>
                  </a:cubicBezTo>
                  <a:lnTo>
                    <a:pt x="1880" y="2213"/>
                  </a:lnTo>
                  <a:lnTo>
                    <a:pt x="577" y="132"/>
                  </a:lnTo>
                  <a:cubicBezTo>
                    <a:pt x="515" y="49"/>
                    <a:pt x="401" y="1"/>
                    <a:pt x="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9"/>
            <p:cNvSpPr/>
            <p:nvPr/>
          </p:nvSpPr>
          <p:spPr>
            <a:xfrm>
              <a:off x="4911800" y="2335875"/>
              <a:ext cx="154175" cy="199900"/>
            </a:xfrm>
            <a:custGeom>
              <a:avLst/>
              <a:gdLst/>
              <a:ahLst/>
              <a:cxnLst/>
              <a:rect l="l" t="t" r="r" b="b"/>
              <a:pathLst>
                <a:path w="6167" h="7996" extrusionOk="0">
                  <a:moveTo>
                    <a:pt x="6166" y="5965"/>
                  </a:moveTo>
                  <a:cubicBezTo>
                    <a:pt x="5765" y="6291"/>
                    <a:pt x="5364" y="6567"/>
                    <a:pt x="4938" y="6792"/>
                  </a:cubicBezTo>
                  <a:cubicBezTo>
                    <a:pt x="2883" y="7995"/>
                    <a:pt x="1054" y="7845"/>
                    <a:pt x="1" y="6617"/>
                  </a:cubicBezTo>
                  <a:lnTo>
                    <a:pt x="4938"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9"/>
            <p:cNvSpPr/>
            <p:nvPr/>
          </p:nvSpPr>
          <p:spPr>
            <a:xfrm>
              <a:off x="5035250" y="2117825"/>
              <a:ext cx="148525" cy="367200"/>
            </a:xfrm>
            <a:custGeom>
              <a:avLst/>
              <a:gdLst/>
              <a:ahLst/>
              <a:cxnLst/>
              <a:rect l="l" t="t" r="r" b="b"/>
              <a:pathLst>
                <a:path w="5941" h="14688" extrusionOk="0">
                  <a:moveTo>
                    <a:pt x="5940" y="5289"/>
                  </a:moveTo>
                  <a:cubicBezTo>
                    <a:pt x="5940" y="8572"/>
                    <a:pt x="3910" y="12482"/>
                    <a:pt x="1228" y="14687"/>
                  </a:cubicBezTo>
                  <a:lnTo>
                    <a:pt x="0" y="8722"/>
                  </a:lnTo>
                  <a:lnTo>
                    <a:pt x="0" y="1905"/>
                  </a:lnTo>
                  <a:cubicBezTo>
                    <a:pt x="3284" y="0"/>
                    <a:pt x="5940" y="1529"/>
                    <a:pt x="5940" y="528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9"/>
            <p:cNvSpPr/>
            <p:nvPr/>
          </p:nvSpPr>
          <p:spPr>
            <a:xfrm>
              <a:off x="4887375" y="2165450"/>
              <a:ext cx="147900" cy="335850"/>
            </a:xfrm>
            <a:custGeom>
              <a:avLst/>
              <a:gdLst/>
              <a:ahLst/>
              <a:cxnLst/>
              <a:rect l="l" t="t" r="r" b="b"/>
              <a:pathLst>
                <a:path w="5916" h="13434" extrusionOk="0">
                  <a:moveTo>
                    <a:pt x="5915" y="0"/>
                  </a:moveTo>
                  <a:lnTo>
                    <a:pt x="5915" y="6817"/>
                  </a:lnTo>
                  <a:lnTo>
                    <a:pt x="978" y="13434"/>
                  </a:lnTo>
                  <a:cubicBezTo>
                    <a:pt x="351" y="12707"/>
                    <a:pt x="0" y="11629"/>
                    <a:pt x="0" y="10226"/>
                  </a:cubicBezTo>
                  <a:cubicBezTo>
                    <a:pt x="0" y="6466"/>
                    <a:pt x="2657" y="1880"/>
                    <a:pt x="5915"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9"/>
            <p:cNvSpPr/>
            <p:nvPr/>
          </p:nvSpPr>
          <p:spPr>
            <a:xfrm>
              <a:off x="2358550" y="1805800"/>
              <a:ext cx="286975" cy="212425"/>
            </a:xfrm>
            <a:custGeom>
              <a:avLst/>
              <a:gdLst/>
              <a:ahLst/>
              <a:cxnLst/>
              <a:rect l="l" t="t" r="r" b="b"/>
              <a:pathLst>
                <a:path w="11479" h="8497" extrusionOk="0">
                  <a:moveTo>
                    <a:pt x="1328" y="3960"/>
                  </a:moveTo>
                  <a:cubicBezTo>
                    <a:pt x="0" y="6166"/>
                    <a:pt x="1228" y="8221"/>
                    <a:pt x="3810" y="8371"/>
                  </a:cubicBezTo>
                  <a:cubicBezTo>
                    <a:pt x="6291" y="8496"/>
                    <a:pt x="8998" y="6642"/>
                    <a:pt x="10251" y="4612"/>
                  </a:cubicBezTo>
                  <a:cubicBezTo>
                    <a:pt x="11003" y="3409"/>
                    <a:pt x="11479" y="1228"/>
                    <a:pt x="10000" y="326"/>
                  </a:cubicBezTo>
                  <a:cubicBezTo>
                    <a:pt x="9524" y="25"/>
                    <a:pt x="8947" y="0"/>
                    <a:pt x="8396" y="25"/>
                  </a:cubicBezTo>
                  <a:cubicBezTo>
                    <a:pt x="5689" y="201"/>
                    <a:pt x="2757" y="1554"/>
                    <a:pt x="1328" y="396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9"/>
            <p:cNvSpPr/>
            <p:nvPr/>
          </p:nvSpPr>
          <p:spPr>
            <a:xfrm>
              <a:off x="4134250" y="1667950"/>
              <a:ext cx="106525" cy="97150"/>
            </a:xfrm>
            <a:custGeom>
              <a:avLst/>
              <a:gdLst/>
              <a:ahLst/>
              <a:cxnLst/>
              <a:rect l="l" t="t" r="r" b="b"/>
              <a:pathLst>
                <a:path w="4261" h="3886" extrusionOk="0">
                  <a:moveTo>
                    <a:pt x="2130" y="25"/>
                  </a:moveTo>
                  <a:cubicBezTo>
                    <a:pt x="2331" y="0"/>
                    <a:pt x="2531" y="25"/>
                    <a:pt x="2757" y="101"/>
                  </a:cubicBezTo>
                  <a:cubicBezTo>
                    <a:pt x="4261" y="577"/>
                    <a:pt x="3935" y="2657"/>
                    <a:pt x="2882" y="3434"/>
                  </a:cubicBezTo>
                  <a:cubicBezTo>
                    <a:pt x="2256" y="3885"/>
                    <a:pt x="1579" y="3710"/>
                    <a:pt x="1053" y="3183"/>
                  </a:cubicBezTo>
                  <a:cubicBezTo>
                    <a:pt x="0" y="2181"/>
                    <a:pt x="777" y="151"/>
                    <a:pt x="2130" y="2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3"/>
                                        </p:tgtEl>
                                        <p:attrNameLst>
                                          <p:attrName>style.visibility</p:attrName>
                                        </p:attrNameLst>
                                      </p:cBhvr>
                                      <p:to>
                                        <p:strVal val="visible"/>
                                      </p:to>
                                    </p:set>
                                    <p:animEffect transition="in" filter="fade">
                                      <p:cBhvr>
                                        <p:cTn id="7" dur="1000"/>
                                        <p:tgtEl>
                                          <p:spTgt spid="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6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Best and worst performing items</a:t>
            </a:r>
            <a:endParaRPr>
              <a:solidFill>
                <a:schemeClr val="accent1"/>
              </a:solidFill>
              <a:latin typeface="Overpass SemiBold"/>
              <a:ea typeface="Overpass SemiBold"/>
              <a:cs typeface="Overpass SemiBold"/>
              <a:sym typeface="Overpass SemiBold"/>
            </a:endParaRPr>
          </a:p>
        </p:txBody>
      </p:sp>
      <p:sp>
        <p:nvSpPr>
          <p:cNvPr id="672" name="Google Shape;672;p60"/>
          <p:cNvSpPr txBox="1">
            <a:spLocks noGrp="1"/>
          </p:cNvSpPr>
          <p:nvPr>
            <p:ph type="body" idx="1"/>
          </p:nvPr>
        </p:nvSpPr>
        <p:spPr>
          <a:xfrm>
            <a:off x="720000" y="1152475"/>
            <a:ext cx="3185100" cy="14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Best performing items:</a:t>
            </a:r>
            <a:endParaRPr b="1"/>
          </a:p>
          <a:p>
            <a:pPr marL="457200" lvl="0" indent="-330200" algn="l" rtl="0">
              <a:spcBef>
                <a:spcPts val="0"/>
              </a:spcBef>
              <a:spcAft>
                <a:spcPts val="0"/>
              </a:spcAft>
              <a:buSzPts val="1600"/>
              <a:buChar char="-"/>
            </a:pPr>
            <a:r>
              <a:rPr lang="en"/>
              <a:t>Item 7, </a:t>
            </a:r>
            <a:r>
              <a:rPr lang="en" b="1"/>
              <a:t>Mitre Saw</a:t>
            </a:r>
            <a:r>
              <a:rPr lang="en"/>
              <a:t>, 20811 Units sold</a:t>
            </a:r>
            <a:endParaRPr/>
          </a:p>
          <a:p>
            <a:pPr marL="457200" lvl="0" indent="-330200" algn="l" rtl="0">
              <a:spcBef>
                <a:spcPts val="0"/>
              </a:spcBef>
              <a:spcAft>
                <a:spcPts val="0"/>
              </a:spcAft>
              <a:buSzPts val="1600"/>
              <a:buChar char="-"/>
            </a:pPr>
            <a:r>
              <a:rPr lang="en"/>
              <a:t>Item 22, </a:t>
            </a:r>
            <a:r>
              <a:rPr lang="en" b="1"/>
              <a:t>Drill Bit 5mm</a:t>
            </a:r>
            <a:r>
              <a:rPr lang="en"/>
              <a:t>, 20598 Sold</a:t>
            </a:r>
            <a:endParaRPr/>
          </a:p>
          <a:p>
            <a:pPr marL="457200" lvl="0" indent="-330200" algn="l" rtl="0">
              <a:spcBef>
                <a:spcPts val="0"/>
              </a:spcBef>
              <a:spcAft>
                <a:spcPts val="0"/>
              </a:spcAft>
              <a:buSzPts val="1600"/>
              <a:buChar char="-"/>
            </a:pPr>
            <a:r>
              <a:rPr lang="en"/>
              <a:t>Item 20, </a:t>
            </a:r>
            <a:r>
              <a:rPr lang="en" b="1"/>
              <a:t>Drill bit 3mm</a:t>
            </a:r>
            <a:r>
              <a:rPr lang="en"/>
              <a:t>, 20568 Units sold</a:t>
            </a:r>
            <a:endParaRPr/>
          </a:p>
          <a:p>
            <a:pPr marL="0" lvl="0" indent="0" algn="l" rtl="0">
              <a:spcBef>
                <a:spcPts val="0"/>
              </a:spcBef>
              <a:spcAft>
                <a:spcPts val="0"/>
              </a:spcAft>
              <a:buNone/>
            </a:pPr>
            <a:endParaRPr/>
          </a:p>
          <a:p>
            <a:pPr marL="457200" lvl="0" indent="0" algn="l" rtl="0">
              <a:spcBef>
                <a:spcPts val="0"/>
              </a:spcBef>
              <a:spcAft>
                <a:spcPts val="0"/>
              </a:spcAft>
              <a:buNone/>
            </a:pPr>
            <a:endParaRPr/>
          </a:p>
        </p:txBody>
      </p:sp>
      <p:sp>
        <p:nvSpPr>
          <p:cNvPr id="673" name="Google Shape;673;p60"/>
          <p:cNvSpPr txBox="1">
            <a:spLocks noGrp="1"/>
          </p:cNvSpPr>
          <p:nvPr>
            <p:ph type="body" idx="1"/>
          </p:nvPr>
        </p:nvSpPr>
        <p:spPr>
          <a:xfrm>
            <a:off x="4142550" y="1112700"/>
            <a:ext cx="3509100" cy="133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Worst performing items:</a:t>
            </a:r>
            <a:endParaRPr b="1"/>
          </a:p>
          <a:p>
            <a:pPr marL="457200" lvl="0" indent="-330200" algn="l" rtl="0">
              <a:spcBef>
                <a:spcPts val="0"/>
              </a:spcBef>
              <a:spcAft>
                <a:spcPts val="0"/>
              </a:spcAft>
              <a:buSzPts val="1600"/>
              <a:buChar char="-"/>
            </a:pPr>
            <a:r>
              <a:rPr lang="en"/>
              <a:t>Item 23, </a:t>
            </a:r>
            <a:r>
              <a:rPr lang="en" b="1"/>
              <a:t>Drill Bit 6mm</a:t>
            </a:r>
            <a:r>
              <a:rPr lang="en"/>
              <a:t>, 19481 Units sold</a:t>
            </a:r>
            <a:endParaRPr/>
          </a:p>
          <a:p>
            <a:pPr marL="457200" lvl="0" indent="-330200" algn="l" rtl="0">
              <a:spcBef>
                <a:spcPts val="0"/>
              </a:spcBef>
              <a:spcAft>
                <a:spcPts val="0"/>
              </a:spcAft>
              <a:buSzPts val="1600"/>
              <a:buChar char="-"/>
            </a:pPr>
            <a:r>
              <a:rPr lang="en"/>
              <a:t>Item 13, </a:t>
            </a:r>
            <a:r>
              <a:rPr lang="en" b="1"/>
              <a:t>Ruler</a:t>
            </a:r>
            <a:r>
              <a:rPr lang="en"/>
              <a:t>, 19613 Units Sold</a:t>
            </a:r>
            <a:endParaRPr/>
          </a:p>
          <a:p>
            <a:pPr marL="457200" lvl="0" indent="-330200" algn="l" rtl="0">
              <a:spcBef>
                <a:spcPts val="0"/>
              </a:spcBef>
              <a:spcAft>
                <a:spcPts val="0"/>
              </a:spcAft>
              <a:buSzPts val="1600"/>
              <a:buChar char="-"/>
            </a:pPr>
            <a:r>
              <a:rPr lang="en"/>
              <a:t>Item 2, </a:t>
            </a:r>
            <a:r>
              <a:rPr lang="en" b="1"/>
              <a:t>Screwdriver set</a:t>
            </a:r>
            <a:r>
              <a:rPr lang="en"/>
              <a:t>, 19741 Units sold</a:t>
            </a:r>
            <a:endParaRPr/>
          </a:p>
          <a:p>
            <a:pPr marL="0" lvl="0" indent="0" algn="l" rtl="0">
              <a:spcBef>
                <a:spcPts val="0"/>
              </a:spcBef>
              <a:spcAft>
                <a:spcPts val="0"/>
              </a:spcAft>
              <a:buNone/>
            </a:pPr>
            <a:endParaRPr/>
          </a:p>
        </p:txBody>
      </p:sp>
      <p:sp>
        <p:nvSpPr>
          <p:cNvPr id="674" name="Google Shape;674;p60"/>
          <p:cNvSpPr txBox="1">
            <a:spLocks noGrp="1"/>
          </p:cNvSpPr>
          <p:nvPr>
            <p:ph type="body" idx="1"/>
          </p:nvPr>
        </p:nvSpPr>
        <p:spPr>
          <a:xfrm>
            <a:off x="2274600" y="2724950"/>
            <a:ext cx="4594800" cy="219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Key takeaways:</a:t>
            </a:r>
            <a:endParaRPr b="1"/>
          </a:p>
          <a:p>
            <a:pPr marL="457200" lvl="0" indent="-330200" algn="l" rtl="0">
              <a:spcBef>
                <a:spcPts val="0"/>
              </a:spcBef>
              <a:spcAft>
                <a:spcPts val="0"/>
              </a:spcAft>
              <a:buSzPts val="1600"/>
              <a:buChar char="-"/>
            </a:pPr>
            <a:r>
              <a:rPr lang="en"/>
              <a:t>Notice that the gap between best and worst performing items isn’t extreme, withdrawing items isn’t exactly necessary.</a:t>
            </a:r>
            <a:endParaRPr/>
          </a:p>
          <a:p>
            <a:pPr marL="457200" lvl="0" indent="-330200" algn="l" rtl="0">
              <a:spcBef>
                <a:spcPts val="0"/>
              </a:spcBef>
              <a:spcAft>
                <a:spcPts val="0"/>
              </a:spcAft>
              <a:buSzPts val="1600"/>
              <a:buChar char="-"/>
            </a:pPr>
            <a:r>
              <a:rPr lang="en"/>
              <a:t>Applying discounts or sales to best and worst selling items is beneficial, creates an incentive for customers.</a:t>
            </a:r>
            <a:endParaRPr/>
          </a:p>
          <a:p>
            <a:pPr marL="457200" lvl="0" indent="-330200" algn="l" rtl="0">
              <a:spcBef>
                <a:spcPts val="0"/>
              </a:spcBef>
              <a:spcAft>
                <a:spcPts val="0"/>
              </a:spcAft>
              <a:buSzPts val="1600"/>
              <a:buChar char="-"/>
            </a:pPr>
            <a:r>
              <a:rPr lang="en"/>
              <a:t>Potential area for bundling items, for example drill bits. This would increase </a:t>
            </a:r>
            <a:endParaRPr/>
          </a:p>
          <a:p>
            <a:pPr marL="45720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6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Recommended store for closure</a:t>
            </a:r>
            <a:endParaRPr>
              <a:solidFill>
                <a:schemeClr val="accent1"/>
              </a:solidFill>
              <a:latin typeface="Overpass SemiBold"/>
              <a:ea typeface="Overpass SemiBold"/>
              <a:cs typeface="Overpass SemiBold"/>
              <a:sym typeface="Overpass SemiBold"/>
            </a:endParaRPr>
          </a:p>
        </p:txBody>
      </p:sp>
      <p:sp>
        <p:nvSpPr>
          <p:cNvPr id="680" name="Google Shape;680;p61"/>
          <p:cNvSpPr txBox="1"/>
          <p:nvPr/>
        </p:nvSpPr>
        <p:spPr>
          <a:xfrm>
            <a:off x="800350" y="1347775"/>
            <a:ext cx="7235400" cy="364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Source Sans Pro"/>
                <a:ea typeface="Source Sans Pro"/>
                <a:cs typeface="Source Sans Pro"/>
                <a:sym typeface="Source Sans Pro"/>
              </a:rPr>
              <a:t>Based off of our base analysis and predictive analysis, we can confidently say that </a:t>
            </a:r>
            <a:r>
              <a:rPr lang="en" sz="1700" b="1">
                <a:latin typeface="Source Sans Pro"/>
                <a:ea typeface="Source Sans Pro"/>
                <a:cs typeface="Source Sans Pro"/>
                <a:sym typeface="Source Sans Pro"/>
              </a:rPr>
              <a:t>Wollongong </a:t>
            </a:r>
            <a:r>
              <a:rPr lang="en">
                <a:latin typeface="Source Sans Pro"/>
                <a:ea typeface="Source Sans Pro"/>
                <a:cs typeface="Source Sans Pro"/>
                <a:sym typeface="Source Sans Pro"/>
              </a:rPr>
              <a:t>is your worst performing store. It is our recommendation that this is the store for closed.</a:t>
            </a:r>
            <a:endParaRPr>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a:p>
            <a:pPr marL="0" lvl="0" indent="0" algn="l" rtl="0">
              <a:spcBef>
                <a:spcPts val="0"/>
              </a:spcBef>
              <a:spcAft>
                <a:spcPts val="0"/>
              </a:spcAft>
              <a:buNone/>
            </a:pPr>
            <a:r>
              <a:rPr lang="en" b="1">
                <a:latin typeface="Source Sans Pro"/>
                <a:ea typeface="Source Sans Pro"/>
                <a:cs typeface="Source Sans Pro"/>
                <a:sym typeface="Source Sans Pro"/>
              </a:rPr>
              <a:t>Wollongong has the:</a:t>
            </a:r>
            <a:endParaRPr b="1">
              <a:latin typeface="Source Sans Pro"/>
              <a:ea typeface="Source Sans Pro"/>
              <a:cs typeface="Source Sans Pro"/>
              <a:sym typeface="Source Sans Pro"/>
            </a:endParaRPr>
          </a:p>
          <a:p>
            <a:pPr marL="457200" lvl="0" indent="-317500" algn="l" rtl="0">
              <a:spcBef>
                <a:spcPts val="0"/>
              </a:spcBef>
              <a:spcAft>
                <a:spcPts val="0"/>
              </a:spcAft>
              <a:buSzPts val="1400"/>
              <a:buFont typeface="Source Sans Pro"/>
              <a:buChar char="-"/>
            </a:pPr>
            <a:r>
              <a:rPr lang="en" b="1">
                <a:latin typeface="Source Sans Pro"/>
                <a:ea typeface="Source Sans Pro"/>
                <a:cs typeface="Source Sans Pro"/>
                <a:sym typeface="Source Sans Pro"/>
              </a:rPr>
              <a:t>Least </a:t>
            </a:r>
            <a:r>
              <a:rPr lang="en">
                <a:latin typeface="Source Sans Pro"/>
                <a:ea typeface="Source Sans Pro"/>
                <a:cs typeface="Source Sans Pro"/>
                <a:sym typeface="Source Sans Pro"/>
              </a:rPr>
              <a:t>amount of total revenue generated in the past 12 months</a:t>
            </a:r>
            <a:endParaRPr>
              <a:latin typeface="Source Sans Pro"/>
              <a:ea typeface="Source Sans Pro"/>
              <a:cs typeface="Source Sans Pro"/>
              <a:sym typeface="Source Sans Pro"/>
            </a:endParaRPr>
          </a:p>
          <a:p>
            <a:pPr marL="457200" lvl="0" indent="-317500" algn="l" rtl="0">
              <a:spcBef>
                <a:spcPts val="0"/>
              </a:spcBef>
              <a:spcAft>
                <a:spcPts val="0"/>
              </a:spcAft>
              <a:buSzPts val="1400"/>
              <a:buFont typeface="Source Sans Pro"/>
              <a:buChar char="-"/>
            </a:pPr>
            <a:r>
              <a:rPr lang="en" b="1">
                <a:latin typeface="Source Sans Pro"/>
                <a:ea typeface="Source Sans Pro"/>
                <a:cs typeface="Source Sans Pro"/>
                <a:sym typeface="Source Sans Pro"/>
              </a:rPr>
              <a:t>Decline of $43 000 </a:t>
            </a:r>
            <a:r>
              <a:rPr lang="en">
                <a:latin typeface="Source Sans Pro"/>
                <a:ea typeface="Source Sans Pro"/>
                <a:cs typeface="Source Sans Pro"/>
                <a:sym typeface="Source Sans Pro"/>
              </a:rPr>
              <a:t>over the next 12 months based off predictive analysis</a:t>
            </a:r>
            <a:endParaRPr>
              <a:latin typeface="Source Sans Pro"/>
              <a:ea typeface="Source Sans Pro"/>
              <a:cs typeface="Source Sans Pro"/>
              <a:sym typeface="Source Sans Pro"/>
            </a:endParaRPr>
          </a:p>
          <a:p>
            <a:pPr marL="457200" lvl="0" indent="-317500" algn="l" rtl="0">
              <a:spcBef>
                <a:spcPts val="0"/>
              </a:spcBef>
              <a:spcAft>
                <a:spcPts val="0"/>
              </a:spcAft>
              <a:buSzPts val="1400"/>
              <a:buFont typeface="Source Sans Pro"/>
              <a:buChar char="-"/>
            </a:pPr>
            <a:r>
              <a:rPr lang="en">
                <a:latin typeface="Source Sans Pro"/>
                <a:ea typeface="Source Sans Pro"/>
                <a:cs typeface="Source Sans Pro"/>
                <a:sym typeface="Source Sans Pro"/>
              </a:rPr>
              <a:t>Net profits </a:t>
            </a:r>
            <a:r>
              <a:rPr lang="en" b="1">
                <a:latin typeface="Source Sans Pro"/>
                <a:ea typeface="Source Sans Pro"/>
                <a:cs typeface="Source Sans Pro"/>
                <a:sym typeface="Source Sans Pro"/>
              </a:rPr>
              <a:t>down by 44% </a:t>
            </a:r>
            <a:r>
              <a:rPr lang="en">
                <a:latin typeface="Source Sans Pro"/>
                <a:ea typeface="Source Sans Pro"/>
                <a:cs typeface="Source Sans Pro"/>
                <a:sym typeface="Source Sans Pro"/>
              </a:rPr>
              <a:t>over the next 12 months based off predictive analysis</a:t>
            </a:r>
            <a:endParaRPr>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It is important to mention that Wollongong is the smallest of the 10 stores with only 15 employees. However, based off the statistics of both current and predicted future for Wollongong, it is undoubted that they are your worst performing store.</a:t>
            </a:r>
            <a:endParaRPr>
              <a:latin typeface="Source Sans Pro"/>
              <a:ea typeface="Source Sans Pro"/>
              <a:cs typeface="Source Sans Pro"/>
              <a:sym typeface="Source Sans Pro"/>
            </a:endParaRPr>
          </a:p>
          <a:p>
            <a:pPr marL="457200" lvl="0" indent="0" algn="l" rtl="0">
              <a:spcBef>
                <a:spcPts val="0"/>
              </a:spcBef>
              <a:spcAft>
                <a:spcPts val="0"/>
              </a:spcAft>
              <a:buNone/>
            </a:pPr>
            <a:endParaRPr>
              <a:latin typeface="Source Sans Pro"/>
              <a:ea typeface="Source Sans Pro"/>
              <a:cs typeface="Source Sans Pro"/>
              <a:sym typeface="Source Sans Pro"/>
            </a:endParaRPr>
          </a:p>
          <a:p>
            <a:pPr marL="457200" lvl="0" indent="0" algn="l" rtl="0">
              <a:spcBef>
                <a:spcPts val="0"/>
              </a:spcBef>
              <a:spcAft>
                <a:spcPts val="0"/>
              </a:spcAft>
              <a:buNone/>
            </a:pPr>
            <a:endParaRPr/>
          </a:p>
          <a:p>
            <a:pPr marL="0" lvl="0" indent="0" algn="l" rtl="0">
              <a:spcBef>
                <a:spcPts val="0"/>
              </a:spcBef>
              <a:spcAft>
                <a:spcPts val="0"/>
              </a:spcAft>
              <a:buNone/>
            </a:pPr>
            <a:endParaRPr/>
          </a:p>
          <a:p>
            <a:pPr marL="45720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62"/>
          <p:cNvSpPr txBox="1">
            <a:spLocks noGrp="1"/>
          </p:cNvSpPr>
          <p:nvPr>
            <p:ph type="title"/>
          </p:nvPr>
        </p:nvSpPr>
        <p:spPr>
          <a:xfrm>
            <a:off x="720000" y="592975"/>
            <a:ext cx="77040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Visualizing the point system</a:t>
            </a:r>
            <a:endParaRPr>
              <a:solidFill>
                <a:schemeClr val="accent1"/>
              </a:solidFill>
              <a:latin typeface="Overpass SemiBold"/>
              <a:ea typeface="Overpass SemiBold"/>
              <a:cs typeface="Overpass SemiBold"/>
              <a:sym typeface="Overpass SemiBold"/>
            </a:endParaRPr>
          </a:p>
        </p:txBody>
      </p:sp>
      <p:sp>
        <p:nvSpPr>
          <p:cNvPr id="686" name="Google Shape;686;p62"/>
          <p:cNvSpPr txBox="1"/>
          <p:nvPr/>
        </p:nvSpPr>
        <p:spPr>
          <a:xfrm>
            <a:off x="720000" y="1228625"/>
            <a:ext cx="7248600" cy="30849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Source Sans Pro"/>
              <a:buChar char="-"/>
            </a:pPr>
            <a:r>
              <a:rPr lang="en">
                <a:latin typeface="Source Sans Pro"/>
                <a:ea typeface="Source Sans Pro"/>
                <a:cs typeface="Source Sans Pro"/>
                <a:sym typeface="Source Sans Pro"/>
              </a:rPr>
              <a:t>The idea of the point system is a much better approach than the 12.5% discount previously applied. </a:t>
            </a:r>
            <a:endParaRPr>
              <a:latin typeface="Source Sans Pro"/>
              <a:ea typeface="Source Sans Pro"/>
              <a:cs typeface="Source Sans Pro"/>
              <a:sym typeface="Source Sans Pro"/>
            </a:endParaRPr>
          </a:p>
          <a:p>
            <a:pPr marL="457200" lvl="0" indent="-317500" algn="l" rtl="0">
              <a:spcBef>
                <a:spcPts val="0"/>
              </a:spcBef>
              <a:spcAft>
                <a:spcPts val="0"/>
              </a:spcAft>
              <a:buSzPts val="1400"/>
              <a:buFont typeface="Source Sans Pro"/>
              <a:buChar char="-"/>
            </a:pPr>
            <a:r>
              <a:rPr lang="en">
                <a:latin typeface="Source Sans Pro"/>
                <a:ea typeface="Source Sans Pro"/>
                <a:cs typeface="Source Sans Pro"/>
                <a:sym typeface="Source Sans Pro"/>
              </a:rPr>
              <a:t>With the previous discount applied, the total discounted amount over the 12 month period was </a:t>
            </a:r>
            <a:r>
              <a:rPr lang="en" b="1">
                <a:latin typeface="Source Sans Pro"/>
                <a:ea typeface="Source Sans Pro"/>
                <a:cs typeface="Source Sans Pro"/>
                <a:sym typeface="Source Sans Pro"/>
              </a:rPr>
              <a:t>$1 172 928.16.</a:t>
            </a:r>
            <a:endParaRPr b="1">
              <a:latin typeface="Source Sans Pro"/>
              <a:ea typeface="Source Sans Pro"/>
              <a:cs typeface="Source Sans Pro"/>
              <a:sym typeface="Source Sans Pro"/>
            </a:endParaRPr>
          </a:p>
          <a:p>
            <a:pPr marL="457200" lvl="0" indent="-317500" algn="l" rtl="0">
              <a:spcBef>
                <a:spcPts val="0"/>
              </a:spcBef>
              <a:spcAft>
                <a:spcPts val="0"/>
              </a:spcAft>
              <a:buSzPts val="1400"/>
              <a:buFont typeface="Source Sans Pro"/>
              <a:buChar char="-"/>
            </a:pPr>
            <a:r>
              <a:rPr lang="en">
                <a:latin typeface="Source Sans Pro"/>
                <a:ea typeface="Source Sans Pro"/>
                <a:cs typeface="Source Sans Pro"/>
                <a:sym typeface="Source Sans Pro"/>
              </a:rPr>
              <a:t>The new point system totals </a:t>
            </a:r>
            <a:r>
              <a:rPr lang="en" b="1">
                <a:latin typeface="Source Sans Pro"/>
                <a:ea typeface="Source Sans Pro"/>
                <a:cs typeface="Source Sans Pro"/>
                <a:sym typeface="Source Sans Pro"/>
              </a:rPr>
              <a:t>$48 030</a:t>
            </a:r>
            <a:r>
              <a:rPr lang="en">
                <a:latin typeface="Source Sans Pro"/>
                <a:ea typeface="Source Sans Pro"/>
                <a:cs typeface="Source Sans Pro"/>
                <a:sym typeface="Source Sans Pro"/>
              </a:rPr>
              <a:t> of credited dollars over the 12 month period.</a:t>
            </a:r>
            <a:endParaRPr>
              <a:latin typeface="Source Sans Pro"/>
              <a:ea typeface="Source Sans Pro"/>
              <a:cs typeface="Source Sans Pro"/>
              <a:sym typeface="Source Sans Pro"/>
            </a:endParaRPr>
          </a:p>
          <a:p>
            <a:pPr marL="457200" lvl="0" indent="-317500" algn="l" rtl="0">
              <a:spcBef>
                <a:spcPts val="0"/>
              </a:spcBef>
              <a:spcAft>
                <a:spcPts val="0"/>
              </a:spcAft>
              <a:buSzPts val="1400"/>
              <a:buFont typeface="Source Sans Pro"/>
              <a:buChar char="-"/>
            </a:pPr>
            <a:r>
              <a:rPr lang="en">
                <a:latin typeface="Source Sans Pro"/>
                <a:ea typeface="Source Sans Pro"/>
                <a:cs typeface="Source Sans Pro"/>
                <a:sym typeface="Source Sans Pro"/>
              </a:rPr>
              <a:t>Although </a:t>
            </a:r>
            <a:r>
              <a:rPr lang="en" b="1">
                <a:latin typeface="Source Sans Pro"/>
                <a:ea typeface="Source Sans Pro"/>
                <a:cs typeface="Source Sans Pro"/>
                <a:sym typeface="Source Sans Pro"/>
              </a:rPr>
              <a:t>$48 030</a:t>
            </a:r>
            <a:r>
              <a:rPr lang="en">
                <a:latin typeface="Source Sans Pro"/>
                <a:ea typeface="Source Sans Pro"/>
                <a:cs typeface="Source Sans Pro"/>
                <a:sym typeface="Source Sans Pro"/>
              </a:rPr>
              <a:t> is still a steep amount, providing ongoing incentive to customers through reminders such as email or text on their current points </a:t>
            </a:r>
            <a:r>
              <a:rPr lang="en" b="1">
                <a:latin typeface="Source Sans Pro"/>
                <a:ea typeface="Source Sans Pro"/>
                <a:cs typeface="Source Sans Pro"/>
                <a:sym typeface="Source Sans Pro"/>
              </a:rPr>
              <a:t>draws customers back to the store</a:t>
            </a:r>
            <a:r>
              <a:rPr lang="en">
                <a:latin typeface="Source Sans Pro"/>
                <a:ea typeface="Source Sans Pro"/>
                <a:cs typeface="Source Sans Pro"/>
                <a:sym typeface="Source Sans Pro"/>
              </a:rPr>
              <a:t>.</a:t>
            </a:r>
            <a:endParaRPr>
              <a:latin typeface="Source Sans Pro"/>
              <a:ea typeface="Source Sans Pro"/>
              <a:cs typeface="Source Sans Pro"/>
              <a:sym typeface="Source Sans Pro"/>
            </a:endParaRPr>
          </a:p>
          <a:p>
            <a:pPr marL="457200" lvl="0" indent="-317500" algn="l" rtl="0">
              <a:spcBef>
                <a:spcPts val="0"/>
              </a:spcBef>
              <a:spcAft>
                <a:spcPts val="0"/>
              </a:spcAft>
              <a:buSzPts val="1400"/>
              <a:buFont typeface="Source Sans Pro"/>
              <a:buChar char="-"/>
            </a:pPr>
            <a:r>
              <a:rPr lang="en">
                <a:latin typeface="Source Sans Pro"/>
                <a:ea typeface="Source Sans Pro"/>
                <a:cs typeface="Source Sans Pro"/>
                <a:sym typeface="Source Sans Pro"/>
              </a:rPr>
              <a:t>It is important to also recognise that not all customers will use their points.</a:t>
            </a:r>
            <a:endParaRPr>
              <a:latin typeface="Source Sans Pro"/>
              <a:ea typeface="Source Sans Pro"/>
              <a:cs typeface="Source Sans Pro"/>
              <a:sym typeface="Source Sans Pr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62"/>
          <p:cNvSpPr txBox="1">
            <a:spLocks noGrp="1"/>
          </p:cNvSpPr>
          <p:nvPr>
            <p:ph type="title"/>
          </p:nvPr>
        </p:nvSpPr>
        <p:spPr>
          <a:xfrm>
            <a:off x="720000" y="592975"/>
            <a:ext cx="77040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Visualizing the point system (cont.)</a:t>
            </a:r>
            <a:endParaRPr dirty="0">
              <a:solidFill>
                <a:schemeClr val="accent1"/>
              </a:solidFill>
              <a:latin typeface="Overpass SemiBold"/>
              <a:ea typeface="Overpass SemiBold"/>
              <a:cs typeface="Overpass SemiBold"/>
              <a:sym typeface="Overpass SemiBold"/>
            </a:endParaRPr>
          </a:p>
        </p:txBody>
      </p:sp>
      <p:sp>
        <p:nvSpPr>
          <p:cNvPr id="686" name="Google Shape;686;p62"/>
          <p:cNvSpPr txBox="1"/>
          <p:nvPr/>
        </p:nvSpPr>
        <p:spPr>
          <a:xfrm>
            <a:off x="720000" y="1228625"/>
            <a:ext cx="7248600" cy="30849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Source Sans Pro"/>
              <a:buChar char="-"/>
            </a:pPr>
            <a:r>
              <a:rPr lang="en-AU" dirty="0">
                <a:latin typeface="Source Sans Pro"/>
                <a:ea typeface="Source Sans Pro"/>
                <a:cs typeface="Source Sans Pro"/>
                <a:sym typeface="Source Sans Pro"/>
              </a:rPr>
              <a:t>It is in our opinion that </a:t>
            </a:r>
            <a:r>
              <a:rPr lang="en-AU" dirty="0" err="1">
                <a:latin typeface="Source Sans Pro"/>
                <a:ea typeface="Source Sans Pro"/>
                <a:cs typeface="Source Sans Pro"/>
                <a:sym typeface="Source Sans Pro"/>
              </a:rPr>
              <a:t>BitsAndBobs</a:t>
            </a:r>
            <a:r>
              <a:rPr lang="en-AU" dirty="0">
                <a:latin typeface="Source Sans Pro"/>
                <a:ea typeface="Source Sans Pro"/>
                <a:cs typeface="Source Sans Pro"/>
                <a:sym typeface="Source Sans Pro"/>
              </a:rPr>
              <a:t> tracks their new point system to provide best value for its best customers. </a:t>
            </a:r>
          </a:p>
          <a:p>
            <a:pPr marL="457200" lvl="0" indent="-317500" algn="l" rtl="0">
              <a:spcBef>
                <a:spcPts val="0"/>
              </a:spcBef>
              <a:spcAft>
                <a:spcPts val="0"/>
              </a:spcAft>
              <a:buSzPts val="1400"/>
              <a:buFont typeface="Source Sans Pro"/>
              <a:buChar char="-"/>
            </a:pPr>
            <a:r>
              <a:rPr lang="en-AU" dirty="0">
                <a:latin typeface="Source Sans Pro"/>
                <a:ea typeface="Source Sans Pro"/>
                <a:cs typeface="Source Sans Pro"/>
                <a:sym typeface="Source Sans Pro"/>
              </a:rPr>
              <a:t>Using the point system as a loyalty tracker to provide incentives for specific reoccurring customers allows for a personalised experience and recognition from the business. </a:t>
            </a:r>
          </a:p>
          <a:p>
            <a:pPr marL="457200" lvl="0" indent="-317500" algn="l" rtl="0">
              <a:spcBef>
                <a:spcPts val="0"/>
              </a:spcBef>
              <a:spcAft>
                <a:spcPts val="0"/>
              </a:spcAft>
              <a:buSzPts val="1400"/>
              <a:buFont typeface="Source Sans Pro"/>
              <a:buChar char="-"/>
            </a:pPr>
            <a:r>
              <a:rPr lang="en-AU" dirty="0">
                <a:latin typeface="Source Sans Pro"/>
                <a:ea typeface="Source Sans Pro"/>
                <a:cs typeface="Source Sans Pro"/>
                <a:sym typeface="Source Sans Pro"/>
              </a:rPr>
              <a:t>This can be tracked using a tiering system on total revenue generated by each customer. </a:t>
            </a:r>
          </a:p>
          <a:p>
            <a:pPr marL="457200" lvl="0" indent="-317500" algn="l" rtl="0">
              <a:spcBef>
                <a:spcPts val="0"/>
              </a:spcBef>
              <a:spcAft>
                <a:spcPts val="0"/>
              </a:spcAft>
              <a:buSzPts val="1400"/>
              <a:buFont typeface="Source Sans Pro"/>
              <a:buChar char="-"/>
            </a:pPr>
            <a:r>
              <a:rPr lang="en-AU" dirty="0">
                <a:latin typeface="Source Sans Pro"/>
                <a:ea typeface="Source Sans Pro"/>
                <a:cs typeface="Source Sans Pro"/>
                <a:sym typeface="Source Sans Pro"/>
              </a:rPr>
              <a:t>For example, tiers of bronze, silver and gold status can be applied to customers, the more you spend the higher your tier. </a:t>
            </a:r>
          </a:p>
          <a:p>
            <a:pPr marL="457200" lvl="0" indent="-317500" algn="l" rtl="0">
              <a:spcBef>
                <a:spcPts val="0"/>
              </a:spcBef>
              <a:spcAft>
                <a:spcPts val="0"/>
              </a:spcAft>
              <a:buSzPts val="1400"/>
              <a:buFont typeface="Source Sans Pro"/>
              <a:buChar char="-"/>
            </a:pPr>
            <a:r>
              <a:rPr lang="en-AU" dirty="0">
                <a:latin typeface="Source Sans Pro"/>
                <a:ea typeface="Source Sans Pro"/>
                <a:cs typeface="Source Sans Pro"/>
                <a:sym typeface="Source Sans Pro"/>
              </a:rPr>
              <a:t>An extremely beneficial business opportunity for </a:t>
            </a:r>
            <a:r>
              <a:rPr lang="en-AU" dirty="0" err="1">
                <a:latin typeface="Source Sans Pro"/>
                <a:ea typeface="Source Sans Pro"/>
                <a:cs typeface="Source Sans Pro"/>
                <a:sym typeface="Source Sans Pro"/>
              </a:rPr>
              <a:t>BitsAndBob’s</a:t>
            </a:r>
            <a:r>
              <a:rPr lang="en-AU" dirty="0">
                <a:latin typeface="Source Sans Pro"/>
                <a:ea typeface="Source Sans Pro"/>
                <a:cs typeface="Source Sans Pro"/>
                <a:sym typeface="Source Sans Pro"/>
              </a:rPr>
              <a:t> would also be to develop an app that allows customers to shop, track their loyalty points, view profile status, see current discounts and sales etc.</a:t>
            </a:r>
            <a:r>
              <a:rPr lang="en" dirty="0">
                <a:latin typeface="Source Sans Pro"/>
                <a:ea typeface="Source Sans Pro"/>
                <a:cs typeface="Source Sans Pro"/>
                <a:sym typeface="Source Sans Pro"/>
              </a:rPr>
              <a:t>.</a:t>
            </a:r>
            <a:endParaRPr dirty="0">
              <a:latin typeface="Source Sans Pro"/>
              <a:ea typeface="Source Sans Pro"/>
              <a:cs typeface="Source Sans Pro"/>
              <a:sym typeface="Source Sans Pro"/>
            </a:endParaRPr>
          </a:p>
        </p:txBody>
      </p:sp>
    </p:spTree>
    <p:extLst>
      <p:ext uri="{BB962C8B-B14F-4D97-AF65-F5344CB8AC3E}">
        <p14:creationId xmlns:p14="http://schemas.microsoft.com/office/powerpoint/2010/main" val="3975957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FBBCB-DB8F-E8B5-5918-503B27E50CE1}"/>
              </a:ext>
            </a:extLst>
          </p:cNvPr>
          <p:cNvSpPr>
            <a:spLocks noGrp="1"/>
          </p:cNvSpPr>
          <p:nvPr>
            <p:ph type="title"/>
          </p:nvPr>
        </p:nvSpPr>
        <p:spPr>
          <a:xfrm flipH="1">
            <a:off x="3103050" y="2193900"/>
            <a:ext cx="2937900" cy="755700"/>
          </a:xfrm>
        </p:spPr>
        <p:txBody>
          <a:bodyPr/>
          <a:lstStyle/>
          <a:p>
            <a:r>
              <a:rPr lang="en-US" u="sng" dirty="0">
                <a:hlinkClick r:id="rId2"/>
              </a:rPr>
              <a:t>Dashboard Link</a:t>
            </a:r>
            <a:endParaRPr lang="en-US" u="sng" dirty="0"/>
          </a:p>
        </p:txBody>
      </p:sp>
    </p:spTree>
    <p:extLst>
      <p:ext uri="{BB962C8B-B14F-4D97-AF65-F5344CB8AC3E}">
        <p14:creationId xmlns:p14="http://schemas.microsoft.com/office/powerpoint/2010/main" val="2105178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F76585-6C6D-9B57-AECF-CFFB30BC4240}"/>
              </a:ext>
            </a:extLst>
          </p:cNvPr>
          <p:cNvSpPr>
            <a:spLocks noGrp="1"/>
          </p:cNvSpPr>
          <p:nvPr>
            <p:ph type="title"/>
          </p:nvPr>
        </p:nvSpPr>
        <p:spPr>
          <a:xfrm>
            <a:off x="0" y="852"/>
            <a:ext cx="7323333" cy="374401"/>
          </a:xfrm>
        </p:spPr>
        <p:txBody>
          <a:bodyPr/>
          <a:lstStyle/>
          <a:p>
            <a:r>
              <a:rPr lang="en-AU" sz="1800"/>
              <a:t>Best salesperson by dollars earned monthly</a:t>
            </a:r>
            <a:endParaRPr lang="en-US" sz="1800" dirty="0"/>
          </a:p>
        </p:txBody>
      </p:sp>
      <p:graphicFrame>
        <p:nvGraphicFramePr>
          <p:cNvPr id="7" name="Chart 6">
            <a:extLst>
              <a:ext uri="{FF2B5EF4-FFF2-40B4-BE49-F238E27FC236}">
                <a16:creationId xmlns:a16="http://schemas.microsoft.com/office/drawing/2014/main" id="{FB20FBEC-F996-ADCB-98C1-B2AA437AACD5}"/>
              </a:ext>
            </a:extLst>
          </p:cNvPr>
          <p:cNvGraphicFramePr>
            <a:graphicFrameLocks/>
          </p:cNvGraphicFramePr>
          <p:nvPr>
            <p:extLst>
              <p:ext uri="{D42A27DB-BD31-4B8C-83A1-F6EECF244321}">
                <p14:modId xmlns:p14="http://schemas.microsoft.com/office/powerpoint/2010/main" val="1168738512"/>
              </p:ext>
            </p:extLst>
          </p:nvPr>
        </p:nvGraphicFramePr>
        <p:xfrm>
          <a:off x="8282" y="1063113"/>
          <a:ext cx="9135718" cy="4144249"/>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C28B6588-7C1A-9028-9291-3E8DAD8F4225}"/>
              </a:ext>
            </a:extLst>
          </p:cNvPr>
          <p:cNvSpPr txBox="1"/>
          <p:nvPr/>
        </p:nvSpPr>
        <p:spPr>
          <a:xfrm>
            <a:off x="296786" y="1913467"/>
            <a:ext cx="1473200" cy="246221"/>
          </a:xfrm>
          <a:prstGeom prst="rect">
            <a:avLst/>
          </a:prstGeom>
          <a:noFill/>
        </p:spPr>
        <p:txBody>
          <a:bodyPr wrap="square" rtlCol="0">
            <a:spAutoFit/>
          </a:bodyPr>
          <a:lstStyle/>
          <a:p>
            <a:r>
              <a:rPr lang="en-AU" sz="1000" b="1" i="1" dirty="0">
                <a:solidFill>
                  <a:schemeClr val="bg1">
                    <a:lumMod val="10000"/>
                  </a:schemeClr>
                </a:solidFill>
              </a:rPr>
              <a:t>Revenue ($)</a:t>
            </a:r>
            <a:endParaRPr lang="en-US" sz="1000" b="1" i="1" dirty="0">
              <a:solidFill>
                <a:schemeClr val="bg1">
                  <a:lumMod val="10000"/>
                </a:schemeClr>
              </a:solidFill>
            </a:endParaRPr>
          </a:p>
        </p:txBody>
      </p:sp>
      <p:sp>
        <p:nvSpPr>
          <p:cNvPr id="9" name="TextBox 8">
            <a:extLst>
              <a:ext uri="{FF2B5EF4-FFF2-40B4-BE49-F238E27FC236}">
                <a16:creationId xmlns:a16="http://schemas.microsoft.com/office/drawing/2014/main" id="{D80E4664-994A-CF81-1BF2-7B1E7F712DD3}"/>
              </a:ext>
            </a:extLst>
          </p:cNvPr>
          <p:cNvSpPr txBox="1"/>
          <p:nvPr/>
        </p:nvSpPr>
        <p:spPr>
          <a:xfrm>
            <a:off x="84122" y="4275805"/>
            <a:ext cx="957640" cy="246221"/>
          </a:xfrm>
          <a:prstGeom prst="rect">
            <a:avLst/>
          </a:prstGeom>
          <a:noFill/>
        </p:spPr>
        <p:txBody>
          <a:bodyPr wrap="square" rtlCol="0">
            <a:spAutoFit/>
          </a:bodyPr>
          <a:lstStyle/>
          <a:p>
            <a:r>
              <a:rPr lang="en-AU" sz="1000" b="1" i="1" dirty="0">
                <a:solidFill>
                  <a:schemeClr val="bg1">
                    <a:lumMod val="10000"/>
                  </a:schemeClr>
                </a:solidFill>
              </a:rPr>
              <a:t>Salesperson</a:t>
            </a:r>
            <a:endParaRPr lang="en-US" sz="1000" b="1" i="1" dirty="0">
              <a:solidFill>
                <a:schemeClr val="bg1">
                  <a:lumMod val="10000"/>
                </a:schemeClr>
              </a:solidFill>
            </a:endParaRPr>
          </a:p>
        </p:txBody>
      </p:sp>
      <p:sp>
        <p:nvSpPr>
          <p:cNvPr id="10" name="TextBox 9">
            <a:extLst>
              <a:ext uri="{FF2B5EF4-FFF2-40B4-BE49-F238E27FC236}">
                <a16:creationId xmlns:a16="http://schemas.microsoft.com/office/drawing/2014/main" id="{AA10EF78-41C2-407D-E65F-913C9C7E39A6}"/>
              </a:ext>
            </a:extLst>
          </p:cNvPr>
          <p:cNvSpPr txBox="1"/>
          <p:nvPr/>
        </p:nvSpPr>
        <p:spPr>
          <a:xfrm>
            <a:off x="347435" y="4522026"/>
            <a:ext cx="592667" cy="246221"/>
          </a:xfrm>
          <a:prstGeom prst="rect">
            <a:avLst/>
          </a:prstGeom>
          <a:noFill/>
        </p:spPr>
        <p:txBody>
          <a:bodyPr wrap="square" rtlCol="0">
            <a:spAutoFit/>
          </a:bodyPr>
          <a:lstStyle/>
          <a:p>
            <a:r>
              <a:rPr lang="en-AU" sz="1000" b="1" i="1" dirty="0">
                <a:solidFill>
                  <a:schemeClr val="bg1">
                    <a:lumMod val="10000"/>
                  </a:schemeClr>
                </a:solidFill>
              </a:rPr>
              <a:t>Month</a:t>
            </a:r>
            <a:endParaRPr lang="en-US" sz="1000" b="1" i="1" dirty="0">
              <a:solidFill>
                <a:schemeClr val="bg1">
                  <a:lumMod val="10000"/>
                </a:schemeClr>
              </a:solidFill>
            </a:endParaRPr>
          </a:p>
        </p:txBody>
      </p:sp>
      <p:sp>
        <p:nvSpPr>
          <p:cNvPr id="11" name="Arrow: Right 10">
            <a:extLst>
              <a:ext uri="{FF2B5EF4-FFF2-40B4-BE49-F238E27FC236}">
                <a16:creationId xmlns:a16="http://schemas.microsoft.com/office/drawing/2014/main" id="{43C3A887-0012-9161-D91A-AB4B219A42DC}"/>
              </a:ext>
            </a:extLst>
          </p:cNvPr>
          <p:cNvSpPr/>
          <p:nvPr/>
        </p:nvSpPr>
        <p:spPr>
          <a:xfrm>
            <a:off x="996043" y="4376057"/>
            <a:ext cx="45719"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9111A6ED-531E-AFA4-C664-B0A6678DB4A7}"/>
              </a:ext>
            </a:extLst>
          </p:cNvPr>
          <p:cNvSpPr/>
          <p:nvPr/>
        </p:nvSpPr>
        <p:spPr>
          <a:xfrm>
            <a:off x="987667" y="4645136"/>
            <a:ext cx="45719"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6E568845-5D7B-2D38-4AF0-A2F377D8A15D}"/>
              </a:ext>
            </a:extLst>
          </p:cNvPr>
          <p:cNvGraphicFramePr>
            <a:graphicFrameLocks noGrp="1"/>
          </p:cNvGraphicFramePr>
          <p:nvPr>
            <p:extLst>
              <p:ext uri="{D42A27DB-BD31-4B8C-83A1-F6EECF244321}">
                <p14:modId xmlns:p14="http://schemas.microsoft.com/office/powerpoint/2010/main" val="338676779"/>
              </p:ext>
            </p:extLst>
          </p:nvPr>
        </p:nvGraphicFramePr>
        <p:xfrm>
          <a:off x="6237514" y="-13203"/>
          <a:ext cx="2906486" cy="2049780"/>
        </p:xfrm>
        <a:graphic>
          <a:graphicData uri="http://schemas.openxmlformats.org/drawingml/2006/table">
            <a:tbl>
              <a:tblPr>
                <a:tableStyleId>{3C2FFA5D-87B4-456A-9821-1D502468CF0F}</a:tableStyleId>
              </a:tblPr>
              <a:tblGrid>
                <a:gridCol w="1594790">
                  <a:extLst>
                    <a:ext uri="{9D8B030D-6E8A-4147-A177-3AD203B41FA5}">
                      <a16:colId xmlns:a16="http://schemas.microsoft.com/office/drawing/2014/main" val="3686742882"/>
                    </a:ext>
                  </a:extLst>
                </a:gridCol>
                <a:gridCol w="1311696">
                  <a:extLst>
                    <a:ext uri="{9D8B030D-6E8A-4147-A177-3AD203B41FA5}">
                      <a16:colId xmlns:a16="http://schemas.microsoft.com/office/drawing/2014/main" val="3427480910"/>
                    </a:ext>
                  </a:extLst>
                </a:gridCol>
              </a:tblGrid>
              <a:tr h="147411">
                <a:tc>
                  <a:txBody>
                    <a:bodyPr/>
                    <a:lstStyle/>
                    <a:p>
                      <a:pPr algn="l" fontAlgn="b"/>
                      <a:r>
                        <a:rPr lang="en-US" sz="1100" b="1" u="none" strike="noStrike" cap="none" dirty="0" err="1">
                          <a:solidFill>
                            <a:schemeClr val="bg1">
                              <a:lumMod val="10000"/>
                            </a:schemeClr>
                          </a:solidFill>
                          <a:effectLst/>
                          <a:sym typeface="Arial"/>
                        </a:rPr>
                        <a:t>SalespersonName</a:t>
                      </a:r>
                      <a:endParaRPr lang="en-US" sz="1100" b="1" i="0" u="none" strike="noStrike" cap="none" dirty="0">
                        <a:solidFill>
                          <a:schemeClr val="bg1">
                            <a:lumMod val="10000"/>
                          </a:schemeClr>
                        </a:solidFill>
                        <a:effectLst/>
                        <a:latin typeface="+mn-lt"/>
                        <a:ea typeface="+mn-ea"/>
                        <a:cs typeface="+mn-cs"/>
                        <a:sym typeface="Arial"/>
                      </a:endParaRPr>
                    </a:p>
                  </a:txBody>
                  <a:tcPr marL="3175" marR="3175" marT="3175" marB="0" anchor="b"/>
                </a:tc>
                <a:tc>
                  <a:txBody>
                    <a:bodyPr/>
                    <a:lstStyle/>
                    <a:p>
                      <a:pPr algn="l" fontAlgn="b"/>
                      <a:r>
                        <a:rPr lang="en-US" sz="1100" b="1" u="none" strike="noStrike" dirty="0">
                          <a:solidFill>
                            <a:schemeClr val="bg1">
                              <a:lumMod val="10000"/>
                            </a:schemeClr>
                          </a:solidFill>
                          <a:effectLst/>
                        </a:rPr>
                        <a:t>Office Location</a:t>
                      </a:r>
                      <a:endParaRPr lang="en-US" sz="1100" b="1" i="0" u="none" strike="noStrike" dirty="0">
                        <a:solidFill>
                          <a:schemeClr val="bg1">
                            <a:lumMod val="10000"/>
                          </a:schemeClr>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1719618782"/>
                  </a:ext>
                </a:extLst>
              </a:tr>
              <a:tr h="147411">
                <a:tc>
                  <a:txBody>
                    <a:bodyPr/>
                    <a:lstStyle/>
                    <a:p>
                      <a:pPr algn="l" fontAlgn="b"/>
                      <a:r>
                        <a:rPr lang="en-US" sz="1100" u="none" strike="noStrike" dirty="0">
                          <a:solidFill>
                            <a:schemeClr val="bg1">
                              <a:lumMod val="10000"/>
                            </a:schemeClr>
                          </a:solidFill>
                          <a:effectLst/>
                        </a:rPr>
                        <a:t>Victoria Cotton</a:t>
                      </a:r>
                      <a:endParaRPr lang="en-US" sz="1100" b="0" i="0" u="none" strike="noStrike" dirty="0">
                        <a:solidFill>
                          <a:schemeClr val="bg1">
                            <a:lumMod val="10000"/>
                          </a:schemeClr>
                        </a:solidFill>
                        <a:effectLst/>
                        <a:latin typeface="Calibri" panose="020F0502020204030204" pitchFamily="34" charset="0"/>
                      </a:endParaRPr>
                    </a:p>
                  </a:txBody>
                  <a:tcPr marL="3175" marR="3175" marT="3175" marB="0" anchor="b"/>
                </a:tc>
                <a:tc>
                  <a:txBody>
                    <a:bodyPr/>
                    <a:lstStyle/>
                    <a:p>
                      <a:pPr algn="l" fontAlgn="b"/>
                      <a:r>
                        <a:rPr lang="en-US" sz="1100" u="none" strike="noStrike">
                          <a:solidFill>
                            <a:schemeClr val="bg1">
                              <a:lumMod val="10000"/>
                            </a:schemeClr>
                          </a:solidFill>
                          <a:effectLst/>
                        </a:rPr>
                        <a:t>Wollongong</a:t>
                      </a:r>
                      <a:endParaRPr lang="en-US" sz="1100" b="0" i="0" u="none" strike="noStrike">
                        <a:solidFill>
                          <a:schemeClr val="bg1">
                            <a:lumMod val="10000"/>
                          </a:schemeClr>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3679869054"/>
                  </a:ext>
                </a:extLst>
              </a:tr>
              <a:tr h="147411">
                <a:tc>
                  <a:txBody>
                    <a:bodyPr/>
                    <a:lstStyle/>
                    <a:p>
                      <a:pPr algn="l" fontAlgn="b"/>
                      <a:r>
                        <a:rPr lang="en-US" sz="1100" u="none" strike="noStrike" dirty="0">
                          <a:solidFill>
                            <a:schemeClr val="bg1">
                              <a:lumMod val="10000"/>
                            </a:schemeClr>
                          </a:solidFill>
                          <a:effectLst/>
                        </a:rPr>
                        <a:t>Carlos King</a:t>
                      </a:r>
                      <a:endParaRPr lang="en-US" sz="1100" b="0" i="0" u="none" strike="noStrike" dirty="0">
                        <a:solidFill>
                          <a:schemeClr val="bg1">
                            <a:lumMod val="10000"/>
                          </a:schemeClr>
                        </a:solidFill>
                        <a:effectLst/>
                        <a:latin typeface="Calibri" panose="020F0502020204030204" pitchFamily="34" charset="0"/>
                      </a:endParaRPr>
                    </a:p>
                  </a:txBody>
                  <a:tcPr marL="3175" marR="3175" marT="3175" marB="0" anchor="b"/>
                </a:tc>
                <a:tc>
                  <a:txBody>
                    <a:bodyPr/>
                    <a:lstStyle/>
                    <a:p>
                      <a:pPr algn="l" fontAlgn="b"/>
                      <a:r>
                        <a:rPr lang="en-US" sz="1100" u="none" strike="noStrike">
                          <a:solidFill>
                            <a:schemeClr val="bg1">
                              <a:lumMod val="10000"/>
                            </a:schemeClr>
                          </a:solidFill>
                          <a:effectLst/>
                        </a:rPr>
                        <a:t>Melbourne</a:t>
                      </a:r>
                      <a:endParaRPr lang="en-US" sz="1100" b="0" i="0" u="none" strike="noStrike">
                        <a:solidFill>
                          <a:schemeClr val="bg1">
                            <a:lumMod val="10000"/>
                          </a:schemeClr>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1794274544"/>
                  </a:ext>
                </a:extLst>
              </a:tr>
              <a:tr h="147411">
                <a:tc>
                  <a:txBody>
                    <a:bodyPr/>
                    <a:lstStyle/>
                    <a:p>
                      <a:pPr algn="l" fontAlgn="b"/>
                      <a:r>
                        <a:rPr lang="en-US" sz="1100" u="none" strike="noStrike" dirty="0">
                          <a:solidFill>
                            <a:schemeClr val="bg1">
                              <a:lumMod val="10000"/>
                            </a:schemeClr>
                          </a:solidFill>
                          <a:effectLst/>
                        </a:rPr>
                        <a:t>Eli Powell</a:t>
                      </a:r>
                      <a:endParaRPr lang="en-US" sz="1100" b="0" i="0" u="none" strike="noStrike" dirty="0">
                        <a:solidFill>
                          <a:schemeClr val="bg1">
                            <a:lumMod val="10000"/>
                          </a:schemeClr>
                        </a:solidFill>
                        <a:effectLst/>
                        <a:latin typeface="Calibri" panose="020F0502020204030204" pitchFamily="34" charset="0"/>
                      </a:endParaRPr>
                    </a:p>
                  </a:txBody>
                  <a:tcPr marL="3175" marR="3175" marT="3175" marB="0" anchor="b"/>
                </a:tc>
                <a:tc>
                  <a:txBody>
                    <a:bodyPr/>
                    <a:lstStyle/>
                    <a:p>
                      <a:pPr algn="l" fontAlgn="b"/>
                      <a:r>
                        <a:rPr lang="en-US" sz="1100" u="none" strike="noStrike">
                          <a:solidFill>
                            <a:schemeClr val="bg1">
                              <a:lumMod val="10000"/>
                            </a:schemeClr>
                          </a:solidFill>
                          <a:effectLst/>
                        </a:rPr>
                        <a:t>Hobart</a:t>
                      </a:r>
                      <a:endParaRPr lang="en-US" sz="1100" b="0" i="0" u="none" strike="noStrike">
                        <a:solidFill>
                          <a:schemeClr val="bg1">
                            <a:lumMod val="10000"/>
                          </a:schemeClr>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808113769"/>
                  </a:ext>
                </a:extLst>
              </a:tr>
              <a:tr h="147411">
                <a:tc>
                  <a:txBody>
                    <a:bodyPr/>
                    <a:lstStyle/>
                    <a:p>
                      <a:pPr algn="l" fontAlgn="b"/>
                      <a:r>
                        <a:rPr lang="en-US" sz="1100" u="none" strike="noStrike">
                          <a:solidFill>
                            <a:schemeClr val="bg1">
                              <a:lumMod val="10000"/>
                            </a:schemeClr>
                          </a:solidFill>
                          <a:effectLst/>
                        </a:rPr>
                        <a:t>Joey Clark</a:t>
                      </a:r>
                      <a:endParaRPr lang="en-US" sz="1100" b="0" i="0" u="none" strike="noStrike">
                        <a:solidFill>
                          <a:schemeClr val="bg1">
                            <a:lumMod val="10000"/>
                          </a:schemeClr>
                        </a:solidFill>
                        <a:effectLst/>
                        <a:latin typeface="Calibri" panose="020F0502020204030204" pitchFamily="34" charset="0"/>
                      </a:endParaRPr>
                    </a:p>
                  </a:txBody>
                  <a:tcPr marL="3175" marR="3175" marT="3175" marB="0" anchor="b"/>
                </a:tc>
                <a:tc>
                  <a:txBody>
                    <a:bodyPr/>
                    <a:lstStyle/>
                    <a:p>
                      <a:pPr algn="l" fontAlgn="b"/>
                      <a:r>
                        <a:rPr lang="en-US" sz="1100" u="none" strike="noStrike">
                          <a:solidFill>
                            <a:schemeClr val="bg1">
                              <a:lumMod val="10000"/>
                            </a:schemeClr>
                          </a:solidFill>
                          <a:effectLst/>
                        </a:rPr>
                        <a:t>Adelaide</a:t>
                      </a:r>
                      <a:endParaRPr lang="en-US" sz="1100" b="0" i="0" u="none" strike="noStrike">
                        <a:solidFill>
                          <a:schemeClr val="bg1">
                            <a:lumMod val="10000"/>
                          </a:schemeClr>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927246255"/>
                  </a:ext>
                </a:extLst>
              </a:tr>
              <a:tr h="147411">
                <a:tc>
                  <a:txBody>
                    <a:bodyPr/>
                    <a:lstStyle/>
                    <a:p>
                      <a:pPr algn="l" fontAlgn="b"/>
                      <a:r>
                        <a:rPr lang="en-US" sz="1100" u="none" strike="noStrike" dirty="0">
                          <a:solidFill>
                            <a:schemeClr val="bg1">
                              <a:lumMod val="10000"/>
                            </a:schemeClr>
                          </a:solidFill>
                          <a:effectLst/>
                        </a:rPr>
                        <a:t>Samantha Fisher</a:t>
                      </a:r>
                      <a:endParaRPr lang="en-US" sz="1100" b="0" i="0" u="none" strike="noStrike" dirty="0">
                        <a:solidFill>
                          <a:schemeClr val="bg1">
                            <a:lumMod val="10000"/>
                          </a:schemeClr>
                        </a:solidFill>
                        <a:effectLst/>
                        <a:latin typeface="Calibri" panose="020F0502020204030204" pitchFamily="34" charset="0"/>
                      </a:endParaRPr>
                    </a:p>
                  </a:txBody>
                  <a:tcPr marL="3175" marR="3175" marT="3175" marB="0" anchor="b"/>
                </a:tc>
                <a:tc>
                  <a:txBody>
                    <a:bodyPr/>
                    <a:lstStyle/>
                    <a:p>
                      <a:pPr algn="l" fontAlgn="b"/>
                      <a:r>
                        <a:rPr lang="en-US" sz="1100" u="none" strike="noStrike">
                          <a:solidFill>
                            <a:schemeClr val="bg1">
                              <a:lumMod val="10000"/>
                            </a:schemeClr>
                          </a:solidFill>
                          <a:effectLst/>
                        </a:rPr>
                        <a:t>Hobart</a:t>
                      </a:r>
                      <a:endParaRPr lang="en-US" sz="1100" b="0" i="0" u="none" strike="noStrike">
                        <a:solidFill>
                          <a:schemeClr val="bg1">
                            <a:lumMod val="10000"/>
                          </a:schemeClr>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1436844198"/>
                  </a:ext>
                </a:extLst>
              </a:tr>
              <a:tr h="147411">
                <a:tc>
                  <a:txBody>
                    <a:bodyPr/>
                    <a:lstStyle/>
                    <a:p>
                      <a:pPr algn="l" fontAlgn="b"/>
                      <a:r>
                        <a:rPr lang="en-US" sz="1100" u="none" strike="noStrike" dirty="0">
                          <a:solidFill>
                            <a:schemeClr val="bg1">
                              <a:lumMod val="10000"/>
                            </a:schemeClr>
                          </a:solidFill>
                          <a:effectLst/>
                        </a:rPr>
                        <a:t>Jake Cox</a:t>
                      </a:r>
                      <a:endParaRPr lang="en-US" sz="1100" b="0" i="0" u="none" strike="noStrike" dirty="0">
                        <a:solidFill>
                          <a:schemeClr val="bg1">
                            <a:lumMod val="10000"/>
                          </a:schemeClr>
                        </a:solidFill>
                        <a:effectLst/>
                        <a:latin typeface="Calibri" panose="020F0502020204030204" pitchFamily="34" charset="0"/>
                      </a:endParaRPr>
                    </a:p>
                  </a:txBody>
                  <a:tcPr marL="3175" marR="3175" marT="3175" marB="0" anchor="b"/>
                </a:tc>
                <a:tc>
                  <a:txBody>
                    <a:bodyPr/>
                    <a:lstStyle/>
                    <a:p>
                      <a:pPr algn="l" fontAlgn="b"/>
                      <a:r>
                        <a:rPr lang="en-US" sz="1100" u="none" strike="noStrike">
                          <a:solidFill>
                            <a:schemeClr val="bg1">
                              <a:lumMod val="10000"/>
                            </a:schemeClr>
                          </a:solidFill>
                          <a:effectLst/>
                        </a:rPr>
                        <a:t>Wagga Wagga</a:t>
                      </a:r>
                      <a:endParaRPr lang="en-US" sz="1100" b="0" i="0" u="none" strike="noStrike">
                        <a:solidFill>
                          <a:schemeClr val="bg1">
                            <a:lumMod val="10000"/>
                          </a:schemeClr>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204782035"/>
                  </a:ext>
                </a:extLst>
              </a:tr>
              <a:tr h="147411">
                <a:tc>
                  <a:txBody>
                    <a:bodyPr/>
                    <a:lstStyle/>
                    <a:p>
                      <a:pPr algn="l" fontAlgn="b"/>
                      <a:r>
                        <a:rPr lang="en-US" sz="1100" u="none" strike="noStrike">
                          <a:solidFill>
                            <a:schemeClr val="bg1">
                              <a:lumMod val="10000"/>
                            </a:schemeClr>
                          </a:solidFill>
                          <a:effectLst/>
                        </a:rPr>
                        <a:t>Taylor Morales</a:t>
                      </a:r>
                      <a:endParaRPr lang="en-US" sz="1100" b="0" i="0" u="none" strike="noStrike">
                        <a:solidFill>
                          <a:schemeClr val="bg1">
                            <a:lumMod val="10000"/>
                          </a:schemeClr>
                        </a:solidFill>
                        <a:effectLst/>
                        <a:latin typeface="Calibri" panose="020F0502020204030204" pitchFamily="34" charset="0"/>
                      </a:endParaRPr>
                    </a:p>
                  </a:txBody>
                  <a:tcPr marL="3175" marR="3175" marT="3175" marB="0" anchor="b"/>
                </a:tc>
                <a:tc>
                  <a:txBody>
                    <a:bodyPr/>
                    <a:lstStyle/>
                    <a:p>
                      <a:pPr algn="l" fontAlgn="b"/>
                      <a:r>
                        <a:rPr lang="en-US" sz="1100" u="none" strike="noStrike">
                          <a:solidFill>
                            <a:schemeClr val="bg1">
                              <a:lumMod val="10000"/>
                            </a:schemeClr>
                          </a:solidFill>
                          <a:effectLst/>
                        </a:rPr>
                        <a:t>Hobart</a:t>
                      </a:r>
                      <a:endParaRPr lang="en-US" sz="1100" b="0" i="0" u="none" strike="noStrike">
                        <a:solidFill>
                          <a:schemeClr val="bg1">
                            <a:lumMod val="10000"/>
                          </a:schemeClr>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170128774"/>
                  </a:ext>
                </a:extLst>
              </a:tr>
              <a:tr h="147411">
                <a:tc>
                  <a:txBody>
                    <a:bodyPr/>
                    <a:lstStyle/>
                    <a:p>
                      <a:pPr algn="l" fontAlgn="b"/>
                      <a:r>
                        <a:rPr lang="en-US" sz="1100" u="none" strike="noStrike" dirty="0">
                          <a:solidFill>
                            <a:schemeClr val="bg1">
                              <a:lumMod val="10000"/>
                            </a:schemeClr>
                          </a:solidFill>
                          <a:effectLst/>
                        </a:rPr>
                        <a:t>Caleb Nguyen</a:t>
                      </a:r>
                      <a:endParaRPr lang="en-US" sz="1100" b="0" i="0" u="none" strike="noStrike" dirty="0">
                        <a:solidFill>
                          <a:schemeClr val="bg1">
                            <a:lumMod val="10000"/>
                          </a:schemeClr>
                        </a:solidFill>
                        <a:effectLst/>
                        <a:latin typeface="Calibri" panose="020F0502020204030204" pitchFamily="34" charset="0"/>
                      </a:endParaRPr>
                    </a:p>
                  </a:txBody>
                  <a:tcPr marL="3175" marR="3175" marT="3175" marB="0" anchor="b"/>
                </a:tc>
                <a:tc>
                  <a:txBody>
                    <a:bodyPr/>
                    <a:lstStyle/>
                    <a:p>
                      <a:pPr algn="l" fontAlgn="b"/>
                      <a:r>
                        <a:rPr lang="en-US" sz="1100" u="none" strike="noStrike" dirty="0">
                          <a:solidFill>
                            <a:schemeClr val="bg1">
                              <a:lumMod val="10000"/>
                            </a:schemeClr>
                          </a:solidFill>
                          <a:effectLst/>
                        </a:rPr>
                        <a:t>Sydney</a:t>
                      </a:r>
                      <a:endParaRPr lang="en-US" sz="1100" b="0" i="0" u="none" strike="noStrike" dirty="0">
                        <a:solidFill>
                          <a:schemeClr val="bg1">
                            <a:lumMod val="10000"/>
                          </a:schemeClr>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3121512767"/>
                  </a:ext>
                </a:extLst>
              </a:tr>
              <a:tr h="147411">
                <a:tc>
                  <a:txBody>
                    <a:bodyPr/>
                    <a:lstStyle/>
                    <a:p>
                      <a:pPr algn="l" fontAlgn="b"/>
                      <a:r>
                        <a:rPr lang="en-US" sz="1100" u="none" strike="noStrike">
                          <a:solidFill>
                            <a:schemeClr val="bg1">
                              <a:lumMod val="10000"/>
                            </a:schemeClr>
                          </a:solidFill>
                          <a:effectLst/>
                        </a:rPr>
                        <a:t>Mia Foster</a:t>
                      </a:r>
                      <a:endParaRPr lang="en-US" sz="1100" b="0" i="0" u="none" strike="noStrike">
                        <a:solidFill>
                          <a:schemeClr val="bg1">
                            <a:lumMod val="10000"/>
                          </a:schemeClr>
                        </a:solidFill>
                        <a:effectLst/>
                        <a:latin typeface="Calibri" panose="020F0502020204030204" pitchFamily="34" charset="0"/>
                      </a:endParaRPr>
                    </a:p>
                  </a:txBody>
                  <a:tcPr marL="3175" marR="3175" marT="3175" marB="0" anchor="b"/>
                </a:tc>
                <a:tc>
                  <a:txBody>
                    <a:bodyPr/>
                    <a:lstStyle/>
                    <a:p>
                      <a:pPr algn="l" fontAlgn="b"/>
                      <a:r>
                        <a:rPr lang="en-US" sz="1100" u="none" strike="noStrike" dirty="0">
                          <a:solidFill>
                            <a:schemeClr val="bg1">
                              <a:lumMod val="10000"/>
                            </a:schemeClr>
                          </a:solidFill>
                          <a:effectLst/>
                        </a:rPr>
                        <a:t>Wagga Wagga</a:t>
                      </a:r>
                      <a:endParaRPr lang="en-US" sz="1100" b="0" i="0" u="none" strike="noStrike" dirty="0">
                        <a:solidFill>
                          <a:schemeClr val="bg1">
                            <a:lumMod val="10000"/>
                          </a:schemeClr>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3277956852"/>
                  </a:ext>
                </a:extLst>
              </a:tr>
              <a:tr h="147411">
                <a:tc>
                  <a:txBody>
                    <a:bodyPr/>
                    <a:lstStyle/>
                    <a:p>
                      <a:pPr algn="l" fontAlgn="b"/>
                      <a:r>
                        <a:rPr lang="en-US" sz="1100" u="none" strike="noStrike">
                          <a:solidFill>
                            <a:schemeClr val="bg1">
                              <a:lumMod val="10000"/>
                            </a:schemeClr>
                          </a:solidFill>
                          <a:effectLst/>
                        </a:rPr>
                        <a:t>Isaiah Cruz</a:t>
                      </a:r>
                      <a:endParaRPr lang="en-US" sz="1100" b="0" i="0" u="none" strike="noStrike">
                        <a:solidFill>
                          <a:schemeClr val="bg1">
                            <a:lumMod val="10000"/>
                          </a:schemeClr>
                        </a:solidFill>
                        <a:effectLst/>
                        <a:latin typeface="Calibri" panose="020F0502020204030204" pitchFamily="34" charset="0"/>
                      </a:endParaRPr>
                    </a:p>
                  </a:txBody>
                  <a:tcPr marL="3175" marR="3175" marT="3175" marB="0" anchor="b"/>
                </a:tc>
                <a:tc>
                  <a:txBody>
                    <a:bodyPr/>
                    <a:lstStyle/>
                    <a:p>
                      <a:pPr algn="l" fontAlgn="b"/>
                      <a:r>
                        <a:rPr lang="en-US" sz="1100" u="none" strike="noStrike" dirty="0">
                          <a:solidFill>
                            <a:schemeClr val="bg1">
                              <a:lumMod val="10000"/>
                            </a:schemeClr>
                          </a:solidFill>
                          <a:effectLst/>
                        </a:rPr>
                        <a:t>Adelaide</a:t>
                      </a:r>
                      <a:endParaRPr lang="en-US" sz="1100" b="0" i="0" u="none" strike="noStrike" dirty="0">
                        <a:solidFill>
                          <a:schemeClr val="bg1">
                            <a:lumMod val="10000"/>
                          </a:schemeClr>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1030603614"/>
                  </a:ext>
                </a:extLst>
              </a:tr>
              <a:tr h="147411">
                <a:tc>
                  <a:txBody>
                    <a:bodyPr/>
                    <a:lstStyle/>
                    <a:p>
                      <a:pPr algn="l" fontAlgn="b"/>
                      <a:r>
                        <a:rPr lang="en-US" sz="1100" u="none" strike="noStrike">
                          <a:solidFill>
                            <a:schemeClr val="bg1">
                              <a:lumMod val="10000"/>
                            </a:schemeClr>
                          </a:solidFill>
                          <a:effectLst/>
                        </a:rPr>
                        <a:t>Marcus Ross</a:t>
                      </a:r>
                      <a:endParaRPr lang="en-US" sz="1100" b="0" i="0" u="none" strike="noStrike">
                        <a:solidFill>
                          <a:schemeClr val="bg1">
                            <a:lumMod val="10000"/>
                          </a:schemeClr>
                        </a:solidFill>
                        <a:effectLst/>
                        <a:latin typeface="Calibri" panose="020F0502020204030204" pitchFamily="34" charset="0"/>
                      </a:endParaRPr>
                    </a:p>
                  </a:txBody>
                  <a:tcPr marL="3175" marR="3175" marT="3175" marB="0" anchor="b"/>
                </a:tc>
                <a:tc>
                  <a:txBody>
                    <a:bodyPr/>
                    <a:lstStyle/>
                    <a:p>
                      <a:pPr algn="l" fontAlgn="b"/>
                      <a:r>
                        <a:rPr lang="en-US" sz="1100" u="none" strike="noStrike" dirty="0">
                          <a:solidFill>
                            <a:schemeClr val="bg1">
                              <a:lumMod val="10000"/>
                            </a:schemeClr>
                          </a:solidFill>
                          <a:effectLst/>
                        </a:rPr>
                        <a:t>Sydney</a:t>
                      </a:r>
                      <a:endParaRPr lang="en-US" sz="1100" b="0" i="0" u="none" strike="noStrike" dirty="0">
                        <a:solidFill>
                          <a:schemeClr val="bg1">
                            <a:lumMod val="10000"/>
                          </a:schemeClr>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844029567"/>
                  </a:ext>
                </a:extLst>
              </a:tr>
            </a:tbl>
          </a:graphicData>
        </a:graphic>
      </p:graphicFrame>
    </p:spTree>
    <p:extLst>
      <p:ext uri="{BB962C8B-B14F-4D97-AF65-F5344CB8AC3E}">
        <p14:creationId xmlns:p14="http://schemas.microsoft.com/office/powerpoint/2010/main" val="1368822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4C85A-0195-2954-9780-0B40AB40C490}"/>
              </a:ext>
            </a:extLst>
          </p:cNvPr>
          <p:cNvSpPr>
            <a:spLocks noGrp="1"/>
          </p:cNvSpPr>
          <p:nvPr>
            <p:ph type="title"/>
          </p:nvPr>
        </p:nvSpPr>
        <p:spPr>
          <a:xfrm>
            <a:off x="0" y="0"/>
            <a:ext cx="7808593" cy="407057"/>
          </a:xfrm>
        </p:spPr>
        <p:txBody>
          <a:bodyPr/>
          <a:lstStyle/>
          <a:p>
            <a:r>
              <a:rPr lang="en-AU" sz="1800" dirty="0"/>
              <a:t>Top 10 overall best salesperson by dollars earned.</a:t>
            </a:r>
            <a:endParaRPr lang="en-US" sz="1800" dirty="0"/>
          </a:p>
        </p:txBody>
      </p:sp>
      <p:graphicFrame>
        <p:nvGraphicFramePr>
          <p:cNvPr id="6" name="Chart 5">
            <a:extLst>
              <a:ext uri="{FF2B5EF4-FFF2-40B4-BE49-F238E27FC236}">
                <a16:creationId xmlns:a16="http://schemas.microsoft.com/office/drawing/2014/main" id="{66A7C651-0DC9-8E69-779C-A2E67A96F363}"/>
              </a:ext>
            </a:extLst>
          </p:cNvPr>
          <p:cNvGraphicFramePr>
            <a:graphicFrameLocks/>
          </p:cNvGraphicFramePr>
          <p:nvPr>
            <p:extLst>
              <p:ext uri="{D42A27DB-BD31-4B8C-83A1-F6EECF244321}">
                <p14:modId xmlns:p14="http://schemas.microsoft.com/office/powerpoint/2010/main" val="4117971300"/>
              </p:ext>
            </p:extLst>
          </p:nvPr>
        </p:nvGraphicFramePr>
        <p:xfrm>
          <a:off x="547006" y="1387928"/>
          <a:ext cx="8205107" cy="357595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4D925B76-2302-C7B5-90D2-F0C0E9B1E50D}"/>
              </a:ext>
            </a:extLst>
          </p:cNvPr>
          <p:cNvSpPr txBox="1"/>
          <p:nvPr/>
        </p:nvSpPr>
        <p:spPr>
          <a:xfrm>
            <a:off x="391887" y="1143000"/>
            <a:ext cx="1347108" cy="469359"/>
          </a:xfrm>
          <a:prstGeom prst="rect">
            <a:avLst/>
          </a:prstGeom>
          <a:noFill/>
        </p:spPr>
        <p:txBody>
          <a:bodyPr wrap="square" rtlCol="0">
            <a:spAutoFit/>
          </a:bodyPr>
          <a:lstStyle/>
          <a:p>
            <a:r>
              <a:rPr lang="en-AU" sz="1000" b="1" i="1" dirty="0">
                <a:solidFill>
                  <a:schemeClr val="bg1">
                    <a:lumMod val="10000"/>
                  </a:schemeClr>
                </a:solidFill>
              </a:rPr>
              <a:t>Revenue ($)</a:t>
            </a:r>
            <a:endParaRPr lang="en-US" sz="1000" b="1" i="1" dirty="0">
              <a:solidFill>
                <a:schemeClr val="bg1">
                  <a:lumMod val="10000"/>
                </a:schemeClr>
              </a:solidFill>
            </a:endParaRPr>
          </a:p>
          <a:p>
            <a:endParaRPr lang="en-US" dirty="0"/>
          </a:p>
        </p:txBody>
      </p:sp>
      <p:sp>
        <p:nvSpPr>
          <p:cNvPr id="8" name="TextBox 7">
            <a:extLst>
              <a:ext uri="{FF2B5EF4-FFF2-40B4-BE49-F238E27FC236}">
                <a16:creationId xmlns:a16="http://schemas.microsoft.com/office/drawing/2014/main" id="{FF1BE246-64F5-3938-56F9-D1D9F2BFCACF}"/>
              </a:ext>
            </a:extLst>
          </p:cNvPr>
          <p:cNvSpPr txBox="1"/>
          <p:nvPr/>
        </p:nvSpPr>
        <p:spPr>
          <a:xfrm>
            <a:off x="79102" y="4603500"/>
            <a:ext cx="1281794" cy="246221"/>
          </a:xfrm>
          <a:prstGeom prst="rect">
            <a:avLst/>
          </a:prstGeom>
          <a:noFill/>
        </p:spPr>
        <p:txBody>
          <a:bodyPr wrap="square" rtlCol="0">
            <a:spAutoFit/>
          </a:bodyPr>
          <a:lstStyle/>
          <a:p>
            <a:r>
              <a:rPr lang="en-AU" sz="1000" b="1" i="1" dirty="0">
                <a:solidFill>
                  <a:schemeClr val="bg1">
                    <a:lumMod val="10000"/>
                  </a:schemeClr>
                </a:solidFill>
              </a:rPr>
              <a:t>Salesperson</a:t>
            </a:r>
            <a:endParaRPr lang="en-US" sz="1000" b="1" i="1" dirty="0">
              <a:solidFill>
                <a:schemeClr val="bg1">
                  <a:lumMod val="10000"/>
                </a:schemeClr>
              </a:solidFill>
            </a:endParaRPr>
          </a:p>
        </p:txBody>
      </p:sp>
      <p:graphicFrame>
        <p:nvGraphicFramePr>
          <p:cNvPr id="3" name="Table 2">
            <a:extLst>
              <a:ext uri="{FF2B5EF4-FFF2-40B4-BE49-F238E27FC236}">
                <a16:creationId xmlns:a16="http://schemas.microsoft.com/office/drawing/2014/main" id="{ADE9511B-440A-BD05-0A86-375219380192}"/>
              </a:ext>
            </a:extLst>
          </p:cNvPr>
          <p:cNvGraphicFramePr>
            <a:graphicFrameLocks noGrp="1"/>
          </p:cNvGraphicFramePr>
          <p:nvPr>
            <p:extLst>
              <p:ext uri="{D42A27DB-BD31-4B8C-83A1-F6EECF244321}">
                <p14:modId xmlns:p14="http://schemas.microsoft.com/office/powerpoint/2010/main" val="725514436"/>
              </p:ext>
            </p:extLst>
          </p:nvPr>
        </p:nvGraphicFramePr>
        <p:xfrm>
          <a:off x="6420001" y="0"/>
          <a:ext cx="2723999" cy="2082344"/>
        </p:xfrm>
        <a:graphic>
          <a:graphicData uri="http://schemas.openxmlformats.org/drawingml/2006/table">
            <a:tbl>
              <a:tblPr>
                <a:tableStyleId>{3C2FFA5D-87B4-456A-9821-1D502468CF0F}</a:tableStyleId>
              </a:tblPr>
              <a:tblGrid>
                <a:gridCol w="1486954">
                  <a:extLst>
                    <a:ext uri="{9D8B030D-6E8A-4147-A177-3AD203B41FA5}">
                      <a16:colId xmlns:a16="http://schemas.microsoft.com/office/drawing/2014/main" val="3423774961"/>
                    </a:ext>
                  </a:extLst>
                </a:gridCol>
                <a:gridCol w="1237045">
                  <a:extLst>
                    <a:ext uri="{9D8B030D-6E8A-4147-A177-3AD203B41FA5}">
                      <a16:colId xmlns:a16="http://schemas.microsoft.com/office/drawing/2014/main" val="2153778858"/>
                    </a:ext>
                  </a:extLst>
                </a:gridCol>
              </a:tblGrid>
              <a:tr h="189304">
                <a:tc>
                  <a:txBody>
                    <a:bodyPr/>
                    <a:lstStyle/>
                    <a:p>
                      <a:pPr algn="l" fontAlgn="b"/>
                      <a:r>
                        <a:rPr lang="en-US" sz="1100" b="1" u="none" strike="noStrike" dirty="0" err="1">
                          <a:solidFill>
                            <a:sysClr val="windowText" lastClr="000000"/>
                          </a:solidFill>
                          <a:effectLst/>
                        </a:rPr>
                        <a:t>SalespersonName</a:t>
                      </a:r>
                      <a:endParaRPr lang="en-US" sz="1100" b="1" i="0" u="none" strike="noStrike" dirty="0">
                        <a:solidFill>
                          <a:sysClr val="windowText" lastClr="000000"/>
                        </a:solidFill>
                        <a:effectLst/>
                        <a:latin typeface="Calibri" panose="020F0502020204030204" pitchFamily="34" charset="0"/>
                      </a:endParaRPr>
                    </a:p>
                  </a:txBody>
                  <a:tcPr marL="3175" marR="3175" marT="3175" marB="0" anchor="b"/>
                </a:tc>
                <a:tc>
                  <a:txBody>
                    <a:bodyPr/>
                    <a:lstStyle/>
                    <a:p>
                      <a:pPr algn="l" fontAlgn="b"/>
                      <a:r>
                        <a:rPr lang="en-US" sz="1100" b="1" u="none" strike="noStrike" dirty="0">
                          <a:solidFill>
                            <a:sysClr val="windowText" lastClr="000000"/>
                          </a:solidFill>
                          <a:effectLst/>
                        </a:rPr>
                        <a:t>Office Location</a:t>
                      </a:r>
                      <a:endParaRPr lang="en-US" sz="1100" b="1" i="0" u="none" strike="noStrike" dirty="0">
                        <a:solidFill>
                          <a:sysClr val="windowText" lastClr="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2036364367"/>
                  </a:ext>
                </a:extLst>
              </a:tr>
              <a:tr h="189304">
                <a:tc>
                  <a:txBody>
                    <a:bodyPr/>
                    <a:lstStyle/>
                    <a:p>
                      <a:pPr algn="l" fontAlgn="b"/>
                      <a:r>
                        <a:rPr lang="en-US" sz="1100" b="0" u="none" strike="noStrike">
                          <a:solidFill>
                            <a:sysClr val="windowText" lastClr="000000"/>
                          </a:solidFill>
                          <a:effectLst/>
                        </a:rPr>
                        <a:t>Savannah Jones</a:t>
                      </a:r>
                      <a:endParaRPr lang="en-US" sz="1100" b="0" i="0" u="none" strike="noStrike">
                        <a:solidFill>
                          <a:sysClr val="windowText" lastClr="000000"/>
                        </a:solidFill>
                        <a:effectLst/>
                        <a:latin typeface="Calibri" panose="020F0502020204030204" pitchFamily="34" charset="0"/>
                      </a:endParaRPr>
                    </a:p>
                  </a:txBody>
                  <a:tcPr marL="3175" marR="3175" marT="3175" marB="0" anchor="b"/>
                </a:tc>
                <a:tc>
                  <a:txBody>
                    <a:bodyPr/>
                    <a:lstStyle/>
                    <a:p>
                      <a:pPr algn="l" fontAlgn="b"/>
                      <a:r>
                        <a:rPr lang="en-US" sz="1100" b="0" u="none" strike="noStrike">
                          <a:solidFill>
                            <a:sysClr val="windowText" lastClr="000000"/>
                          </a:solidFill>
                          <a:effectLst/>
                        </a:rPr>
                        <a:t>Wollongong</a:t>
                      </a:r>
                      <a:endParaRPr lang="en-US" sz="1100" b="0" i="0" u="none" strike="noStrike">
                        <a:solidFill>
                          <a:sysClr val="windowText" lastClr="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73945158"/>
                  </a:ext>
                </a:extLst>
              </a:tr>
              <a:tr h="189304">
                <a:tc>
                  <a:txBody>
                    <a:bodyPr/>
                    <a:lstStyle/>
                    <a:p>
                      <a:pPr algn="l" fontAlgn="b"/>
                      <a:r>
                        <a:rPr lang="en-US" sz="1100" b="0" u="none" strike="noStrike">
                          <a:solidFill>
                            <a:sysClr val="windowText" lastClr="000000"/>
                          </a:solidFill>
                          <a:effectLst/>
                        </a:rPr>
                        <a:t>Emma Gutierrez</a:t>
                      </a:r>
                      <a:endParaRPr lang="en-US" sz="1100" b="0" i="0" u="none" strike="noStrike">
                        <a:solidFill>
                          <a:sysClr val="windowText" lastClr="000000"/>
                        </a:solidFill>
                        <a:effectLst/>
                        <a:latin typeface="Calibri" panose="020F0502020204030204" pitchFamily="34" charset="0"/>
                      </a:endParaRPr>
                    </a:p>
                  </a:txBody>
                  <a:tcPr marL="3175" marR="3175" marT="3175" marB="0" anchor="b"/>
                </a:tc>
                <a:tc>
                  <a:txBody>
                    <a:bodyPr/>
                    <a:lstStyle/>
                    <a:p>
                      <a:pPr algn="l" fontAlgn="b"/>
                      <a:r>
                        <a:rPr lang="en-US" sz="1100" b="0" u="none" strike="noStrike">
                          <a:solidFill>
                            <a:sysClr val="windowText" lastClr="000000"/>
                          </a:solidFill>
                          <a:effectLst/>
                        </a:rPr>
                        <a:t>Hobart</a:t>
                      </a:r>
                      <a:endParaRPr lang="en-US" sz="1100" b="0" i="0" u="none" strike="noStrike">
                        <a:solidFill>
                          <a:sysClr val="windowText" lastClr="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1842148838"/>
                  </a:ext>
                </a:extLst>
              </a:tr>
              <a:tr h="189304">
                <a:tc>
                  <a:txBody>
                    <a:bodyPr/>
                    <a:lstStyle/>
                    <a:p>
                      <a:pPr algn="l" fontAlgn="b"/>
                      <a:r>
                        <a:rPr lang="en-US" sz="1100" b="0" u="none" strike="noStrike">
                          <a:solidFill>
                            <a:sysClr val="windowText" lastClr="000000"/>
                          </a:solidFill>
                          <a:effectLst/>
                        </a:rPr>
                        <a:t>Kaitlyn Nguyen</a:t>
                      </a:r>
                      <a:endParaRPr lang="en-US" sz="1100" b="0" i="0" u="none" strike="noStrike">
                        <a:solidFill>
                          <a:sysClr val="windowText" lastClr="000000"/>
                        </a:solidFill>
                        <a:effectLst/>
                        <a:latin typeface="Calibri" panose="020F0502020204030204" pitchFamily="34" charset="0"/>
                      </a:endParaRPr>
                    </a:p>
                  </a:txBody>
                  <a:tcPr marL="3175" marR="3175" marT="3175" marB="0" anchor="b"/>
                </a:tc>
                <a:tc>
                  <a:txBody>
                    <a:bodyPr/>
                    <a:lstStyle/>
                    <a:p>
                      <a:pPr algn="l" fontAlgn="b"/>
                      <a:r>
                        <a:rPr lang="en-US" sz="1100" b="0" u="none" strike="noStrike">
                          <a:solidFill>
                            <a:sysClr val="windowText" lastClr="000000"/>
                          </a:solidFill>
                          <a:effectLst/>
                        </a:rPr>
                        <a:t>Sydney</a:t>
                      </a:r>
                      <a:endParaRPr lang="en-US" sz="1100" b="0" i="0" u="none" strike="noStrike">
                        <a:solidFill>
                          <a:sysClr val="windowText" lastClr="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51285666"/>
                  </a:ext>
                </a:extLst>
              </a:tr>
              <a:tr h="189304">
                <a:tc>
                  <a:txBody>
                    <a:bodyPr/>
                    <a:lstStyle/>
                    <a:p>
                      <a:pPr algn="l" fontAlgn="b"/>
                      <a:r>
                        <a:rPr lang="en-US" sz="1100" b="0" u="none" strike="noStrike">
                          <a:solidFill>
                            <a:sysClr val="windowText" lastClr="000000"/>
                          </a:solidFill>
                          <a:effectLst/>
                        </a:rPr>
                        <a:t>Austin Morris</a:t>
                      </a:r>
                      <a:endParaRPr lang="en-US" sz="1100" b="0" i="0" u="none" strike="noStrike">
                        <a:solidFill>
                          <a:sysClr val="windowText" lastClr="000000"/>
                        </a:solidFill>
                        <a:effectLst/>
                        <a:latin typeface="Calibri" panose="020F0502020204030204" pitchFamily="34" charset="0"/>
                      </a:endParaRPr>
                    </a:p>
                  </a:txBody>
                  <a:tcPr marL="3175" marR="3175" marT="3175" marB="0" anchor="b"/>
                </a:tc>
                <a:tc>
                  <a:txBody>
                    <a:bodyPr/>
                    <a:lstStyle/>
                    <a:p>
                      <a:pPr algn="l" fontAlgn="b"/>
                      <a:r>
                        <a:rPr lang="en-US" sz="1100" b="0" u="none" strike="noStrike">
                          <a:solidFill>
                            <a:sysClr val="windowText" lastClr="000000"/>
                          </a:solidFill>
                          <a:effectLst/>
                        </a:rPr>
                        <a:t>Adelaide</a:t>
                      </a:r>
                      <a:endParaRPr lang="en-US" sz="1100" b="0" i="0" u="none" strike="noStrike">
                        <a:solidFill>
                          <a:sysClr val="windowText" lastClr="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528382327"/>
                  </a:ext>
                </a:extLst>
              </a:tr>
              <a:tr h="189304">
                <a:tc>
                  <a:txBody>
                    <a:bodyPr/>
                    <a:lstStyle/>
                    <a:p>
                      <a:pPr algn="l" fontAlgn="b"/>
                      <a:r>
                        <a:rPr lang="en-US" sz="1100" b="0" u="none" strike="noStrike">
                          <a:solidFill>
                            <a:sysClr val="windowText" lastClr="000000"/>
                          </a:solidFill>
                          <a:effectLst/>
                        </a:rPr>
                        <a:t>Danielle Myers</a:t>
                      </a:r>
                      <a:endParaRPr lang="en-US" sz="1100" b="0" i="0" u="none" strike="noStrike">
                        <a:solidFill>
                          <a:sysClr val="windowText" lastClr="000000"/>
                        </a:solidFill>
                        <a:effectLst/>
                        <a:latin typeface="Calibri" panose="020F0502020204030204" pitchFamily="34" charset="0"/>
                      </a:endParaRPr>
                    </a:p>
                  </a:txBody>
                  <a:tcPr marL="3175" marR="3175" marT="3175" marB="0" anchor="b"/>
                </a:tc>
                <a:tc>
                  <a:txBody>
                    <a:bodyPr/>
                    <a:lstStyle/>
                    <a:p>
                      <a:pPr algn="l" fontAlgn="b"/>
                      <a:r>
                        <a:rPr lang="en-US" sz="1100" b="0" u="none" strike="noStrike">
                          <a:solidFill>
                            <a:sysClr val="windowText" lastClr="000000"/>
                          </a:solidFill>
                          <a:effectLst/>
                        </a:rPr>
                        <a:t>Adelaide</a:t>
                      </a:r>
                      <a:endParaRPr lang="en-US" sz="1100" b="0" i="0" u="none" strike="noStrike">
                        <a:solidFill>
                          <a:sysClr val="windowText" lastClr="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2353719977"/>
                  </a:ext>
                </a:extLst>
              </a:tr>
              <a:tr h="189304">
                <a:tc>
                  <a:txBody>
                    <a:bodyPr/>
                    <a:lstStyle/>
                    <a:p>
                      <a:pPr algn="l" fontAlgn="b"/>
                      <a:r>
                        <a:rPr lang="en-US" sz="1100" b="0" u="none" strike="noStrike">
                          <a:solidFill>
                            <a:sysClr val="windowText" lastClr="000000"/>
                          </a:solidFill>
                          <a:effectLst/>
                        </a:rPr>
                        <a:t>Savannah Garcia</a:t>
                      </a:r>
                      <a:endParaRPr lang="en-US" sz="1100" b="0" i="0" u="none" strike="noStrike">
                        <a:solidFill>
                          <a:sysClr val="windowText" lastClr="000000"/>
                        </a:solidFill>
                        <a:effectLst/>
                        <a:latin typeface="Calibri" panose="020F0502020204030204" pitchFamily="34" charset="0"/>
                      </a:endParaRPr>
                    </a:p>
                  </a:txBody>
                  <a:tcPr marL="3175" marR="3175" marT="3175" marB="0" anchor="b"/>
                </a:tc>
                <a:tc>
                  <a:txBody>
                    <a:bodyPr/>
                    <a:lstStyle/>
                    <a:p>
                      <a:pPr algn="l" fontAlgn="b"/>
                      <a:r>
                        <a:rPr lang="en-US" sz="1100" b="0" u="none" strike="noStrike">
                          <a:solidFill>
                            <a:sysClr val="windowText" lastClr="000000"/>
                          </a:solidFill>
                          <a:effectLst/>
                        </a:rPr>
                        <a:t>Hobart</a:t>
                      </a:r>
                      <a:endParaRPr lang="en-US" sz="1100" b="0" i="0" u="none" strike="noStrike">
                        <a:solidFill>
                          <a:sysClr val="windowText" lastClr="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2483913270"/>
                  </a:ext>
                </a:extLst>
              </a:tr>
              <a:tr h="189304">
                <a:tc>
                  <a:txBody>
                    <a:bodyPr/>
                    <a:lstStyle/>
                    <a:p>
                      <a:pPr algn="l" fontAlgn="b"/>
                      <a:r>
                        <a:rPr lang="en-US" sz="1100" b="0" u="none" strike="noStrike">
                          <a:solidFill>
                            <a:sysClr val="windowText" lastClr="000000"/>
                          </a:solidFill>
                          <a:effectLst/>
                        </a:rPr>
                        <a:t>Mia Foster</a:t>
                      </a:r>
                      <a:endParaRPr lang="en-US" sz="1100" b="0" i="0" u="none" strike="noStrike">
                        <a:solidFill>
                          <a:sysClr val="windowText" lastClr="000000"/>
                        </a:solidFill>
                        <a:effectLst/>
                        <a:latin typeface="Calibri" panose="020F0502020204030204" pitchFamily="34" charset="0"/>
                      </a:endParaRPr>
                    </a:p>
                  </a:txBody>
                  <a:tcPr marL="3175" marR="3175" marT="3175" marB="0" anchor="b"/>
                </a:tc>
                <a:tc>
                  <a:txBody>
                    <a:bodyPr/>
                    <a:lstStyle/>
                    <a:p>
                      <a:pPr algn="l" fontAlgn="b"/>
                      <a:r>
                        <a:rPr lang="en-US" sz="1100" b="0" u="none" strike="noStrike">
                          <a:solidFill>
                            <a:sysClr val="windowText" lastClr="000000"/>
                          </a:solidFill>
                          <a:effectLst/>
                        </a:rPr>
                        <a:t>Wagga Wagga</a:t>
                      </a:r>
                      <a:endParaRPr lang="en-US" sz="1100" b="0" i="0" u="none" strike="noStrike">
                        <a:solidFill>
                          <a:sysClr val="windowText" lastClr="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1156868061"/>
                  </a:ext>
                </a:extLst>
              </a:tr>
              <a:tr h="189304">
                <a:tc>
                  <a:txBody>
                    <a:bodyPr/>
                    <a:lstStyle/>
                    <a:p>
                      <a:pPr algn="l" fontAlgn="b"/>
                      <a:r>
                        <a:rPr lang="en-US" sz="1100" b="0" u="none" strike="noStrike">
                          <a:solidFill>
                            <a:sysClr val="windowText" lastClr="000000"/>
                          </a:solidFill>
                          <a:effectLst/>
                        </a:rPr>
                        <a:t>Samuel Anderson</a:t>
                      </a:r>
                      <a:endParaRPr lang="en-US" sz="1100" b="0" i="0" u="none" strike="noStrike">
                        <a:solidFill>
                          <a:sysClr val="windowText" lastClr="000000"/>
                        </a:solidFill>
                        <a:effectLst/>
                        <a:latin typeface="Calibri" panose="020F0502020204030204" pitchFamily="34" charset="0"/>
                      </a:endParaRPr>
                    </a:p>
                  </a:txBody>
                  <a:tcPr marL="3175" marR="3175" marT="3175" marB="0" anchor="b"/>
                </a:tc>
                <a:tc>
                  <a:txBody>
                    <a:bodyPr/>
                    <a:lstStyle/>
                    <a:p>
                      <a:pPr algn="l" fontAlgn="b"/>
                      <a:r>
                        <a:rPr lang="en-US" sz="1100" b="0" u="none" strike="noStrike">
                          <a:solidFill>
                            <a:sysClr val="windowText" lastClr="000000"/>
                          </a:solidFill>
                          <a:effectLst/>
                        </a:rPr>
                        <a:t>Perth</a:t>
                      </a:r>
                      <a:endParaRPr lang="en-US" sz="1100" b="0" i="0" u="none" strike="noStrike">
                        <a:solidFill>
                          <a:sysClr val="windowText" lastClr="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3593544389"/>
                  </a:ext>
                </a:extLst>
              </a:tr>
              <a:tr h="189304">
                <a:tc>
                  <a:txBody>
                    <a:bodyPr/>
                    <a:lstStyle/>
                    <a:p>
                      <a:pPr algn="l" fontAlgn="b"/>
                      <a:r>
                        <a:rPr lang="en-US" sz="1100" b="0" u="none" strike="noStrike">
                          <a:solidFill>
                            <a:sysClr val="windowText" lastClr="000000"/>
                          </a:solidFill>
                          <a:effectLst/>
                        </a:rPr>
                        <a:t>Jenna Cox</a:t>
                      </a:r>
                      <a:endParaRPr lang="en-US" sz="1100" b="0" i="0" u="none" strike="noStrike">
                        <a:solidFill>
                          <a:sysClr val="windowText" lastClr="000000"/>
                        </a:solidFill>
                        <a:effectLst/>
                        <a:latin typeface="Calibri" panose="020F0502020204030204" pitchFamily="34" charset="0"/>
                      </a:endParaRPr>
                    </a:p>
                  </a:txBody>
                  <a:tcPr marL="3175" marR="3175" marT="3175" marB="0" anchor="b"/>
                </a:tc>
                <a:tc>
                  <a:txBody>
                    <a:bodyPr/>
                    <a:lstStyle/>
                    <a:p>
                      <a:pPr algn="l" fontAlgn="b"/>
                      <a:r>
                        <a:rPr lang="en-US" sz="1100" b="0" u="none" strike="noStrike">
                          <a:solidFill>
                            <a:sysClr val="windowText" lastClr="000000"/>
                          </a:solidFill>
                          <a:effectLst/>
                        </a:rPr>
                        <a:t>Darwin</a:t>
                      </a:r>
                      <a:endParaRPr lang="en-US" sz="1100" b="0" i="0" u="none" strike="noStrike">
                        <a:solidFill>
                          <a:sysClr val="windowText" lastClr="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1903468293"/>
                  </a:ext>
                </a:extLst>
              </a:tr>
              <a:tr h="189304">
                <a:tc>
                  <a:txBody>
                    <a:bodyPr/>
                    <a:lstStyle/>
                    <a:p>
                      <a:pPr algn="l" fontAlgn="b"/>
                      <a:r>
                        <a:rPr lang="en-US" sz="1100" b="0" u="none" strike="noStrike">
                          <a:solidFill>
                            <a:sysClr val="windowText" lastClr="000000"/>
                          </a:solidFill>
                          <a:effectLst/>
                        </a:rPr>
                        <a:t>Jake Cox</a:t>
                      </a:r>
                      <a:endParaRPr lang="en-US" sz="1100" b="0" i="0" u="none" strike="noStrike">
                        <a:solidFill>
                          <a:sysClr val="windowText" lastClr="000000"/>
                        </a:solidFill>
                        <a:effectLst/>
                        <a:latin typeface="Calibri" panose="020F0502020204030204" pitchFamily="34" charset="0"/>
                      </a:endParaRPr>
                    </a:p>
                  </a:txBody>
                  <a:tcPr marL="3175" marR="3175" marT="3175" marB="0" anchor="b"/>
                </a:tc>
                <a:tc>
                  <a:txBody>
                    <a:bodyPr/>
                    <a:lstStyle/>
                    <a:p>
                      <a:pPr algn="l" fontAlgn="b"/>
                      <a:r>
                        <a:rPr lang="en-US" sz="1100" b="0" u="none" strike="noStrike" dirty="0">
                          <a:solidFill>
                            <a:sysClr val="windowText" lastClr="000000"/>
                          </a:solidFill>
                          <a:effectLst/>
                        </a:rPr>
                        <a:t>Wagga Wagga</a:t>
                      </a:r>
                      <a:endParaRPr lang="en-US" sz="1100" b="0" i="0" u="none" strike="noStrike" dirty="0">
                        <a:solidFill>
                          <a:sysClr val="windowText" lastClr="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1143323249"/>
                  </a:ext>
                </a:extLst>
              </a:tr>
            </a:tbl>
          </a:graphicData>
        </a:graphic>
      </p:graphicFrame>
    </p:spTree>
    <p:extLst>
      <p:ext uri="{BB962C8B-B14F-4D97-AF65-F5344CB8AC3E}">
        <p14:creationId xmlns:p14="http://schemas.microsoft.com/office/powerpoint/2010/main" val="1108154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6FF17-FA28-C1F3-919A-A3CB89CC0264}"/>
              </a:ext>
            </a:extLst>
          </p:cNvPr>
          <p:cNvSpPr>
            <a:spLocks noGrp="1"/>
          </p:cNvSpPr>
          <p:nvPr>
            <p:ph type="title"/>
          </p:nvPr>
        </p:nvSpPr>
        <p:spPr>
          <a:xfrm>
            <a:off x="-28824" y="-6535"/>
            <a:ext cx="7313657" cy="423386"/>
          </a:xfrm>
        </p:spPr>
        <p:txBody>
          <a:bodyPr/>
          <a:lstStyle/>
          <a:p>
            <a:r>
              <a:rPr lang="en-US" sz="1800" dirty="0"/>
              <a:t>Best Salesperson by most transactions made (Monthly)</a:t>
            </a:r>
          </a:p>
          <a:p>
            <a:endParaRPr lang="en-US" dirty="0"/>
          </a:p>
        </p:txBody>
      </p:sp>
      <p:graphicFrame>
        <p:nvGraphicFramePr>
          <p:cNvPr id="4" name="Chart 3">
            <a:extLst>
              <a:ext uri="{FF2B5EF4-FFF2-40B4-BE49-F238E27FC236}">
                <a16:creationId xmlns:a16="http://schemas.microsoft.com/office/drawing/2014/main" id="{A69C1E87-4502-A9BD-012A-0A95D2C1B981}"/>
              </a:ext>
            </a:extLst>
          </p:cNvPr>
          <p:cNvGraphicFramePr>
            <a:graphicFrameLocks/>
          </p:cNvGraphicFramePr>
          <p:nvPr>
            <p:extLst>
              <p:ext uri="{D42A27DB-BD31-4B8C-83A1-F6EECF244321}">
                <p14:modId xmlns:p14="http://schemas.microsoft.com/office/powerpoint/2010/main" val="1948311858"/>
              </p:ext>
            </p:extLst>
          </p:nvPr>
        </p:nvGraphicFramePr>
        <p:xfrm>
          <a:off x="547480" y="1642441"/>
          <a:ext cx="8458200" cy="325755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6A702F40-E9D1-64BF-E3C9-139DBA531830}"/>
              </a:ext>
            </a:extLst>
          </p:cNvPr>
          <p:cNvSpPr txBox="1"/>
          <p:nvPr/>
        </p:nvSpPr>
        <p:spPr>
          <a:xfrm>
            <a:off x="-28824" y="4208070"/>
            <a:ext cx="93593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AU" sz="1000" b="1" i="1" dirty="0">
                <a:solidFill>
                  <a:schemeClr val="bg1">
                    <a:lumMod val="10000"/>
                  </a:schemeClr>
                </a:solidFill>
              </a:rPr>
              <a:t>Salesperson</a:t>
            </a:r>
            <a:endParaRPr lang="en-US" sz="1000" b="1" i="1" dirty="0">
              <a:solidFill>
                <a:schemeClr val="bg1">
                  <a:lumMod val="10000"/>
                </a:schemeClr>
              </a:solidFill>
            </a:endParaRPr>
          </a:p>
          <a:p>
            <a:endParaRPr lang="en-US" dirty="0"/>
          </a:p>
        </p:txBody>
      </p:sp>
      <p:sp>
        <p:nvSpPr>
          <p:cNvPr id="6" name="TextBox 5">
            <a:extLst>
              <a:ext uri="{FF2B5EF4-FFF2-40B4-BE49-F238E27FC236}">
                <a16:creationId xmlns:a16="http://schemas.microsoft.com/office/drawing/2014/main" id="{3691FBE1-FDAF-D47D-DE64-551067FF23E5}"/>
              </a:ext>
            </a:extLst>
          </p:cNvPr>
          <p:cNvSpPr txBox="1"/>
          <p:nvPr/>
        </p:nvSpPr>
        <p:spPr>
          <a:xfrm>
            <a:off x="289890" y="4439478"/>
            <a:ext cx="5714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AU" sz="1000" b="1" i="1" dirty="0">
                <a:solidFill>
                  <a:schemeClr val="bg1">
                    <a:lumMod val="10000"/>
                  </a:schemeClr>
                </a:solidFill>
              </a:rPr>
              <a:t>Month</a:t>
            </a:r>
            <a:endParaRPr lang="en-US" sz="1000" b="1" i="1" dirty="0">
              <a:solidFill>
                <a:schemeClr val="bg1">
                  <a:lumMod val="10000"/>
                </a:schemeClr>
              </a:solidFill>
            </a:endParaRPr>
          </a:p>
          <a:p>
            <a:endParaRPr lang="en-US" dirty="0"/>
          </a:p>
        </p:txBody>
      </p:sp>
      <p:sp>
        <p:nvSpPr>
          <p:cNvPr id="7" name="TextBox 6">
            <a:extLst>
              <a:ext uri="{FF2B5EF4-FFF2-40B4-BE49-F238E27FC236}">
                <a16:creationId xmlns:a16="http://schemas.microsoft.com/office/drawing/2014/main" id="{CBC1C3C5-904F-8F75-D980-7C1868EA1AF2}"/>
              </a:ext>
            </a:extLst>
          </p:cNvPr>
          <p:cNvSpPr txBox="1"/>
          <p:nvPr/>
        </p:nvSpPr>
        <p:spPr>
          <a:xfrm>
            <a:off x="57977" y="1395068"/>
            <a:ext cx="1515716"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AU" sz="1000" b="1" i="1" dirty="0">
                <a:solidFill>
                  <a:schemeClr val="bg1">
                    <a:lumMod val="10000"/>
                  </a:schemeClr>
                </a:solidFill>
              </a:rPr>
              <a:t>No. of transactions</a:t>
            </a:r>
          </a:p>
        </p:txBody>
      </p:sp>
      <p:sp>
        <p:nvSpPr>
          <p:cNvPr id="9" name="Arrow: Right 8">
            <a:extLst>
              <a:ext uri="{FF2B5EF4-FFF2-40B4-BE49-F238E27FC236}">
                <a16:creationId xmlns:a16="http://schemas.microsoft.com/office/drawing/2014/main" id="{737C1024-FD39-0822-F86F-875C8338295B}"/>
              </a:ext>
            </a:extLst>
          </p:cNvPr>
          <p:cNvSpPr/>
          <p:nvPr/>
        </p:nvSpPr>
        <p:spPr>
          <a:xfrm>
            <a:off x="861389" y="4300662"/>
            <a:ext cx="45719"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92A4B512-2B0D-BFC0-F569-FDE47A82DA1C}"/>
              </a:ext>
            </a:extLst>
          </p:cNvPr>
          <p:cNvSpPr/>
          <p:nvPr/>
        </p:nvSpPr>
        <p:spPr>
          <a:xfrm>
            <a:off x="874756" y="4557781"/>
            <a:ext cx="45719"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7AFA9DCC-690F-A327-15F4-ACDD5C9D5F8D}"/>
              </a:ext>
            </a:extLst>
          </p:cNvPr>
          <p:cNvGraphicFramePr>
            <a:graphicFrameLocks noGrp="1"/>
          </p:cNvGraphicFramePr>
          <p:nvPr>
            <p:extLst>
              <p:ext uri="{D42A27DB-BD31-4B8C-83A1-F6EECF244321}">
                <p14:modId xmlns:p14="http://schemas.microsoft.com/office/powerpoint/2010/main" val="3552978203"/>
              </p:ext>
            </p:extLst>
          </p:nvPr>
        </p:nvGraphicFramePr>
        <p:xfrm>
          <a:off x="6629400" y="-6535"/>
          <a:ext cx="2514600" cy="2286611"/>
        </p:xfrm>
        <a:graphic>
          <a:graphicData uri="http://schemas.openxmlformats.org/drawingml/2006/table">
            <a:tbl>
              <a:tblPr>
                <a:tableStyleId>{3C2FFA5D-87B4-456A-9821-1D502468CF0F}</a:tableStyleId>
              </a:tblPr>
              <a:tblGrid>
                <a:gridCol w="1356008">
                  <a:extLst>
                    <a:ext uri="{9D8B030D-6E8A-4147-A177-3AD203B41FA5}">
                      <a16:colId xmlns:a16="http://schemas.microsoft.com/office/drawing/2014/main" val="766949774"/>
                    </a:ext>
                  </a:extLst>
                </a:gridCol>
                <a:gridCol w="1158592">
                  <a:extLst>
                    <a:ext uri="{9D8B030D-6E8A-4147-A177-3AD203B41FA5}">
                      <a16:colId xmlns:a16="http://schemas.microsoft.com/office/drawing/2014/main" val="85218900"/>
                    </a:ext>
                  </a:extLst>
                </a:gridCol>
              </a:tblGrid>
              <a:tr h="236831">
                <a:tc>
                  <a:txBody>
                    <a:bodyPr/>
                    <a:lstStyle/>
                    <a:p>
                      <a:pPr algn="l" fontAlgn="b"/>
                      <a:r>
                        <a:rPr lang="en-US" sz="1100" b="1" u="none" strike="noStrike" dirty="0" err="1">
                          <a:solidFill>
                            <a:sysClr val="windowText" lastClr="000000"/>
                          </a:solidFill>
                          <a:effectLst/>
                        </a:rPr>
                        <a:t>SalespersonName</a:t>
                      </a:r>
                      <a:endParaRPr lang="en-US" sz="1100" b="1" i="0" u="none" strike="noStrike" dirty="0">
                        <a:solidFill>
                          <a:sysClr val="windowText" lastClr="000000"/>
                        </a:solidFill>
                        <a:effectLst/>
                        <a:latin typeface="Calibri" panose="020F0502020204030204" pitchFamily="34" charset="0"/>
                      </a:endParaRPr>
                    </a:p>
                  </a:txBody>
                  <a:tcPr marL="3175" marR="3175" marT="3175" marB="0" anchor="b"/>
                </a:tc>
                <a:tc>
                  <a:txBody>
                    <a:bodyPr/>
                    <a:lstStyle/>
                    <a:p>
                      <a:pPr algn="l" fontAlgn="b"/>
                      <a:r>
                        <a:rPr lang="en-US" sz="1100" b="1" u="none" strike="noStrike" dirty="0">
                          <a:solidFill>
                            <a:sysClr val="windowText" lastClr="000000"/>
                          </a:solidFill>
                          <a:effectLst/>
                        </a:rPr>
                        <a:t>Office Location</a:t>
                      </a:r>
                      <a:endParaRPr lang="en-US" sz="1100" b="1" i="0" u="none" strike="noStrike" dirty="0">
                        <a:solidFill>
                          <a:sysClr val="windowText" lastClr="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2063104493"/>
                  </a:ext>
                </a:extLst>
              </a:tr>
              <a:tr h="148857">
                <a:tc>
                  <a:txBody>
                    <a:bodyPr/>
                    <a:lstStyle/>
                    <a:p>
                      <a:pPr algn="l" fontAlgn="b"/>
                      <a:r>
                        <a:rPr lang="en-US" sz="1100" u="none" strike="noStrike" dirty="0">
                          <a:solidFill>
                            <a:sysClr val="windowText" lastClr="000000"/>
                          </a:solidFill>
                          <a:effectLst/>
                        </a:rPr>
                        <a:t>Victoria Cotton</a:t>
                      </a:r>
                      <a:endParaRPr lang="en-US" sz="1100" b="0" i="0" u="none" strike="noStrike" dirty="0">
                        <a:solidFill>
                          <a:sysClr val="windowText" lastClr="000000"/>
                        </a:solidFill>
                        <a:effectLst/>
                        <a:latin typeface="Calibri" panose="020F0502020204030204" pitchFamily="34" charset="0"/>
                      </a:endParaRPr>
                    </a:p>
                  </a:txBody>
                  <a:tcPr marL="3175" marR="3175" marT="3175" marB="0" anchor="b"/>
                </a:tc>
                <a:tc>
                  <a:txBody>
                    <a:bodyPr/>
                    <a:lstStyle/>
                    <a:p>
                      <a:pPr algn="l" fontAlgn="b"/>
                      <a:r>
                        <a:rPr lang="en-US" sz="1100" u="none" strike="noStrike">
                          <a:solidFill>
                            <a:sysClr val="windowText" lastClr="000000"/>
                          </a:solidFill>
                          <a:effectLst/>
                        </a:rPr>
                        <a:t>Wollongong</a:t>
                      </a:r>
                      <a:endParaRPr lang="en-US" sz="1100" b="0" i="0" u="none" strike="noStrike">
                        <a:solidFill>
                          <a:sysClr val="windowText" lastClr="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2924240944"/>
                  </a:ext>
                </a:extLst>
              </a:tr>
              <a:tr h="148857">
                <a:tc>
                  <a:txBody>
                    <a:bodyPr/>
                    <a:lstStyle/>
                    <a:p>
                      <a:pPr algn="l" fontAlgn="b"/>
                      <a:r>
                        <a:rPr lang="en-US" sz="1100" u="none" strike="noStrike" dirty="0">
                          <a:solidFill>
                            <a:sysClr val="windowText" lastClr="000000"/>
                          </a:solidFill>
                          <a:effectLst/>
                        </a:rPr>
                        <a:t>Carlos King</a:t>
                      </a:r>
                      <a:endParaRPr lang="en-US" sz="1100" b="0" i="0" u="none" strike="noStrike" dirty="0">
                        <a:solidFill>
                          <a:sysClr val="windowText" lastClr="000000"/>
                        </a:solidFill>
                        <a:effectLst/>
                        <a:latin typeface="Calibri" panose="020F0502020204030204" pitchFamily="34" charset="0"/>
                      </a:endParaRPr>
                    </a:p>
                  </a:txBody>
                  <a:tcPr marL="3175" marR="3175" marT="3175" marB="0" anchor="b"/>
                </a:tc>
                <a:tc>
                  <a:txBody>
                    <a:bodyPr/>
                    <a:lstStyle/>
                    <a:p>
                      <a:pPr algn="l" fontAlgn="b"/>
                      <a:r>
                        <a:rPr lang="en-US" sz="1100" u="none" strike="noStrike">
                          <a:solidFill>
                            <a:sysClr val="windowText" lastClr="000000"/>
                          </a:solidFill>
                          <a:effectLst/>
                        </a:rPr>
                        <a:t>Melbourne</a:t>
                      </a:r>
                      <a:endParaRPr lang="en-US" sz="1100" b="0" i="0" u="none" strike="noStrike">
                        <a:solidFill>
                          <a:sysClr val="windowText" lastClr="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3689749385"/>
                  </a:ext>
                </a:extLst>
              </a:tr>
              <a:tr h="148857">
                <a:tc>
                  <a:txBody>
                    <a:bodyPr/>
                    <a:lstStyle/>
                    <a:p>
                      <a:pPr algn="l" fontAlgn="b"/>
                      <a:r>
                        <a:rPr lang="en-US" sz="1100" u="none" strike="noStrike">
                          <a:solidFill>
                            <a:sysClr val="windowText" lastClr="000000"/>
                          </a:solidFill>
                          <a:effectLst/>
                        </a:rPr>
                        <a:t>Savannah Jones</a:t>
                      </a:r>
                      <a:endParaRPr lang="en-US" sz="1100" b="0" i="0" u="none" strike="noStrike">
                        <a:solidFill>
                          <a:sysClr val="windowText" lastClr="000000"/>
                        </a:solidFill>
                        <a:effectLst/>
                        <a:latin typeface="Calibri" panose="020F0502020204030204" pitchFamily="34" charset="0"/>
                      </a:endParaRPr>
                    </a:p>
                  </a:txBody>
                  <a:tcPr marL="3175" marR="3175" marT="3175" marB="0" anchor="b"/>
                </a:tc>
                <a:tc>
                  <a:txBody>
                    <a:bodyPr/>
                    <a:lstStyle/>
                    <a:p>
                      <a:pPr algn="l" fontAlgn="b"/>
                      <a:r>
                        <a:rPr lang="en-US" sz="1100" u="none" strike="noStrike">
                          <a:solidFill>
                            <a:sysClr val="windowText" lastClr="000000"/>
                          </a:solidFill>
                          <a:effectLst/>
                        </a:rPr>
                        <a:t>Wollongong</a:t>
                      </a:r>
                      <a:endParaRPr lang="en-US" sz="1100" b="0" i="0" u="none" strike="noStrike">
                        <a:solidFill>
                          <a:sysClr val="windowText" lastClr="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2686963737"/>
                  </a:ext>
                </a:extLst>
              </a:tr>
              <a:tr h="148857">
                <a:tc>
                  <a:txBody>
                    <a:bodyPr/>
                    <a:lstStyle/>
                    <a:p>
                      <a:pPr algn="l" fontAlgn="b"/>
                      <a:r>
                        <a:rPr lang="en-US" sz="1100" u="none" strike="noStrike" dirty="0">
                          <a:solidFill>
                            <a:sysClr val="windowText" lastClr="000000"/>
                          </a:solidFill>
                          <a:effectLst/>
                        </a:rPr>
                        <a:t>Joey Clark</a:t>
                      </a:r>
                      <a:endParaRPr lang="en-US" sz="1100" b="0" i="0" u="none" strike="noStrike" dirty="0">
                        <a:solidFill>
                          <a:sysClr val="windowText" lastClr="000000"/>
                        </a:solidFill>
                        <a:effectLst/>
                        <a:latin typeface="Calibri" panose="020F0502020204030204" pitchFamily="34" charset="0"/>
                      </a:endParaRPr>
                    </a:p>
                  </a:txBody>
                  <a:tcPr marL="3175" marR="3175" marT="3175" marB="0" anchor="b"/>
                </a:tc>
                <a:tc>
                  <a:txBody>
                    <a:bodyPr/>
                    <a:lstStyle/>
                    <a:p>
                      <a:pPr algn="l" fontAlgn="b"/>
                      <a:r>
                        <a:rPr lang="en-US" sz="1100" u="none" strike="noStrike">
                          <a:solidFill>
                            <a:sysClr val="windowText" lastClr="000000"/>
                          </a:solidFill>
                          <a:effectLst/>
                        </a:rPr>
                        <a:t>Adelaide</a:t>
                      </a:r>
                      <a:endParaRPr lang="en-US" sz="1100" b="0" i="0" u="none" strike="noStrike">
                        <a:solidFill>
                          <a:sysClr val="windowText" lastClr="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1315808692"/>
                  </a:ext>
                </a:extLst>
              </a:tr>
              <a:tr h="148857">
                <a:tc>
                  <a:txBody>
                    <a:bodyPr/>
                    <a:lstStyle/>
                    <a:p>
                      <a:pPr algn="l" fontAlgn="b"/>
                      <a:r>
                        <a:rPr lang="en-US" sz="1100" u="none" strike="noStrike" dirty="0">
                          <a:solidFill>
                            <a:sysClr val="windowText" lastClr="000000"/>
                          </a:solidFill>
                          <a:effectLst/>
                        </a:rPr>
                        <a:t>Kate Sanchez</a:t>
                      </a:r>
                      <a:endParaRPr lang="en-US" sz="1100" b="0" i="0" u="none" strike="noStrike" dirty="0">
                        <a:solidFill>
                          <a:sysClr val="windowText" lastClr="000000"/>
                        </a:solidFill>
                        <a:effectLst/>
                        <a:latin typeface="Calibri" panose="020F0502020204030204" pitchFamily="34" charset="0"/>
                      </a:endParaRPr>
                    </a:p>
                  </a:txBody>
                  <a:tcPr marL="3175" marR="3175" marT="3175" marB="0" anchor="b"/>
                </a:tc>
                <a:tc>
                  <a:txBody>
                    <a:bodyPr/>
                    <a:lstStyle/>
                    <a:p>
                      <a:pPr algn="l" fontAlgn="b"/>
                      <a:r>
                        <a:rPr lang="en-US" sz="1100" u="none" strike="noStrike">
                          <a:solidFill>
                            <a:sysClr val="windowText" lastClr="000000"/>
                          </a:solidFill>
                          <a:effectLst/>
                        </a:rPr>
                        <a:t>Sydney</a:t>
                      </a:r>
                      <a:endParaRPr lang="en-US" sz="1100" b="0" i="0" u="none" strike="noStrike">
                        <a:solidFill>
                          <a:sysClr val="windowText" lastClr="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3198780476"/>
                  </a:ext>
                </a:extLst>
              </a:tr>
              <a:tr h="148857">
                <a:tc>
                  <a:txBody>
                    <a:bodyPr/>
                    <a:lstStyle/>
                    <a:p>
                      <a:pPr algn="l" fontAlgn="b"/>
                      <a:r>
                        <a:rPr lang="en-US" sz="1100" u="none" strike="noStrike">
                          <a:solidFill>
                            <a:sysClr val="windowText" lastClr="000000"/>
                          </a:solidFill>
                          <a:effectLst/>
                        </a:rPr>
                        <a:t>Isaiah Powell</a:t>
                      </a:r>
                      <a:endParaRPr lang="en-US" sz="1100" b="0" i="0" u="none" strike="noStrike">
                        <a:solidFill>
                          <a:sysClr val="windowText" lastClr="000000"/>
                        </a:solidFill>
                        <a:effectLst/>
                        <a:latin typeface="Calibri" panose="020F0502020204030204" pitchFamily="34" charset="0"/>
                      </a:endParaRPr>
                    </a:p>
                  </a:txBody>
                  <a:tcPr marL="3175" marR="3175" marT="3175" marB="0" anchor="b"/>
                </a:tc>
                <a:tc>
                  <a:txBody>
                    <a:bodyPr/>
                    <a:lstStyle/>
                    <a:p>
                      <a:pPr algn="l" fontAlgn="b"/>
                      <a:r>
                        <a:rPr lang="en-US" sz="1100" u="none" strike="noStrike">
                          <a:solidFill>
                            <a:sysClr val="windowText" lastClr="000000"/>
                          </a:solidFill>
                          <a:effectLst/>
                        </a:rPr>
                        <a:t>Wagga Wagga</a:t>
                      </a:r>
                      <a:endParaRPr lang="en-US" sz="1100" b="0" i="0" u="none" strike="noStrike">
                        <a:solidFill>
                          <a:sysClr val="windowText" lastClr="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566343492"/>
                  </a:ext>
                </a:extLst>
              </a:tr>
              <a:tr h="148857">
                <a:tc>
                  <a:txBody>
                    <a:bodyPr/>
                    <a:lstStyle/>
                    <a:p>
                      <a:pPr algn="l" fontAlgn="b"/>
                      <a:r>
                        <a:rPr lang="en-US" sz="1100" u="none" strike="noStrike" dirty="0">
                          <a:solidFill>
                            <a:sysClr val="windowText" lastClr="000000"/>
                          </a:solidFill>
                          <a:effectLst/>
                        </a:rPr>
                        <a:t>Catherine Moore</a:t>
                      </a:r>
                      <a:endParaRPr lang="en-US" sz="1100" b="0" i="0" u="none" strike="noStrike" dirty="0">
                        <a:solidFill>
                          <a:sysClr val="windowText" lastClr="000000"/>
                        </a:solidFill>
                        <a:effectLst/>
                        <a:latin typeface="Calibri" panose="020F0502020204030204" pitchFamily="34" charset="0"/>
                      </a:endParaRPr>
                    </a:p>
                  </a:txBody>
                  <a:tcPr marL="3175" marR="3175" marT="3175" marB="0" anchor="b"/>
                </a:tc>
                <a:tc>
                  <a:txBody>
                    <a:bodyPr/>
                    <a:lstStyle/>
                    <a:p>
                      <a:pPr algn="l" fontAlgn="b"/>
                      <a:r>
                        <a:rPr lang="en-US" sz="1100" u="none" strike="noStrike">
                          <a:solidFill>
                            <a:sysClr val="windowText" lastClr="000000"/>
                          </a:solidFill>
                          <a:effectLst/>
                        </a:rPr>
                        <a:t>Sydney</a:t>
                      </a:r>
                      <a:endParaRPr lang="en-US" sz="1100" b="0" i="0" u="none" strike="noStrike">
                        <a:solidFill>
                          <a:sysClr val="windowText" lastClr="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3899568117"/>
                  </a:ext>
                </a:extLst>
              </a:tr>
              <a:tr h="148857">
                <a:tc>
                  <a:txBody>
                    <a:bodyPr/>
                    <a:lstStyle/>
                    <a:p>
                      <a:pPr algn="l" fontAlgn="b"/>
                      <a:r>
                        <a:rPr lang="en-US" sz="1100" u="none" strike="noStrike">
                          <a:solidFill>
                            <a:sysClr val="windowText" lastClr="000000"/>
                          </a:solidFill>
                          <a:effectLst/>
                        </a:rPr>
                        <a:t>Caleb Nguyen</a:t>
                      </a:r>
                      <a:endParaRPr lang="en-US" sz="1100" b="0" i="0" u="none" strike="noStrike">
                        <a:solidFill>
                          <a:sysClr val="windowText" lastClr="000000"/>
                        </a:solidFill>
                        <a:effectLst/>
                        <a:latin typeface="Calibri" panose="020F0502020204030204" pitchFamily="34" charset="0"/>
                      </a:endParaRPr>
                    </a:p>
                  </a:txBody>
                  <a:tcPr marL="3175" marR="3175" marT="3175" marB="0" anchor="b"/>
                </a:tc>
                <a:tc>
                  <a:txBody>
                    <a:bodyPr/>
                    <a:lstStyle/>
                    <a:p>
                      <a:pPr algn="l" fontAlgn="b"/>
                      <a:r>
                        <a:rPr lang="en-US" sz="1100" u="none" strike="noStrike">
                          <a:solidFill>
                            <a:sysClr val="windowText" lastClr="000000"/>
                          </a:solidFill>
                          <a:effectLst/>
                        </a:rPr>
                        <a:t>Sydney</a:t>
                      </a:r>
                      <a:endParaRPr lang="en-US" sz="1100" b="0" i="0" u="none" strike="noStrike">
                        <a:solidFill>
                          <a:sysClr val="windowText" lastClr="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3746571673"/>
                  </a:ext>
                </a:extLst>
              </a:tr>
              <a:tr h="148857">
                <a:tc>
                  <a:txBody>
                    <a:bodyPr/>
                    <a:lstStyle/>
                    <a:p>
                      <a:pPr algn="l" fontAlgn="b"/>
                      <a:r>
                        <a:rPr lang="en-US" sz="1100" u="none" strike="noStrike">
                          <a:solidFill>
                            <a:sysClr val="windowText" lastClr="000000"/>
                          </a:solidFill>
                          <a:effectLst/>
                        </a:rPr>
                        <a:t>Mia Foster</a:t>
                      </a:r>
                      <a:endParaRPr lang="en-US" sz="1100" b="0" i="0" u="none" strike="noStrike">
                        <a:solidFill>
                          <a:sysClr val="windowText" lastClr="000000"/>
                        </a:solidFill>
                        <a:effectLst/>
                        <a:latin typeface="Calibri" panose="020F0502020204030204" pitchFamily="34" charset="0"/>
                      </a:endParaRPr>
                    </a:p>
                  </a:txBody>
                  <a:tcPr marL="3175" marR="3175" marT="3175" marB="0" anchor="b"/>
                </a:tc>
                <a:tc>
                  <a:txBody>
                    <a:bodyPr/>
                    <a:lstStyle/>
                    <a:p>
                      <a:pPr algn="l" fontAlgn="b"/>
                      <a:r>
                        <a:rPr lang="en-US" sz="1100" u="none" strike="noStrike">
                          <a:solidFill>
                            <a:sysClr val="windowText" lastClr="000000"/>
                          </a:solidFill>
                          <a:effectLst/>
                        </a:rPr>
                        <a:t>Wagga Wagga</a:t>
                      </a:r>
                      <a:endParaRPr lang="en-US" sz="1100" b="0" i="0" u="none" strike="noStrike">
                        <a:solidFill>
                          <a:sysClr val="windowText" lastClr="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2761055309"/>
                  </a:ext>
                </a:extLst>
              </a:tr>
              <a:tr h="148857">
                <a:tc>
                  <a:txBody>
                    <a:bodyPr/>
                    <a:lstStyle/>
                    <a:p>
                      <a:pPr algn="l" fontAlgn="b"/>
                      <a:r>
                        <a:rPr lang="en-US" sz="1100" u="none" strike="noStrike">
                          <a:solidFill>
                            <a:sysClr val="windowText" lastClr="000000"/>
                          </a:solidFill>
                          <a:effectLst/>
                        </a:rPr>
                        <a:t>Vanessa King</a:t>
                      </a:r>
                      <a:endParaRPr lang="en-US" sz="1100" b="0" i="0" u="none" strike="noStrike">
                        <a:solidFill>
                          <a:sysClr val="windowText" lastClr="000000"/>
                        </a:solidFill>
                        <a:effectLst/>
                        <a:latin typeface="Calibri" panose="020F0502020204030204" pitchFamily="34" charset="0"/>
                      </a:endParaRPr>
                    </a:p>
                  </a:txBody>
                  <a:tcPr marL="3175" marR="3175" marT="3175" marB="0" anchor="b"/>
                </a:tc>
                <a:tc>
                  <a:txBody>
                    <a:bodyPr/>
                    <a:lstStyle/>
                    <a:p>
                      <a:pPr algn="l" fontAlgn="b"/>
                      <a:r>
                        <a:rPr lang="en-US" sz="1100" u="none" strike="noStrike">
                          <a:solidFill>
                            <a:sysClr val="windowText" lastClr="000000"/>
                          </a:solidFill>
                          <a:effectLst/>
                        </a:rPr>
                        <a:t>Sydney</a:t>
                      </a:r>
                      <a:endParaRPr lang="en-US" sz="1100" b="0" i="0" u="none" strike="noStrike">
                        <a:solidFill>
                          <a:sysClr val="windowText" lastClr="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2467178635"/>
                  </a:ext>
                </a:extLst>
              </a:tr>
              <a:tr h="148857">
                <a:tc>
                  <a:txBody>
                    <a:bodyPr/>
                    <a:lstStyle/>
                    <a:p>
                      <a:pPr algn="l" fontAlgn="b"/>
                      <a:r>
                        <a:rPr lang="en-US" sz="1100" u="none" strike="noStrike">
                          <a:solidFill>
                            <a:sysClr val="windowText" lastClr="000000"/>
                          </a:solidFill>
                          <a:effectLst/>
                        </a:rPr>
                        <a:t>Sabrina Wright</a:t>
                      </a:r>
                      <a:endParaRPr lang="en-US" sz="1100" b="0" i="0" u="none" strike="noStrike">
                        <a:solidFill>
                          <a:sysClr val="windowText" lastClr="000000"/>
                        </a:solidFill>
                        <a:effectLst/>
                        <a:latin typeface="Calibri" panose="020F0502020204030204" pitchFamily="34" charset="0"/>
                      </a:endParaRPr>
                    </a:p>
                  </a:txBody>
                  <a:tcPr marL="3175" marR="3175" marT="3175" marB="0" anchor="b"/>
                </a:tc>
                <a:tc>
                  <a:txBody>
                    <a:bodyPr/>
                    <a:lstStyle/>
                    <a:p>
                      <a:pPr algn="l" fontAlgn="b"/>
                      <a:r>
                        <a:rPr lang="en-US" sz="1100" u="none" strike="noStrike">
                          <a:solidFill>
                            <a:sysClr val="windowText" lastClr="000000"/>
                          </a:solidFill>
                          <a:effectLst/>
                        </a:rPr>
                        <a:t>Perth</a:t>
                      </a:r>
                      <a:endParaRPr lang="en-US" sz="1100" b="0" i="0" u="none" strike="noStrike">
                        <a:solidFill>
                          <a:sysClr val="windowText" lastClr="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3797809593"/>
                  </a:ext>
                </a:extLst>
              </a:tr>
              <a:tr h="148857">
                <a:tc>
                  <a:txBody>
                    <a:bodyPr/>
                    <a:lstStyle/>
                    <a:p>
                      <a:pPr algn="l" fontAlgn="b"/>
                      <a:r>
                        <a:rPr lang="en-US" sz="1100" u="none" strike="noStrike">
                          <a:solidFill>
                            <a:sysClr val="windowText" lastClr="000000"/>
                          </a:solidFill>
                          <a:effectLst/>
                        </a:rPr>
                        <a:t>Catherine Howard</a:t>
                      </a:r>
                      <a:endParaRPr lang="en-US" sz="1100" b="0" i="0" u="none" strike="noStrike">
                        <a:solidFill>
                          <a:sysClr val="windowText" lastClr="000000"/>
                        </a:solidFill>
                        <a:effectLst/>
                        <a:latin typeface="Calibri" panose="020F0502020204030204" pitchFamily="34" charset="0"/>
                      </a:endParaRPr>
                    </a:p>
                  </a:txBody>
                  <a:tcPr marL="3175" marR="3175" marT="3175" marB="0" anchor="b"/>
                </a:tc>
                <a:tc>
                  <a:txBody>
                    <a:bodyPr/>
                    <a:lstStyle/>
                    <a:p>
                      <a:pPr algn="l" fontAlgn="b"/>
                      <a:r>
                        <a:rPr lang="en-US" sz="1100" u="none" strike="noStrike" dirty="0">
                          <a:solidFill>
                            <a:sysClr val="windowText" lastClr="000000"/>
                          </a:solidFill>
                          <a:effectLst/>
                        </a:rPr>
                        <a:t>Sydney</a:t>
                      </a:r>
                      <a:endParaRPr lang="en-US" sz="1100" b="0" i="0" u="none" strike="noStrike" dirty="0">
                        <a:solidFill>
                          <a:sysClr val="windowText" lastClr="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988254424"/>
                  </a:ext>
                </a:extLst>
              </a:tr>
            </a:tbl>
          </a:graphicData>
        </a:graphic>
      </p:graphicFrame>
    </p:spTree>
    <p:extLst>
      <p:ext uri="{BB962C8B-B14F-4D97-AF65-F5344CB8AC3E}">
        <p14:creationId xmlns:p14="http://schemas.microsoft.com/office/powerpoint/2010/main" val="3392223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DCFA3-BF44-CC19-A594-4F4A10CCBE7A}"/>
              </a:ext>
            </a:extLst>
          </p:cNvPr>
          <p:cNvSpPr>
            <a:spLocks noGrp="1"/>
          </p:cNvSpPr>
          <p:nvPr>
            <p:ph type="title"/>
          </p:nvPr>
        </p:nvSpPr>
        <p:spPr>
          <a:xfrm>
            <a:off x="0" y="0"/>
            <a:ext cx="7704000" cy="572700"/>
          </a:xfrm>
        </p:spPr>
        <p:txBody>
          <a:bodyPr/>
          <a:lstStyle/>
          <a:p>
            <a:r>
              <a:rPr lang="en-AU" sz="1800" dirty="0"/>
              <a:t>Top 10 Overall Best salesperson by </a:t>
            </a:r>
            <a:r>
              <a:rPr lang="en-US" sz="1800" dirty="0"/>
              <a:t>most transactions made.</a:t>
            </a:r>
            <a:endParaRPr lang="en-US" dirty="0"/>
          </a:p>
        </p:txBody>
      </p:sp>
      <p:graphicFrame>
        <p:nvGraphicFramePr>
          <p:cNvPr id="4" name="Chart 3">
            <a:extLst>
              <a:ext uri="{FF2B5EF4-FFF2-40B4-BE49-F238E27FC236}">
                <a16:creationId xmlns:a16="http://schemas.microsoft.com/office/drawing/2014/main" id="{E0FA4A02-7152-8981-11B2-B71AAAB6ED37}"/>
              </a:ext>
            </a:extLst>
          </p:cNvPr>
          <p:cNvGraphicFramePr>
            <a:graphicFrameLocks/>
          </p:cNvGraphicFramePr>
          <p:nvPr>
            <p:extLst>
              <p:ext uri="{D42A27DB-BD31-4B8C-83A1-F6EECF244321}">
                <p14:modId xmlns:p14="http://schemas.microsoft.com/office/powerpoint/2010/main" val="615343116"/>
              </p:ext>
            </p:extLst>
          </p:nvPr>
        </p:nvGraphicFramePr>
        <p:xfrm>
          <a:off x="544966" y="1378722"/>
          <a:ext cx="8429625" cy="346392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66B5CC74-8017-5768-54AC-0A011A4EDABA}"/>
              </a:ext>
            </a:extLst>
          </p:cNvPr>
          <p:cNvSpPr txBox="1"/>
          <p:nvPr/>
        </p:nvSpPr>
        <p:spPr>
          <a:xfrm>
            <a:off x="64293" y="4250617"/>
            <a:ext cx="961345" cy="400110"/>
          </a:xfrm>
          <a:prstGeom prst="rect">
            <a:avLst/>
          </a:prstGeom>
          <a:noFill/>
        </p:spPr>
        <p:txBody>
          <a:bodyPr wrap="square" rtlCol="0">
            <a:spAutoFit/>
          </a:bodyPr>
          <a:lstStyle/>
          <a:p>
            <a:r>
              <a:rPr lang="en-AU" sz="1000" b="1" i="1" dirty="0">
                <a:solidFill>
                  <a:schemeClr val="bg1">
                    <a:lumMod val="10000"/>
                  </a:schemeClr>
                </a:solidFill>
              </a:rPr>
              <a:t>Salesperson</a:t>
            </a:r>
            <a:endParaRPr lang="en-US" sz="1000" b="1" i="1" dirty="0">
              <a:solidFill>
                <a:schemeClr val="bg1">
                  <a:lumMod val="10000"/>
                </a:schemeClr>
              </a:solidFill>
            </a:endParaRPr>
          </a:p>
          <a:p>
            <a:endParaRPr lang="en-US" sz="1000" dirty="0"/>
          </a:p>
        </p:txBody>
      </p:sp>
      <p:sp>
        <p:nvSpPr>
          <p:cNvPr id="7" name="TextBox 6">
            <a:extLst>
              <a:ext uri="{FF2B5EF4-FFF2-40B4-BE49-F238E27FC236}">
                <a16:creationId xmlns:a16="http://schemas.microsoft.com/office/drawing/2014/main" id="{FCC0C05D-0594-1689-D1C9-51118F28003E}"/>
              </a:ext>
            </a:extLst>
          </p:cNvPr>
          <p:cNvSpPr txBox="1"/>
          <p:nvPr/>
        </p:nvSpPr>
        <p:spPr>
          <a:xfrm>
            <a:off x="270964" y="4571867"/>
            <a:ext cx="898071" cy="246221"/>
          </a:xfrm>
          <a:prstGeom prst="rect">
            <a:avLst/>
          </a:prstGeom>
          <a:noFill/>
        </p:spPr>
        <p:txBody>
          <a:bodyPr wrap="square" rtlCol="0">
            <a:spAutoFit/>
          </a:bodyPr>
          <a:lstStyle/>
          <a:p>
            <a:r>
              <a:rPr lang="en-AU" sz="1000" b="1" i="1" dirty="0">
                <a:solidFill>
                  <a:schemeClr val="bg1">
                    <a:lumMod val="10000"/>
                  </a:schemeClr>
                </a:solidFill>
              </a:rPr>
              <a:t>Location</a:t>
            </a:r>
            <a:endParaRPr lang="en-US" sz="1000" b="1" i="1" dirty="0">
              <a:solidFill>
                <a:schemeClr val="bg1">
                  <a:lumMod val="10000"/>
                </a:schemeClr>
              </a:solidFill>
            </a:endParaRPr>
          </a:p>
        </p:txBody>
      </p:sp>
      <p:sp>
        <p:nvSpPr>
          <p:cNvPr id="8" name="TextBox 7">
            <a:extLst>
              <a:ext uri="{FF2B5EF4-FFF2-40B4-BE49-F238E27FC236}">
                <a16:creationId xmlns:a16="http://schemas.microsoft.com/office/drawing/2014/main" id="{F72C411D-817C-F258-66B4-836927933E3C}"/>
              </a:ext>
            </a:extLst>
          </p:cNvPr>
          <p:cNvSpPr txBox="1"/>
          <p:nvPr/>
        </p:nvSpPr>
        <p:spPr>
          <a:xfrm>
            <a:off x="0" y="1100494"/>
            <a:ext cx="4996542" cy="246221"/>
          </a:xfrm>
          <a:prstGeom prst="rect">
            <a:avLst/>
          </a:prstGeom>
          <a:noFill/>
        </p:spPr>
        <p:txBody>
          <a:bodyPr wrap="square">
            <a:spAutoFit/>
          </a:bodyPr>
          <a:lstStyle/>
          <a:p>
            <a:r>
              <a:rPr lang="en-AU" sz="1000" b="1" i="1" dirty="0">
                <a:solidFill>
                  <a:schemeClr val="bg1">
                    <a:lumMod val="10000"/>
                  </a:schemeClr>
                </a:solidFill>
              </a:rPr>
              <a:t>No. of Transactions</a:t>
            </a:r>
            <a:endParaRPr lang="en-US" sz="1000" b="1" i="1" dirty="0">
              <a:solidFill>
                <a:schemeClr val="bg1">
                  <a:lumMod val="10000"/>
                </a:schemeClr>
              </a:solidFill>
            </a:endParaRPr>
          </a:p>
        </p:txBody>
      </p:sp>
    </p:spTree>
    <p:extLst>
      <p:ext uri="{BB962C8B-B14F-4D97-AF65-F5344CB8AC3E}">
        <p14:creationId xmlns:p14="http://schemas.microsoft.com/office/powerpoint/2010/main" val="2042131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56F8-03EA-9961-4CE4-F4084B178F0E}"/>
              </a:ext>
            </a:extLst>
          </p:cNvPr>
          <p:cNvSpPr>
            <a:spLocks noGrp="1"/>
          </p:cNvSpPr>
          <p:nvPr>
            <p:ph type="title"/>
          </p:nvPr>
        </p:nvSpPr>
        <p:spPr>
          <a:xfrm>
            <a:off x="0" y="-26444"/>
            <a:ext cx="5445579" cy="377508"/>
          </a:xfrm>
        </p:spPr>
        <p:txBody>
          <a:bodyPr/>
          <a:lstStyle/>
          <a:p>
            <a:r>
              <a:rPr lang="en-US" sz="1800" dirty="0"/>
              <a:t>Best Salesperson by most goods sold (Monthly)</a:t>
            </a:r>
            <a:br>
              <a:rPr lang="en-US" sz="1800" dirty="0"/>
            </a:br>
            <a:endParaRPr lang="en-US" sz="1800" dirty="0"/>
          </a:p>
        </p:txBody>
      </p:sp>
      <p:sp>
        <p:nvSpPr>
          <p:cNvPr id="5" name="Arrow: Right 4">
            <a:extLst>
              <a:ext uri="{FF2B5EF4-FFF2-40B4-BE49-F238E27FC236}">
                <a16:creationId xmlns:a16="http://schemas.microsoft.com/office/drawing/2014/main" id="{504A655F-A3D9-41C9-A12C-BEF30D550A00}"/>
              </a:ext>
            </a:extLst>
          </p:cNvPr>
          <p:cNvSpPr/>
          <p:nvPr/>
        </p:nvSpPr>
        <p:spPr>
          <a:xfrm>
            <a:off x="928232" y="4387901"/>
            <a:ext cx="45719"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8AD003D-654C-E8FB-2671-86BBE5A3DC0E}"/>
              </a:ext>
            </a:extLst>
          </p:cNvPr>
          <p:cNvSpPr txBox="1"/>
          <p:nvPr/>
        </p:nvSpPr>
        <p:spPr>
          <a:xfrm>
            <a:off x="-79534" y="4300238"/>
            <a:ext cx="1076551" cy="400110"/>
          </a:xfrm>
          <a:prstGeom prst="rect">
            <a:avLst/>
          </a:prstGeom>
          <a:noFill/>
        </p:spPr>
        <p:txBody>
          <a:bodyPr wrap="square" rtlCol="0">
            <a:spAutoFit/>
          </a:bodyPr>
          <a:lstStyle/>
          <a:p>
            <a:r>
              <a:rPr lang="en-AU" sz="1000" b="1" i="1" dirty="0">
                <a:solidFill>
                  <a:schemeClr val="bg1">
                    <a:lumMod val="10000"/>
                  </a:schemeClr>
                </a:solidFill>
              </a:rPr>
              <a:t>Salesperson</a:t>
            </a:r>
            <a:endParaRPr lang="en-US" sz="1000" b="1" i="1" dirty="0">
              <a:solidFill>
                <a:schemeClr val="bg1">
                  <a:lumMod val="10000"/>
                </a:schemeClr>
              </a:solidFill>
            </a:endParaRPr>
          </a:p>
          <a:p>
            <a:endParaRPr lang="en-US" sz="1000" dirty="0"/>
          </a:p>
        </p:txBody>
      </p:sp>
      <p:sp>
        <p:nvSpPr>
          <p:cNvPr id="8" name="TextBox 7">
            <a:extLst>
              <a:ext uri="{FF2B5EF4-FFF2-40B4-BE49-F238E27FC236}">
                <a16:creationId xmlns:a16="http://schemas.microsoft.com/office/drawing/2014/main" id="{50E3D7B9-991B-4A5A-56C2-87A94A4116C8}"/>
              </a:ext>
            </a:extLst>
          </p:cNvPr>
          <p:cNvSpPr txBox="1"/>
          <p:nvPr/>
        </p:nvSpPr>
        <p:spPr>
          <a:xfrm>
            <a:off x="319994" y="4684716"/>
            <a:ext cx="571500" cy="246221"/>
          </a:xfrm>
          <a:prstGeom prst="rect">
            <a:avLst/>
          </a:prstGeom>
          <a:noFill/>
        </p:spPr>
        <p:txBody>
          <a:bodyPr wrap="square">
            <a:spAutoFit/>
          </a:bodyPr>
          <a:lstStyle/>
          <a:p>
            <a:r>
              <a:rPr lang="en-AU" sz="1000" b="1" i="1" dirty="0">
                <a:solidFill>
                  <a:schemeClr val="bg1">
                    <a:lumMod val="10000"/>
                  </a:schemeClr>
                </a:solidFill>
              </a:rPr>
              <a:t>Month</a:t>
            </a:r>
            <a:endParaRPr lang="en-US" sz="1000" b="1" i="1" dirty="0">
              <a:solidFill>
                <a:schemeClr val="bg1">
                  <a:lumMod val="10000"/>
                </a:schemeClr>
              </a:solidFill>
            </a:endParaRPr>
          </a:p>
        </p:txBody>
      </p:sp>
      <p:sp>
        <p:nvSpPr>
          <p:cNvPr id="10" name="TextBox 9">
            <a:extLst>
              <a:ext uri="{FF2B5EF4-FFF2-40B4-BE49-F238E27FC236}">
                <a16:creationId xmlns:a16="http://schemas.microsoft.com/office/drawing/2014/main" id="{1B7ACAEE-270C-5587-08CA-95DA7A77F92E}"/>
              </a:ext>
            </a:extLst>
          </p:cNvPr>
          <p:cNvSpPr txBox="1"/>
          <p:nvPr/>
        </p:nvSpPr>
        <p:spPr>
          <a:xfrm>
            <a:off x="8253" y="732739"/>
            <a:ext cx="1306286" cy="249024"/>
          </a:xfrm>
          <a:prstGeom prst="rect">
            <a:avLst/>
          </a:prstGeom>
          <a:noFill/>
        </p:spPr>
        <p:txBody>
          <a:bodyPr wrap="square">
            <a:spAutoFit/>
          </a:bodyPr>
          <a:lstStyle/>
          <a:p>
            <a:r>
              <a:rPr lang="en-AU" sz="1000" b="1" i="1" dirty="0">
                <a:solidFill>
                  <a:schemeClr val="bg1">
                    <a:lumMod val="10000"/>
                  </a:schemeClr>
                </a:solidFill>
              </a:rPr>
              <a:t>No. of Goods sold</a:t>
            </a:r>
            <a:endParaRPr lang="en-US" sz="1000" b="1" i="1" dirty="0">
              <a:solidFill>
                <a:schemeClr val="bg1">
                  <a:lumMod val="10000"/>
                </a:schemeClr>
              </a:solidFill>
            </a:endParaRPr>
          </a:p>
        </p:txBody>
      </p:sp>
      <p:graphicFrame>
        <p:nvGraphicFramePr>
          <p:cNvPr id="3" name="Chart 2">
            <a:extLst>
              <a:ext uri="{FF2B5EF4-FFF2-40B4-BE49-F238E27FC236}">
                <a16:creationId xmlns:a16="http://schemas.microsoft.com/office/drawing/2014/main" id="{6D7878B2-608B-5EEF-6EFA-1F9C660BE123}"/>
              </a:ext>
            </a:extLst>
          </p:cNvPr>
          <p:cNvGraphicFramePr>
            <a:graphicFrameLocks/>
          </p:cNvGraphicFramePr>
          <p:nvPr>
            <p:extLst>
              <p:ext uri="{D42A27DB-BD31-4B8C-83A1-F6EECF244321}">
                <p14:modId xmlns:p14="http://schemas.microsoft.com/office/powerpoint/2010/main" val="243528009"/>
              </p:ext>
            </p:extLst>
          </p:nvPr>
        </p:nvGraphicFramePr>
        <p:xfrm>
          <a:off x="1229905" y="1363438"/>
          <a:ext cx="7571194" cy="3780062"/>
        </p:xfrm>
        <a:graphic>
          <a:graphicData uri="http://schemas.openxmlformats.org/drawingml/2006/chart">
            <c:chart xmlns:c="http://schemas.openxmlformats.org/drawingml/2006/chart" xmlns:r="http://schemas.openxmlformats.org/officeDocument/2006/relationships" r:id="rId2"/>
          </a:graphicData>
        </a:graphic>
      </p:graphicFrame>
      <p:sp>
        <p:nvSpPr>
          <p:cNvPr id="7" name="Arrow: Right 6">
            <a:extLst>
              <a:ext uri="{FF2B5EF4-FFF2-40B4-BE49-F238E27FC236}">
                <a16:creationId xmlns:a16="http://schemas.microsoft.com/office/drawing/2014/main" id="{AE895FB8-6AD2-AA2B-A63A-37EE7FA6FA85}"/>
              </a:ext>
            </a:extLst>
          </p:cNvPr>
          <p:cNvSpPr/>
          <p:nvPr/>
        </p:nvSpPr>
        <p:spPr>
          <a:xfrm>
            <a:off x="928143" y="4777739"/>
            <a:ext cx="45719"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a:extLst>
              <a:ext uri="{FF2B5EF4-FFF2-40B4-BE49-F238E27FC236}">
                <a16:creationId xmlns:a16="http://schemas.microsoft.com/office/drawing/2014/main" id="{03ECD841-DEC9-8702-2B30-66C1D7BB4F80}"/>
              </a:ext>
            </a:extLst>
          </p:cNvPr>
          <p:cNvGraphicFramePr>
            <a:graphicFrameLocks noGrp="1"/>
          </p:cNvGraphicFramePr>
          <p:nvPr>
            <p:extLst>
              <p:ext uri="{D42A27DB-BD31-4B8C-83A1-F6EECF244321}">
                <p14:modId xmlns:p14="http://schemas.microsoft.com/office/powerpoint/2010/main" val="1645350392"/>
              </p:ext>
            </p:extLst>
          </p:nvPr>
        </p:nvGraphicFramePr>
        <p:xfrm>
          <a:off x="6539505" y="-26444"/>
          <a:ext cx="2596242" cy="1615484"/>
        </p:xfrm>
        <a:graphic>
          <a:graphicData uri="http://schemas.openxmlformats.org/drawingml/2006/table">
            <a:tbl>
              <a:tblPr>
                <a:tableStyleId>{3C2FFA5D-87B4-456A-9821-1D502468CF0F}</a:tableStyleId>
              </a:tblPr>
              <a:tblGrid>
                <a:gridCol w="1094014">
                  <a:extLst>
                    <a:ext uri="{9D8B030D-6E8A-4147-A177-3AD203B41FA5}">
                      <a16:colId xmlns:a16="http://schemas.microsoft.com/office/drawing/2014/main" val="741078924"/>
                    </a:ext>
                  </a:extLst>
                </a:gridCol>
                <a:gridCol w="1502228">
                  <a:extLst>
                    <a:ext uri="{9D8B030D-6E8A-4147-A177-3AD203B41FA5}">
                      <a16:colId xmlns:a16="http://schemas.microsoft.com/office/drawing/2014/main" val="984867705"/>
                    </a:ext>
                  </a:extLst>
                </a:gridCol>
              </a:tblGrid>
              <a:tr h="101130">
                <a:tc>
                  <a:txBody>
                    <a:bodyPr/>
                    <a:lstStyle/>
                    <a:p>
                      <a:pPr algn="l" fontAlgn="b"/>
                      <a:r>
                        <a:rPr lang="en-US" sz="800" b="1" u="none" strike="noStrike" dirty="0" err="1">
                          <a:solidFill>
                            <a:sysClr val="windowText" lastClr="000000"/>
                          </a:solidFill>
                          <a:effectLst/>
                        </a:rPr>
                        <a:t>SalespersonName</a:t>
                      </a:r>
                      <a:endParaRPr lang="en-US" sz="800" b="1" i="0" u="none" strike="noStrike" dirty="0">
                        <a:solidFill>
                          <a:sysClr val="windowText" lastClr="000000"/>
                        </a:solidFill>
                        <a:effectLst/>
                        <a:latin typeface="Calibri" panose="020F0502020204030204" pitchFamily="34" charset="0"/>
                      </a:endParaRPr>
                    </a:p>
                  </a:txBody>
                  <a:tcPr marL="2348" marR="2348" marT="2348" marB="0" anchor="b"/>
                </a:tc>
                <a:tc>
                  <a:txBody>
                    <a:bodyPr/>
                    <a:lstStyle/>
                    <a:p>
                      <a:pPr algn="l" fontAlgn="b"/>
                      <a:r>
                        <a:rPr lang="en-US" sz="800" b="1" u="none" strike="noStrike" dirty="0">
                          <a:solidFill>
                            <a:sysClr val="windowText" lastClr="000000"/>
                          </a:solidFill>
                          <a:effectLst/>
                        </a:rPr>
                        <a:t>Office Location</a:t>
                      </a:r>
                      <a:endParaRPr lang="en-US" sz="800" b="1" i="0" u="none" strike="noStrike" dirty="0">
                        <a:solidFill>
                          <a:sysClr val="windowText" lastClr="000000"/>
                        </a:solidFill>
                        <a:effectLst/>
                        <a:latin typeface="Calibri" panose="020F0502020204030204" pitchFamily="34" charset="0"/>
                      </a:endParaRPr>
                    </a:p>
                  </a:txBody>
                  <a:tcPr marL="2348" marR="2348" marT="2348" marB="0" anchor="b"/>
                </a:tc>
                <a:extLst>
                  <a:ext uri="{0D108BD9-81ED-4DB2-BD59-A6C34878D82A}">
                    <a16:rowId xmlns:a16="http://schemas.microsoft.com/office/drawing/2014/main" val="1627059797"/>
                  </a:ext>
                </a:extLst>
              </a:tr>
              <a:tr h="101130">
                <a:tc>
                  <a:txBody>
                    <a:bodyPr/>
                    <a:lstStyle/>
                    <a:p>
                      <a:pPr algn="l" fontAlgn="b"/>
                      <a:r>
                        <a:rPr lang="en-US" sz="800" u="none" strike="noStrike">
                          <a:solidFill>
                            <a:sysClr val="windowText" lastClr="000000"/>
                          </a:solidFill>
                          <a:effectLst/>
                        </a:rPr>
                        <a:t>David Gonzalez</a:t>
                      </a:r>
                      <a:endParaRPr lang="en-US" sz="800" b="0" i="0" u="none" strike="noStrike">
                        <a:solidFill>
                          <a:sysClr val="windowText" lastClr="000000"/>
                        </a:solidFill>
                        <a:effectLst/>
                        <a:latin typeface="Calibri" panose="020F0502020204030204" pitchFamily="34" charset="0"/>
                      </a:endParaRPr>
                    </a:p>
                  </a:txBody>
                  <a:tcPr marL="2348" marR="2348" marT="2348" marB="0" anchor="b"/>
                </a:tc>
                <a:tc>
                  <a:txBody>
                    <a:bodyPr/>
                    <a:lstStyle/>
                    <a:p>
                      <a:pPr algn="l" fontAlgn="b"/>
                      <a:r>
                        <a:rPr lang="en-US" sz="800" u="none" strike="noStrike">
                          <a:solidFill>
                            <a:sysClr val="windowText" lastClr="000000"/>
                          </a:solidFill>
                          <a:effectLst/>
                        </a:rPr>
                        <a:t>Sydney</a:t>
                      </a:r>
                      <a:endParaRPr lang="en-US" sz="800" b="0" i="0" u="none" strike="noStrike">
                        <a:solidFill>
                          <a:sysClr val="windowText" lastClr="000000"/>
                        </a:solidFill>
                        <a:effectLst/>
                        <a:latin typeface="Calibri" panose="020F0502020204030204" pitchFamily="34" charset="0"/>
                      </a:endParaRPr>
                    </a:p>
                  </a:txBody>
                  <a:tcPr marL="2348" marR="2348" marT="2348" marB="0" anchor="b"/>
                </a:tc>
                <a:extLst>
                  <a:ext uri="{0D108BD9-81ED-4DB2-BD59-A6C34878D82A}">
                    <a16:rowId xmlns:a16="http://schemas.microsoft.com/office/drawing/2014/main" val="2400233524"/>
                  </a:ext>
                </a:extLst>
              </a:tr>
              <a:tr h="99030">
                <a:tc>
                  <a:txBody>
                    <a:bodyPr/>
                    <a:lstStyle/>
                    <a:p>
                      <a:pPr algn="l" fontAlgn="b"/>
                      <a:r>
                        <a:rPr lang="en-US" sz="800" u="none" strike="noStrike">
                          <a:solidFill>
                            <a:sysClr val="windowText" lastClr="000000"/>
                          </a:solidFill>
                          <a:effectLst/>
                        </a:rPr>
                        <a:t>Carlos King</a:t>
                      </a:r>
                      <a:endParaRPr lang="en-US" sz="800" b="0" i="0" u="none" strike="noStrike">
                        <a:solidFill>
                          <a:sysClr val="windowText" lastClr="000000"/>
                        </a:solidFill>
                        <a:effectLst/>
                        <a:latin typeface="Calibri" panose="020F0502020204030204" pitchFamily="34" charset="0"/>
                      </a:endParaRPr>
                    </a:p>
                  </a:txBody>
                  <a:tcPr marL="2348" marR="2348" marT="2348" marB="0" anchor="b"/>
                </a:tc>
                <a:tc>
                  <a:txBody>
                    <a:bodyPr/>
                    <a:lstStyle/>
                    <a:p>
                      <a:pPr algn="l" fontAlgn="b"/>
                      <a:r>
                        <a:rPr lang="en-US" sz="800" u="none" strike="noStrike">
                          <a:solidFill>
                            <a:sysClr val="windowText" lastClr="000000"/>
                          </a:solidFill>
                          <a:effectLst/>
                        </a:rPr>
                        <a:t>Melbourne</a:t>
                      </a:r>
                      <a:endParaRPr lang="en-US" sz="800" b="0" i="0" u="none" strike="noStrike">
                        <a:solidFill>
                          <a:sysClr val="windowText" lastClr="000000"/>
                        </a:solidFill>
                        <a:effectLst/>
                        <a:latin typeface="Calibri" panose="020F0502020204030204" pitchFamily="34" charset="0"/>
                      </a:endParaRPr>
                    </a:p>
                  </a:txBody>
                  <a:tcPr marL="2348" marR="2348" marT="2348" marB="0" anchor="b"/>
                </a:tc>
                <a:extLst>
                  <a:ext uri="{0D108BD9-81ED-4DB2-BD59-A6C34878D82A}">
                    <a16:rowId xmlns:a16="http://schemas.microsoft.com/office/drawing/2014/main" val="417144282"/>
                  </a:ext>
                </a:extLst>
              </a:tr>
              <a:tr h="99030">
                <a:tc>
                  <a:txBody>
                    <a:bodyPr/>
                    <a:lstStyle/>
                    <a:p>
                      <a:pPr algn="l" fontAlgn="b"/>
                      <a:r>
                        <a:rPr lang="en-US" sz="800" u="none" strike="noStrike">
                          <a:solidFill>
                            <a:sysClr val="windowText" lastClr="000000"/>
                          </a:solidFill>
                          <a:effectLst/>
                        </a:rPr>
                        <a:t>Zoe Barnes</a:t>
                      </a:r>
                      <a:endParaRPr lang="en-US" sz="800" b="0" i="0" u="none" strike="noStrike">
                        <a:solidFill>
                          <a:sysClr val="windowText" lastClr="000000"/>
                        </a:solidFill>
                        <a:effectLst/>
                        <a:latin typeface="Calibri" panose="020F0502020204030204" pitchFamily="34" charset="0"/>
                      </a:endParaRPr>
                    </a:p>
                  </a:txBody>
                  <a:tcPr marL="2348" marR="2348" marT="2348" marB="0" anchor="b"/>
                </a:tc>
                <a:tc>
                  <a:txBody>
                    <a:bodyPr/>
                    <a:lstStyle/>
                    <a:p>
                      <a:pPr algn="l" fontAlgn="b"/>
                      <a:r>
                        <a:rPr lang="en-US" sz="800" u="none" strike="noStrike">
                          <a:solidFill>
                            <a:sysClr val="windowText" lastClr="000000"/>
                          </a:solidFill>
                          <a:effectLst/>
                        </a:rPr>
                        <a:t>Brisbane</a:t>
                      </a:r>
                      <a:endParaRPr lang="en-US" sz="800" b="0" i="0" u="none" strike="noStrike">
                        <a:solidFill>
                          <a:sysClr val="windowText" lastClr="000000"/>
                        </a:solidFill>
                        <a:effectLst/>
                        <a:latin typeface="Calibri" panose="020F0502020204030204" pitchFamily="34" charset="0"/>
                      </a:endParaRPr>
                    </a:p>
                  </a:txBody>
                  <a:tcPr marL="2348" marR="2348" marT="2348" marB="0" anchor="b"/>
                </a:tc>
                <a:extLst>
                  <a:ext uri="{0D108BD9-81ED-4DB2-BD59-A6C34878D82A}">
                    <a16:rowId xmlns:a16="http://schemas.microsoft.com/office/drawing/2014/main" val="146389415"/>
                  </a:ext>
                </a:extLst>
              </a:tr>
              <a:tr h="99030">
                <a:tc>
                  <a:txBody>
                    <a:bodyPr/>
                    <a:lstStyle/>
                    <a:p>
                      <a:pPr algn="l" fontAlgn="b"/>
                      <a:r>
                        <a:rPr lang="en-US" sz="800" u="none" strike="noStrike" dirty="0">
                          <a:solidFill>
                            <a:sysClr val="windowText" lastClr="000000"/>
                          </a:solidFill>
                          <a:effectLst/>
                        </a:rPr>
                        <a:t>Joey Clark</a:t>
                      </a:r>
                      <a:endParaRPr lang="en-US" sz="800" b="0" i="0" u="none" strike="noStrike" dirty="0">
                        <a:solidFill>
                          <a:sysClr val="windowText" lastClr="000000"/>
                        </a:solidFill>
                        <a:effectLst/>
                        <a:latin typeface="Calibri" panose="020F0502020204030204" pitchFamily="34" charset="0"/>
                      </a:endParaRPr>
                    </a:p>
                  </a:txBody>
                  <a:tcPr marL="2348" marR="2348" marT="2348" marB="0" anchor="b"/>
                </a:tc>
                <a:tc>
                  <a:txBody>
                    <a:bodyPr/>
                    <a:lstStyle/>
                    <a:p>
                      <a:pPr algn="l" fontAlgn="b"/>
                      <a:r>
                        <a:rPr lang="en-US" sz="800" u="none" strike="noStrike">
                          <a:solidFill>
                            <a:sysClr val="windowText" lastClr="000000"/>
                          </a:solidFill>
                          <a:effectLst/>
                        </a:rPr>
                        <a:t>Adelaide</a:t>
                      </a:r>
                      <a:endParaRPr lang="en-US" sz="800" b="0" i="0" u="none" strike="noStrike">
                        <a:solidFill>
                          <a:sysClr val="windowText" lastClr="000000"/>
                        </a:solidFill>
                        <a:effectLst/>
                        <a:latin typeface="Calibri" panose="020F0502020204030204" pitchFamily="34" charset="0"/>
                      </a:endParaRPr>
                    </a:p>
                  </a:txBody>
                  <a:tcPr marL="2348" marR="2348" marT="2348" marB="0" anchor="b"/>
                </a:tc>
                <a:extLst>
                  <a:ext uri="{0D108BD9-81ED-4DB2-BD59-A6C34878D82A}">
                    <a16:rowId xmlns:a16="http://schemas.microsoft.com/office/drawing/2014/main" val="609677662"/>
                  </a:ext>
                </a:extLst>
              </a:tr>
              <a:tr h="101130">
                <a:tc>
                  <a:txBody>
                    <a:bodyPr/>
                    <a:lstStyle/>
                    <a:p>
                      <a:pPr algn="l" fontAlgn="b"/>
                      <a:r>
                        <a:rPr lang="en-US" sz="800" u="none" strike="noStrike">
                          <a:solidFill>
                            <a:sysClr val="windowText" lastClr="000000"/>
                          </a:solidFill>
                          <a:effectLst/>
                        </a:rPr>
                        <a:t>Jake Wilson</a:t>
                      </a:r>
                      <a:endParaRPr lang="en-US" sz="800" b="0" i="0" u="none" strike="noStrike">
                        <a:solidFill>
                          <a:sysClr val="windowText" lastClr="000000"/>
                        </a:solidFill>
                        <a:effectLst/>
                        <a:latin typeface="Calibri" panose="020F0502020204030204" pitchFamily="34" charset="0"/>
                      </a:endParaRPr>
                    </a:p>
                  </a:txBody>
                  <a:tcPr marL="2348" marR="2348" marT="2348" marB="0" anchor="b"/>
                </a:tc>
                <a:tc>
                  <a:txBody>
                    <a:bodyPr/>
                    <a:lstStyle/>
                    <a:p>
                      <a:pPr algn="l" fontAlgn="b"/>
                      <a:r>
                        <a:rPr lang="en-US" sz="800" u="none" strike="noStrike">
                          <a:solidFill>
                            <a:sysClr val="windowText" lastClr="000000"/>
                          </a:solidFill>
                          <a:effectLst/>
                        </a:rPr>
                        <a:t>Wagga Wagga</a:t>
                      </a:r>
                      <a:endParaRPr lang="en-US" sz="800" b="0" i="0" u="none" strike="noStrike">
                        <a:solidFill>
                          <a:sysClr val="windowText" lastClr="000000"/>
                        </a:solidFill>
                        <a:effectLst/>
                        <a:latin typeface="Calibri" panose="020F0502020204030204" pitchFamily="34" charset="0"/>
                      </a:endParaRPr>
                    </a:p>
                  </a:txBody>
                  <a:tcPr marL="2348" marR="2348" marT="2348" marB="0" anchor="b"/>
                </a:tc>
                <a:extLst>
                  <a:ext uri="{0D108BD9-81ED-4DB2-BD59-A6C34878D82A}">
                    <a16:rowId xmlns:a16="http://schemas.microsoft.com/office/drawing/2014/main" val="3947337662"/>
                  </a:ext>
                </a:extLst>
              </a:tr>
              <a:tr h="101130">
                <a:tc>
                  <a:txBody>
                    <a:bodyPr/>
                    <a:lstStyle/>
                    <a:p>
                      <a:pPr algn="l" fontAlgn="b"/>
                      <a:r>
                        <a:rPr lang="en-US" sz="800" u="none" strike="noStrike">
                          <a:solidFill>
                            <a:sysClr val="windowText" lastClr="000000"/>
                          </a:solidFill>
                          <a:effectLst/>
                        </a:rPr>
                        <a:t>Isaiah Powell</a:t>
                      </a:r>
                      <a:endParaRPr lang="en-US" sz="800" b="0" i="0" u="none" strike="noStrike">
                        <a:solidFill>
                          <a:sysClr val="windowText" lastClr="000000"/>
                        </a:solidFill>
                        <a:effectLst/>
                        <a:latin typeface="Calibri" panose="020F0502020204030204" pitchFamily="34" charset="0"/>
                      </a:endParaRPr>
                    </a:p>
                  </a:txBody>
                  <a:tcPr marL="2348" marR="2348" marT="2348" marB="0" anchor="b"/>
                </a:tc>
                <a:tc>
                  <a:txBody>
                    <a:bodyPr/>
                    <a:lstStyle/>
                    <a:p>
                      <a:pPr algn="l" fontAlgn="b"/>
                      <a:r>
                        <a:rPr lang="en-US" sz="800" u="none" strike="noStrike">
                          <a:solidFill>
                            <a:sysClr val="windowText" lastClr="000000"/>
                          </a:solidFill>
                          <a:effectLst/>
                        </a:rPr>
                        <a:t>Wagga Wagga</a:t>
                      </a:r>
                      <a:endParaRPr lang="en-US" sz="800" b="0" i="0" u="none" strike="noStrike">
                        <a:solidFill>
                          <a:sysClr val="windowText" lastClr="000000"/>
                        </a:solidFill>
                        <a:effectLst/>
                        <a:latin typeface="Calibri" panose="020F0502020204030204" pitchFamily="34" charset="0"/>
                      </a:endParaRPr>
                    </a:p>
                  </a:txBody>
                  <a:tcPr marL="2348" marR="2348" marT="2348" marB="0" anchor="b"/>
                </a:tc>
                <a:extLst>
                  <a:ext uri="{0D108BD9-81ED-4DB2-BD59-A6C34878D82A}">
                    <a16:rowId xmlns:a16="http://schemas.microsoft.com/office/drawing/2014/main" val="2544825622"/>
                  </a:ext>
                </a:extLst>
              </a:tr>
              <a:tr h="101130">
                <a:tc>
                  <a:txBody>
                    <a:bodyPr/>
                    <a:lstStyle/>
                    <a:p>
                      <a:pPr algn="l" fontAlgn="b"/>
                      <a:r>
                        <a:rPr lang="en-US" sz="800" u="none" strike="noStrike">
                          <a:solidFill>
                            <a:sysClr val="windowText" lastClr="000000"/>
                          </a:solidFill>
                          <a:effectLst/>
                        </a:rPr>
                        <a:t>Allison Campbell</a:t>
                      </a:r>
                      <a:endParaRPr lang="en-US" sz="800" b="0" i="0" u="none" strike="noStrike">
                        <a:solidFill>
                          <a:sysClr val="windowText" lastClr="000000"/>
                        </a:solidFill>
                        <a:effectLst/>
                        <a:latin typeface="Calibri" panose="020F0502020204030204" pitchFamily="34" charset="0"/>
                      </a:endParaRPr>
                    </a:p>
                  </a:txBody>
                  <a:tcPr marL="2348" marR="2348" marT="2348" marB="0" anchor="b"/>
                </a:tc>
                <a:tc>
                  <a:txBody>
                    <a:bodyPr/>
                    <a:lstStyle/>
                    <a:p>
                      <a:pPr algn="l" fontAlgn="b"/>
                      <a:r>
                        <a:rPr lang="en-US" sz="800" u="none" strike="noStrike">
                          <a:solidFill>
                            <a:sysClr val="windowText" lastClr="000000"/>
                          </a:solidFill>
                          <a:effectLst/>
                        </a:rPr>
                        <a:t>Wagga Wagga</a:t>
                      </a:r>
                      <a:endParaRPr lang="en-US" sz="800" b="0" i="0" u="none" strike="noStrike">
                        <a:solidFill>
                          <a:sysClr val="windowText" lastClr="000000"/>
                        </a:solidFill>
                        <a:effectLst/>
                        <a:latin typeface="Calibri" panose="020F0502020204030204" pitchFamily="34" charset="0"/>
                      </a:endParaRPr>
                    </a:p>
                  </a:txBody>
                  <a:tcPr marL="2348" marR="2348" marT="2348" marB="0" anchor="b"/>
                </a:tc>
                <a:extLst>
                  <a:ext uri="{0D108BD9-81ED-4DB2-BD59-A6C34878D82A}">
                    <a16:rowId xmlns:a16="http://schemas.microsoft.com/office/drawing/2014/main" val="852234133"/>
                  </a:ext>
                </a:extLst>
              </a:tr>
              <a:tr h="101130">
                <a:tc>
                  <a:txBody>
                    <a:bodyPr/>
                    <a:lstStyle/>
                    <a:p>
                      <a:pPr algn="l" fontAlgn="b"/>
                      <a:r>
                        <a:rPr lang="en-US" sz="800" u="none" strike="noStrike">
                          <a:solidFill>
                            <a:sysClr val="windowText" lastClr="000000"/>
                          </a:solidFill>
                          <a:effectLst/>
                        </a:rPr>
                        <a:t>Robert Timson</a:t>
                      </a:r>
                      <a:endParaRPr lang="en-US" sz="800" b="0" i="0" u="none" strike="noStrike">
                        <a:solidFill>
                          <a:sysClr val="windowText" lastClr="000000"/>
                        </a:solidFill>
                        <a:effectLst/>
                        <a:latin typeface="Calibri" panose="020F0502020204030204" pitchFamily="34" charset="0"/>
                      </a:endParaRPr>
                    </a:p>
                  </a:txBody>
                  <a:tcPr marL="2348" marR="2348" marT="2348" marB="0" anchor="b"/>
                </a:tc>
                <a:tc>
                  <a:txBody>
                    <a:bodyPr/>
                    <a:lstStyle/>
                    <a:p>
                      <a:pPr algn="l" fontAlgn="b"/>
                      <a:r>
                        <a:rPr lang="en-US" sz="800" u="none" strike="noStrike">
                          <a:solidFill>
                            <a:sysClr val="windowText" lastClr="000000"/>
                          </a:solidFill>
                          <a:effectLst/>
                        </a:rPr>
                        <a:t>Newcastle</a:t>
                      </a:r>
                      <a:endParaRPr lang="en-US" sz="800" b="0" i="0" u="none" strike="noStrike">
                        <a:solidFill>
                          <a:sysClr val="windowText" lastClr="000000"/>
                        </a:solidFill>
                        <a:effectLst/>
                        <a:latin typeface="Calibri" panose="020F0502020204030204" pitchFamily="34" charset="0"/>
                      </a:endParaRPr>
                    </a:p>
                  </a:txBody>
                  <a:tcPr marL="2348" marR="2348" marT="2348" marB="0" anchor="b"/>
                </a:tc>
                <a:extLst>
                  <a:ext uri="{0D108BD9-81ED-4DB2-BD59-A6C34878D82A}">
                    <a16:rowId xmlns:a16="http://schemas.microsoft.com/office/drawing/2014/main" val="4078127954"/>
                  </a:ext>
                </a:extLst>
              </a:tr>
              <a:tr h="99030">
                <a:tc>
                  <a:txBody>
                    <a:bodyPr/>
                    <a:lstStyle/>
                    <a:p>
                      <a:pPr algn="l" fontAlgn="b"/>
                      <a:r>
                        <a:rPr lang="en-US" sz="800" u="none" strike="noStrike">
                          <a:solidFill>
                            <a:sysClr val="windowText" lastClr="000000"/>
                          </a:solidFill>
                          <a:effectLst/>
                        </a:rPr>
                        <a:t>Mia Foster</a:t>
                      </a:r>
                      <a:endParaRPr lang="en-US" sz="800" b="0" i="0" u="none" strike="noStrike">
                        <a:solidFill>
                          <a:sysClr val="windowText" lastClr="000000"/>
                        </a:solidFill>
                        <a:effectLst/>
                        <a:latin typeface="Calibri" panose="020F0502020204030204" pitchFamily="34" charset="0"/>
                      </a:endParaRPr>
                    </a:p>
                  </a:txBody>
                  <a:tcPr marL="2348" marR="2348" marT="2348" marB="0" anchor="b"/>
                </a:tc>
                <a:tc>
                  <a:txBody>
                    <a:bodyPr/>
                    <a:lstStyle/>
                    <a:p>
                      <a:pPr algn="l" fontAlgn="b"/>
                      <a:r>
                        <a:rPr lang="en-US" sz="800" u="none" strike="noStrike">
                          <a:solidFill>
                            <a:sysClr val="windowText" lastClr="000000"/>
                          </a:solidFill>
                          <a:effectLst/>
                        </a:rPr>
                        <a:t>Wagga Wagga</a:t>
                      </a:r>
                      <a:endParaRPr lang="en-US" sz="800" b="0" i="0" u="none" strike="noStrike">
                        <a:solidFill>
                          <a:sysClr val="windowText" lastClr="000000"/>
                        </a:solidFill>
                        <a:effectLst/>
                        <a:latin typeface="Calibri" panose="020F0502020204030204" pitchFamily="34" charset="0"/>
                      </a:endParaRPr>
                    </a:p>
                  </a:txBody>
                  <a:tcPr marL="2348" marR="2348" marT="2348" marB="0" anchor="b"/>
                </a:tc>
                <a:extLst>
                  <a:ext uri="{0D108BD9-81ED-4DB2-BD59-A6C34878D82A}">
                    <a16:rowId xmlns:a16="http://schemas.microsoft.com/office/drawing/2014/main" val="3946036475"/>
                  </a:ext>
                </a:extLst>
              </a:tr>
              <a:tr h="101130">
                <a:tc>
                  <a:txBody>
                    <a:bodyPr/>
                    <a:lstStyle/>
                    <a:p>
                      <a:pPr algn="l" fontAlgn="b"/>
                      <a:r>
                        <a:rPr lang="en-US" sz="800" u="none" strike="noStrike">
                          <a:solidFill>
                            <a:sysClr val="windowText" lastClr="000000"/>
                          </a:solidFill>
                          <a:effectLst/>
                        </a:rPr>
                        <a:t>Michelle Diaz</a:t>
                      </a:r>
                      <a:endParaRPr lang="en-US" sz="800" b="0" i="0" u="none" strike="noStrike">
                        <a:solidFill>
                          <a:sysClr val="windowText" lastClr="000000"/>
                        </a:solidFill>
                        <a:effectLst/>
                        <a:latin typeface="Calibri" panose="020F0502020204030204" pitchFamily="34" charset="0"/>
                      </a:endParaRPr>
                    </a:p>
                  </a:txBody>
                  <a:tcPr marL="2348" marR="2348" marT="2348" marB="0" anchor="b"/>
                </a:tc>
                <a:tc>
                  <a:txBody>
                    <a:bodyPr/>
                    <a:lstStyle/>
                    <a:p>
                      <a:pPr algn="l" fontAlgn="b"/>
                      <a:r>
                        <a:rPr lang="en-US" sz="800" u="none" strike="noStrike">
                          <a:solidFill>
                            <a:sysClr val="windowText" lastClr="000000"/>
                          </a:solidFill>
                          <a:effectLst/>
                        </a:rPr>
                        <a:t>Brisbane</a:t>
                      </a:r>
                      <a:endParaRPr lang="en-US" sz="800" b="0" i="0" u="none" strike="noStrike">
                        <a:solidFill>
                          <a:sysClr val="windowText" lastClr="000000"/>
                        </a:solidFill>
                        <a:effectLst/>
                        <a:latin typeface="Calibri" panose="020F0502020204030204" pitchFamily="34" charset="0"/>
                      </a:endParaRPr>
                    </a:p>
                  </a:txBody>
                  <a:tcPr marL="2348" marR="2348" marT="2348" marB="0" anchor="b"/>
                </a:tc>
                <a:extLst>
                  <a:ext uri="{0D108BD9-81ED-4DB2-BD59-A6C34878D82A}">
                    <a16:rowId xmlns:a16="http://schemas.microsoft.com/office/drawing/2014/main" val="3716913429"/>
                  </a:ext>
                </a:extLst>
              </a:tr>
              <a:tr h="101130">
                <a:tc>
                  <a:txBody>
                    <a:bodyPr/>
                    <a:lstStyle/>
                    <a:p>
                      <a:pPr algn="l" fontAlgn="b"/>
                      <a:r>
                        <a:rPr lang="en-US" sz="800" u="none" strike="noStrike">
                          <a:solidFill>
                            <a:sysClr val="windowText" lastClr="000000"/>
                          </a:solidFill>
                          <a:effectLst/>
                        </a:rPr>
                        <a:t>Bryan Walker</a:t>
                      </a:r>
                      <a:endParaRPr lang="en-US" sz="800" b="0" i="0" u="none" strike="noStrike">
                        <a:solidFill>
                          <a:sysClr val="windowText" lastClr="000000"/>
                        </a:solidFill>
                        <a:effectLst/>
                        <a:latin typeface="Calibri" panose="020F0502020204030204" pitchFamily="34" charset="0"/>
                      </a:endParaRPr>
                    </a:p>
                  </a:txBody>
                  <a:tcPr marL="2348" marR="2348" marT="2348" marB="0" anchor="b"/>
                </a:tc>
                <a:tc>
                  <a:txBody>
                    <a:bodyPr/>
                    <a:lstStyle/>
                    <a:p>
                      <a:pPr algn="l" fontAlgn="b"/>
                      <a:r>
                        <a:rPr lang="en-US" sz="800" u="none" strike="noStrike">
                          <a:solidFill>
                            <a:sysClr val="windowText" lastClr="000000"/>
                          </a:solidFill>
                          <a:effectLst/>
                        </a:rPr>
                        <a:t>Darwin</a:t>
                      </a:r>
                      <a:endParaRPr lang="en-US" sz="800" b="0" i="0" u="none" strike="noStrike">
                        <a:solidFill>
                          <a:sysClr val="windowText" lastClr="000000"/>
                        </a:solidFill>
                        <a:effectLst/>
                        <a:latin typeface="Calibri" panose="020F0502020204030204" pitchFamily="34" charset="0"/>
                      </a:endParaRPr>
                    </a:p>
                  </a:txBody>
                  <a:tcPr marL="2348" marR="2348" marT="2348" marB="0" anchor="b"/>
                </a:tc>
                <a:extLst>
                  <a:ext uri="{0D108BD9-81ED-4DB2-BD59-A6C34878D82A}">
                    <a16:rowId xmlns:a16="http://schemas.microsoft.com/office/drawing/2014/main" val="4235363664"/>
                  </a:ext>
                </a:extLst>
              </a:tr>
              <a:tr h="101130">
                <a:tc>
                  <a:txBody>
                    <a:bodyPr/>
                    <a:lstStyle/>
                    <a:p>
                      <a:pPr algn="l" fontAlgn="b"/>
                      <a:r>
                        <a:rPr lang="en-US" sz="800" u="none" strike="noStrike">
                          <a:solidFill>
                            <a:sysClr val="windowText" lastClr="000000"/>
                          </a:solidFill>
                          <a:effectLst/>
                        </a:rPr>
                        <a:t>Savannah Jones</a:t>
                      </a:r>
                      <a:endParaRPr lang="en-US" sz="800" b="0" i="0" u="none" strike="noStrike">
                        <a:solidFill>
                          <a:sysClr val="windowText" lastClr="000000"/>
                        </a:solidFill>
                        <a:effectLst/>
                        <a:latin typeface="Calibri" panose="020F0502020204030204" pitchFamily="34" charset="0"/>
                      </a:endParaRPr>
                    </a:p>
                  </a:txBody>
                  <a:tcPr marL="2348" marR="2348" marT="2348" marB="0" anchor="b"/>
                </a:tc>
                <a:tc>
                  <a:txBody>
                    <a:bodyPr/>
                    <a:lstStyle/>
                    <a:p>
                      <a:pPr algn="l" fontAlgn="b"/>
                      <a:r>
                        <a:rPr lang="en-US" sz="800" u="none" strike="noStrike" dirty="0">
                          <a:solidFill>
                            <a:sysClr val="windowText" lastClr="000000"/>
                          </a:solidFill>
                          <a:effectLst/>
                        </a:rPr>
                        <a:t>Wollongong</a:t>
                      </a:r>
                      <a:endParaRPr lang="en-US" sz="800" b="0" i="0" u="none" strike="noStrike" dirty="0">
                        <a:solidFill>
                          <a:sysClr val="windowText" lastClr="000000"/>
                        </a:solidFill>
                        <a:effectLst/>
                        <a:latin typeface="Calibri" panose="020F0502020204030204" pitchFamily="34" charset="0"/>
                      </a:endParaRPr>
                    </a:p>
                  </a:txBody>
                  <a:tcPr marL="2348" marR="2348" marT="2348" marB="0" anchor="b"/>
                </a:tc>
                <a:extLst>
                  <a:ext uri="{0D108BD9-81ED-4DB2-BD59-A6C34878D82A}">
                    <a16:rowId xmlns:a16="http://schemas.microsoft.com/office/drawing/2014/main" val="2835706239"/>
                  </a:ext>
                </a:extLst>
              </a:tr>
            </a:tbl>
          </a:graphicData>
        </a:graphic>
      </p:graphicFrame>
    </p:spTree>
    <p:extLst>
      <p:ext uri="{BB962C8B-B14F-4D97-AF65-F5344CB8AC3E}">
        <p14:creationId xmlns:p14="http://schemas.microsoft.com/office/powerpoint/2010/main" val="1440472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0CAE8-C30F-5FE4-78B0-19E4653A8525}"/>
              </a:ext>
            </a:extLst>
          </p:cNvPr>
          <p:cNvSpPr>
            <a:spLocks noGrp="1"/>
          </p:cNvSpPr>
          <p:nvPr>
            <p:ph type="title"/>
          </p:nvPr>
        </p:nvSpPr>
        <p:spPr/>
        <p:txBody>
          <a:bodyPr/>
          <a:lstStyle/>
          <a:p>
            <a:r>
              <a:rPr lang="en-AU" sz="1800" dirty="0"/>
              <a:t>Top 10 Overall Best salesperson </a:t>
            </a:r>
            <a:r>
              <a:rPr lang="en-US" sz="1800" dirty="0"/>
              <a:t>by most goods sold (monthly)</a:t>
            </a:r>
          </a:p>
        </p:txBody>
      </p:sp>
      <p:graphicFrame>
        <p:nvGraphicFramePr>
          <p:cNvPr id="4" name="Chart 3">
            <a:extLst>
              <a:ext uri="{FF2B5EF4-FFF2-40B4-BE49-F238E27FC236}">
                <a16:creationId xmlns:a16="http://schemas.microsoft.com/office/drawing/2014/main" id="{9847E411-2FF4-23DE-3721-3163E5FABA11}"/>
              </a:ext>
            </a:extLst>
          </p:cNvPr>
          <p:cNvGraphicFramePr>
            <a:graphicFrameLocks/>
          </p:cNvGraphicFramePr>
          <p:nvPr>
            <p:extLst>
              <p:ext uri="{D42A27DB-BD31-4B8C-83A1-F6EECF244321}">
                <p14:modId xmlns:p14="http://schemas.microsoft.com/office/powerpoint/2010/main" val="89201665"/>
              </p:ext>
            </p:extLst>
          </p:nvPr>
        </p:nvGraphicFramePr>
        <p:xfrm>
          <a:off x="474662" y="1257527"/>
          <a:ext cx="8194676" cy="3444875"/>
        </p:xfrm>
        <a:graphic>
          <a:graphicData uri="http://schemas.openxmlformats.org/drawingml/2006/chart">
            <c:chart xmlns:c="http://schemas.openxmlformats.org/drawingml/2006/chart" xmlns:r="http://schemas.openxmlformats.org/officeDocument/2006/relationships" r:id="rId2"/>
          </a:graphicData>
        </a:graphic>
      </p:graphicFrame>
      <p:sp>
        <p:nvSpPr>
          <p:cNvPr id="5" name="Arrow: Right 4">
            <a:extLst>
              <a:ext uri="{FF2B5EF4-FFF2-40B4-BE49-F238E27FC236}">
                <a16:creationId xmlns:a16="http://schemas.microsoft.com/office/drawing/2014/main" id="{BF5A0959-5A89-AFFC-D4DD-896055815800}"/>
              </a:ext>
            </a:extLst>
          </p:cNvPr>
          <p:cNvSpPr/>
          <p:nvPr/>
        </p:nvSpPr>
        <p:spPr>
          <a:xfrm>
            <a:off x="884919" y="4529543"/>
            <a:ext cx="45719"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8916762-D215-9BD6-F242-10249F98081D}"/>
              </a:ext>
            </a:extLst>
          </p:cNvPr>
          <p:cNvSpPr txBox="1"/>
          <p:nvPr/>
        </p:nvSpPr>
        <p:spPr>
          <a:xfrm>
            <a:off x="0" y="4129433"/>
            <a:ext cx="933816" cy="400110"/>
          </a:xfrm>
          <a:prstGeom prst="rect">
            <a:avLst/>
          </a:prstGeom>
          <a:noFill/>
        </p:spPr>
        <p:txBody>
          <a:bodyPr wrap="square" rtlCol="0">
            <a:spAutoFit/>
          </a:bodyPr>
          <a:lstStyle/>
          <a:p>
            <a:r>
              <a:rPr lang="en-AU" sz="1000" b="1" i="1" dirty="0">
                <a:solidFill>
                  <a:schemeClr val="bg1">
                    <a:lumMod val="10000"/>
                  </a:schemeClr>
                </a:solidFill>
              </a:rPr>
              <a:t>Salesperson</a:t>
            </a:r>
            <a:endParaRPr lang="en-US" sz="1000" b="1" i="1" dirty="0">
              <a:solidFill>
                <a:schemeClr val="bg1">
                  <a:lumMod val="10000"/>
                </a:schemeClr>
              </a:solidFill>
            </a:endParaRPr>
          </a:p>
          <a:p>
            <a:endParaRPr lang="en-US" sz="1000" dirty="0"/>
          </a:p>
        </p:txBody>
      </p:sp>
      <p:sp>
        <p:nvSpPr>
          <p:cNvPr id="9" name="TextBox 8">
            <a:extLst>
              <a:ext uri="{FF2B5EF4-FFF2-40B4-BE49-F238E27FC236}">
                <a16:creationId xmlns:a16="http://schemas.microsoft.com/office/drawing/2014/main" id="{43A66ECB-673B-C8E0-D821-60AE84CE2BA0}"/>
              </a:ext>
            </a:extLst>
          </p:cNvPr>
          <p:cNvSpPr txBox="1"/>
          <p:nvPr/>
        </p:nvSpPr>
        <p:spPr>
          <a:xfrm>
            <a:off x="197486" y="4428149"/>
            <a:ext cx="898071" cy="246221"/>
          </a:xfrm>
          <a:prstGeom prst="rect">
            <a:avLst/>
          </a:prstGeom>
          <a:noFill/>
        </p:spPr>
        <p:txBody>
          <a:bodyPr wrap="square">
            <a:spAutoFit/>
          </a:bodyPr>
          <a:lstStyle/>
          <a:p>
            <a:r>
              <a:rPr lang="en-AU" sz="1000" b="1" i="1" dirty="0">
                <a:solidFill>
                  <a:schemeClr val="bg1">
                    <a:lumMod val="10000"/>
                  </a:schemeClr>
                </a:solidFill>
              </a:rPr>
              <a:t>Location</a:t>
            </a:r>
            <a:endParaRPr lang="en-US" sz="1000" b="1" i="1" dirty="0">
              <a:solidFill>
                <a:schemeClr val="bg1">
                  <a:lumMod val="10000"/>
                </a:schemeClr>
              </a:solidFill>
            </a:endParaRPr>
          </a:p>
        </p:txBody>
      </p:sp>
      <p:sp>
        <p:nvSpPr>
          <p:cNvPr id="10" name="TextBox 9">
            <a:extLst>
              <a:ext uri="{FF2B5EF4-FFF2-40B4-BE49-F238E27FC236}">
                <a16:creationId xmlns:a16="http://schemas.microsoft.com/office/drawing/2014/main" id="{E6EB3FDF-BC20-C6FC-9E82-4A2C52B16B0A}"/>
              </a:ext>
            </a:extLst>
          </p:cNvPr>
          <p:cNvSpPr txBox="1"/>
          <p:nvPr/>
        </p:nvSpPr>
        <p:spPr>
          <a:xfrm>
            <a:off x="315052" y="1062003"/>
            <a:ext cx="4861104" cy="246221"/>
          </a:xfrm>
          <a:prstGeom prst="rect">
            <a:avLst/>
          </a:prstGeom>
          <a:noFill/>
        </p:spPr>
        <p:txBody>
          <a:bodyPr wrap="square">
            <a:spAutoFit/>
          </a:bodyPr>
          <a:lstStyle/>
          <a:p>
            <a:r>
              <a:rPr lang="en-AU" sz="1000" b="1" i="1" dirty="0">
                <a:solidFill>
                  <a:schemeClr val="bg1">
                    <a:lumMod val="10000"/>
                  </a:schemeClr>
                </a:solidFill>
              </a:rPr>
              <a:t>Quantity</a:t>
            </a:r>
            <a:endParaRPr lang="en-US" sz="1000" b="1" i="1" dirty="0">
              <a:solidFill>
                <a:schemeClr val="bg1">
                  <a:lumMod val="10000"/>
                </a:schemeClr>
              </a:solidFill>
            </a:endParaRPr>
          </a:p>
        </p:txBody>
      </p:sp>
    </p:spTree>
    <p:extLst>
      <p:ext uri="{BB962C8B-B14F-4D97-AF65-F5344CB8AC3E}">
        <p14:creationId xmlns:p14="http://schemas.microsoft.com/office/powerpoint/2010/main" val="3039967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1B993-AFE0-E928-B55C-3D984964C431}"/>
              </a:ext>
            </a:extLst>
          </p:cNvPr>
          <p:cNvSpPr>
            <a:spLocks noGrp="1"/>
          </p:cNvSpPr>
          <p:nvPr>
            <p:ph type="title"/>
          </p:nvPr>
        </p:nvSpPr>
        <p:spPr>
          <a:xfrm flipH="1">
            <a:off x="1461725" y="2193041"/>
            <a:ext cx="7524091" cy="896504"/>
          </a:xfrm>
        </p:spPr>
        <p:txBody>
          <a:bodyPr/>
          <a:lstStyle/>
          <a:p>
            <a:pPr algn="l"/>
            <a:r>
              <a:rPr lang="en-US"/>
              <a:t>Best and Worst Performing Items</a:t>
            </a:r>
            <a:endParaRPr lang="en-AU"/>
          </a:p>
          <a:p>
            <a:endParaRPr lang="en-AU"/>
          </a:p>
        </p:txBody>
      </p:sp>
    </p:spTree>
    <p:extLst>
      <p:ext uri="{BB962C8B-B14F-4D97-AF65-F5344CB8AC3E}">
        <p14:creationId xmlns:p14="http://schemas.microsoft.com/office/powerpoint/2010/main" val="1012535755"/>
      </p:ext>
    </p:extLst>
  </p:cSld>
  <p:clrMapOvr>
    <a:masterClrMapping/>
  </p:clrMapOvr>
</p:sld>
</file>

<file path=ppt/theme/theme1.xml><?xml version="1.0" encoding="utf-8"?>
<a:theme xmlns:a="http://schemas.openxmlformats.org/drawingml/2006/main" name="Public Consulting XL by Slidesgo">
  <a:themeElements>
    <a:clrScheme name="Simple Light">
      <a:dk1>
        <a:srgbClr val="878CF0"/>
      </a:dk1>
      <a:lt1>
        <a:srgbClr val="E7E2F2"/>
      </a:lt1>
      <a:dk2>
        <a:srgbClr val="20124D"/>
      </a:dk2>
      <a:lt2>
        <a:srgbClr val="F6F2FF"/>
      </a:lt2>
      <a:accent1>
        <a:srgbClr val="D66565"/>
      </a:accent1>
      <a:accent2>
        <a:srgbClr val="FBD15B"/>
      </a:accent2>
      <a:accent3>
        <a:srgbClr val="56548C"/>
      </a:accent3>
      <a:accent4>
        <a:srgbClr val="67659C"/>
      </a:accent4>
      <a:accent5>
        <a:srgbClr val="B1B2F3"/>
      </a:accent5>
      <a:accent6>
        <a:srgbClr val="FFC8AF"/>
      </a:accent6>
      <a:hlink>
        <a:srgbClr val="2012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TM04033921[[fn=Damask]]</Template>
  <TotalTime>676</TotalTime>
  <Words>1067</Words>
  <Application>Microsoft Office PowerPoint</Application>
  <PresentationFormat>On-screen Show (16:9)</PresentationFormat>
  <Paragraphs>230</Paragraphs>
  <Slides>27</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Overpass Black</vt:lpstr>
      <vt:lpstr>Overpass ExtraBold</vt:lpstr>
      <vt:lpstr>Source Sans Pro</vt:lpstr>
      <vt:lpstr>Times New Roman</vt:lpstr>
      <vt:lpstr>Overpass</vt:lpstr>
      <vt:lpstr>Overpass SemiBold</vt:lpstr>
      <vt:lpstr>Arial</vt:lpstr>
      <vt:lpstr>Calibri</vt:lpstr>
      <vt:lpstr>Public Consulting XL by Slidesgo</vt:lpstr>
      <vt:lpstr>Bits And Bobs Analysis  </vt:lpstr>
      <vt:lpstr>Best salesperson.</vt:lpstr>
      <vt:lpstr>Best salesperson by dollars earned monthly</vt:lpstr>
      <vt:lpstr>Top 10 overall best salesperson by dollars earned.</vt:lpstr>
      <vt:lpstr>Best Salesperson by most transactions made (Monthly) </vt:lpstr>
      <vt:lpstr>Top 10 Overall Best salesperson by most transactions made.</vt:lpstr>
      <vt:lpstr>Best Salesperson by most goods sold (Monthly) </vt:lpstr>
      <vt:lpstr>Top 10 Overall Best salesperson by most goods sold (monthly)</vt:lpstr>
      <vt:lpstr>Best and Worst Performing Items </vt:lpstr>
      <vt:lpstr>Top 3 Best Performing Items (most popular) </vt:lpstr>
      <vt:lpstr>Top 3 Worst Performing Items (least popular)</vt:lpstr>
      <vt:lpstr>Best Performing Stores</vt:lpstr>
      <vt:lpstr>Best performing stores (total revenue made for the company)</vt:lpstr>
      <vt:lpstr>TREND ANALYSIS</vt:lpstr>
      <vt:lpstr>TREND ANALYSIS FOCUSED ON</vt:lpstr>
      <vt:lpstr>TREND ANALYSIS FINDINGS</vt:lpstr>
      <vt:lpstr>TREND ANALYSIS FINDINGS</vt:lpstr>
      <vt:lpstr>Sales Forecasting</vt:lpstr>
      <vt:lpstr>FORECAST RESULTS</vt:lpstr>
      <vt:lpstr>TOP PERFORMERS</vt:lpstr>
      <vt:lpstr>WORST PERFORMERS</vt:lpstr>
      <vt:lpstr>Business Recommendations</vt:lpstr>
      <vt:lpstr>Best and worst performing items</vt:lpstr>
      <vt:lpstr>Recommended store for closure</vt:lpstr>
      <vt:lpstr>Visualizing the point system</vt:lpstr>
      <vt:lpstr>Visualizing the point system (cont.)</vt:lpstr>
      <vt:lpstr>Dashboard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salesperson.</dc:title>
  <cp:lastModifiedBy>Payagalagae Shamika Fedrick Fernando</cp:lastModifiedBy>
  <cp:revision>11</cp:revision>
  <dcterms:modified xsi:type="dcterms:W3CDTF">2023-10-27T02:01:52Z</dcterms:modified>
</cp:coreProperties>
</file>