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2" r:id="rId5"/>
    <p:sldId id="259" r:id="rId6"/>
    <p:sldId id="265" r:id="rId7"/>
    <p:sldId id="267" r:id="rId8"/>
    <p:sldId id="274" r:id="rId9"/>
    <p:sldId id="272" r:id="rId10"/>
    <p:sldId id="273" r:id="rId11"/>
    <p:sldId id="275" r:id="rId12"/>
    <p:sldId id="269" r:id="rId13"/>
    <p:sldId id="268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086"/>
    <a:srgbClr val="CC4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CD5F7-8557-4432-821A-A1F481F3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920729-B5B4-4DD9-A85D-1C636D5C0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041C73-1ED3-4634-9BFF-BB291B04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1CF95-04AA-4118-A6C9-2D20D1B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EC913-7783-4A61-9084-24F38A47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1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239D1A-830E-4511-8530-200C3758FF39}"/>
              </a:ext>
            </a:extLst>
          </p:cNvPr>
          <p:cNvSpPr/>
          <p:nvPr userDrawn="1"/>
        </p:nvSpPr>
        <p:spPr>
          <a:xfrm>
            <a:off x="263501" y="5467682"/>
            <a:ext cx="7047499" cy="10889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FB2C84D-D9EC-4777-8874-B38F8554B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1944001"/>
            <a:ext cx="6582403" cy="426869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4A9E554-4AEF-4D4F-9F71-9A8F638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01" y="301319"/>
            <a:ext cx="7047499" cy="1325563"/>
          </a:xfrm>
        </p:spPr>
        <p:txBody>
          <a:bodyPr/>
          <a:lstStyle>
            <a:lvl1pPr algn="ctr">
              <a:defRPr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7FAEBC53-3853-4752-B109-1382391CD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7451" y="301319"/>
            <a:ext cx="3970500" cy="5911379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a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071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1764CA-5E79-41D7-B5C3-C4B8A4DD5D0B}"/>
              </a:ext>
            </a:extLst>
          </p:cNvPr>
          <p:cNvSpPr/>
          <p:nvPr userDrawn="1"/>
        </p:nvSpPr>
        <p:spPr>
          <a:xfrm>
            <a:off x="8976000" y="0"/>
            <a:ext cx="3216000" cy="6858000"/>
          </a:xfrm>
          <a:prstGeom prst="rect">
            <a:avLst/>
          </a:prstGeom>
          <a:solidFill>
            <a:srgbClr val="246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FB2C84D-D9EC-4777-8874-B38F8554B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6000" y="346319"/>
            <a:ext cx="4635001" cy="3037681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56100A-20DC-4083-AEEF-9487FCEF9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148" y="2034000"/>
            <a:ext cx="6705600" cy="2114999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4A9E554-4AEF-4D4F-9F71-9A8F638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48" y="365125"/>
            <a:ext cx="6705600" cy="1325563"/>
          </a:xfrm>
        </p:spPr>
        <p:txBody>
          <a:bodyPr/>
          <a:lstStyle>
            <a:lvl1pPr>
              <a:defRPr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7">
            <a:extLst>
              <a:ext uri="{FF2B5EF4-FFF2-40B4-BE49-F238E27FC236}">
                <a16:creationId xmlns:a16="http://schemas.microsoft.com/office/drawing/2014/main" id="{33940538-1326-4C42-99A7-06766F7828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81936" y="3541318"/>
            <a:ext cx="4635001" cy="303768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E926142-FF87-471A-B783-9FD65D53B3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148" y="4377876"/>
            <a:ext cx="6705600" cy="2114999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6786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E27A-5E96-4444-B00D-028ED3F1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048C76-039D-453A-95C1-4BA434FC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DB9222-2BE1-4A13-94CB-1F4368EA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457048-5121-425B-B26E-C3717F12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7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DF231-B2FD-4B7A-B5CD-37416156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2CE17A-4D73-43D1-9238-E55442AC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071E0-7EB3-40A2-834A-C3328684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721D76-9456-42DE-B419-578A3770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8B713-4814-45C6-ADA7-381FA52D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616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D3400-B609-4CC3-B66D-E76DFE11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45629-3E29-40E5-8D1C-D83F64512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C316CE-1E89-4067-906D-D955DC82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D7CD3B-A164-489E-8079-77267EB7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799DA-4CD2-44B8-B3F3-9DBEBE7E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491B69-656A-4383-9000-9A7E9B68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5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945E6-2268-4D3C-8E6F-90769DC8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2655F3-D84F-415F-8632-838B525A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A04799-5C04-4B36-9B8E-83241FDE1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B2CB76-814C-47B2-A5EB-C50DAE18B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1D1FDA-8421-4C7C-B290-EAC4205BF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3B7BC3-923A-43DC-990D-FC7F860D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40D7DC-956C-4F9B-B004-BD9ADF8B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B52A20-89D3-497E-B4C8-A6DEAD4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35A4E-1AF7-490D-BFE4-E21F5291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044C47-08CD-4A17-8247-E956A3F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1C9E3E-6EAE-4AD4-A15B-6C828F40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CAFD59-ED56-4A32-8C20-46C1731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246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572F9C-B2A4-46CB-BBC4-C617C6C6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08DAC5-2905-4CA3-877F-BA4AC76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370B56-7DD0-4BC0-8F26-1D0F8572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85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18839-1342-4439-A018-3380A6CA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97762-1975-4144-9B88-5AD398CC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1533F-E47D-4A88-ADB7-07F21726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C9B5F5-B73D-4A98-90C9-02F8ADF0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5E6426-D146-47C7-A5FA-BC58B1BF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5106CF-4A4D-4ECF-88A0-58C96EC8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83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A2618-217A-416A-8D6B-6F35900D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6FCF0-FDFE-44AB-BBFB-3C687CA35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D11030-36B0-427A-9452-72D852306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4753E7-511E-4912-9469-370A0C9C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32D637-BD75-4661-835A-3B18A416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2EEFFA-4E61-4FB2-9961-01D99CB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9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AA6A93-D06D-4918-9B25-DDA3493DB4A7}"/>
              </a:ext>
            </a:extLst>
          </p:cNvPr>
          <p:cNvSpPr/>
          <p:nvPr userDrawn="1"/>
        </p:nvSpPr>
        <p:spPr>
          <a:xfrm>
            <a:off x="-1" y="-9184"/>
            <a:ext cx="12192001" cy="6867183"/>
          </a:xfrm>
          <a:prstGeom prst="rect">
            <a:avLst/>
          </a:prstGeom>
          <a:solidFill>
            <a:srgbClr val="24608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n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DE7DA0-E59A-4865-A07D-FFF8B680804C}"/>
              </a:ext>
            </a:extLst>
          </p:cNvPr>
          <p:cNvSpPr/>
          <p:nvPr userDrawn="1"/>
        </p:nvSpPr>
        <p:spPr>
          <a:xfrm>
            <a:off x="966000" y="2371500"/>
            <a:ext cx="10260000" cy="2115000"/>
          </a:xfrm>
          <a:prstGeom prst="rect">
            <a:avLst/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n-lt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82FC1B94-B0B9-4B6A-8218-C8C00BEA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00" y="2761625"/>
            <a:ext cx="9807600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71004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BBDBE-4C52-4AB5-84F8-7D002BA1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B7FAC-A260-48C5-B763-359CCB172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79448-BF74-4A5D-AD70-AC946F63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4F16B-EA66-4FB2-9ADE-B68E8FED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85347-8C92-4AC1-9238-55EBC38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67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2B8122-9C8F-41AA-A5DA-190D3DBD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2ADBF3-D461-4082-A004-55F24B8F6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41B9A-A3CA-4BD2-90E5-A598B376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D52E78-F48F-4182-91F6-2D5B38E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14ADC1-244C-413F-B65E-77EDC5E7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BBB08D-5216-4008-B97A-09B99910BFB1}"/>
              </a:ext>
            </a:extLst>
          </p:cNvPr>
          <p:cNvSpPr/>
          <p:nvPr userDrawn="1"/>
        </p:nvSpPr>
        <p:spPr>
          <a:xfrm>
            <a:off x="-1" y="-9184"/>
            <a:ext cx="12192001" cy="6867183"/>
          </a:xfrm>
          <a:prstGeom prst="rect">
            <a:avLst/>
          </a:prstGeom>
          <a:solidFill>
            <a:srgbClr val="24608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CDB09-5E83-4275-BBB8-3B192F64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505EF8-7397-4F79-980E-40C6A6C8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DE99C-96B4-4B0C-9EB0-499540BA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98D351D-1F0C-4528-9A60-306C03970BCB}" type="datetimeFigureOut">
              <a:rPr lang="ru-RU" smtClean="0"/>
              <a:pPr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66E90-CF4C-4196-BD9F-ADF8E357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7619A-D243-4547-AA3F-00C07B37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E610A3-CB9F-4EC5-9BF0-C6A91E1D975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79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1764CA-5E79-41D7-B5C3-C4B8A4DD5D0B}"/>
              </a:ext>
            </a:extLst>
          </p:cNvPr>
          <p:cNvSpPr/>
          <p:nvPr userDrawn="1"/>
        </p:nvSpPr>
        <p:spPr>
          <a:xfrm>
            <a:off x="8976000" y="0"/>
            <a:ext cx="3216000" cy="6858000"/>
          </a:xfrm>
          <a:prstGeom prst="rect">
            <a:avLst/>
          </a:prstGeom>
          <a:solidFill>
            <a:srgbClr val="246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FB2C84D-D9EC-4777-8874-B38F8554B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6000" y="234000"/>
            <a:ext cx="4635001" cy="6390000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56100A-20DC-4083-AEEF-9487FCEF9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148" y="2034000"/>
            <a:ext cx="6705600" cy="4432681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4A9E554-4AEF-4D4F-9F71-9A8F638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48" y="365125"/>
            <a:ext cx="6705600" cy="1325563"/>
          </a:xfrm>
        </p:spPr>
        <p:txBody>
          <a:bodyPr/>
          <a:lstStyle>
            <a:lvl1pPr>
              <a:defRPr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969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EFB2C84D-D9EC-4777-8874-B38F8554B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414000"/>
            <a:ext cx="4263549" cy="4432680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56100A-20DC-4083-AEEF-9487FCEF9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4171" y="2124000"/>
            <a:ext cx="5246830" cy="4432681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4A9E554-4AEF-4D4F-9F71-9A8F638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999" y="414000"/>
            <a:ext cx="5220001" cy="13255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7">
            <a:extLst>
              <a:ext uri="{FF2B5EF4-FFF2-40B4-BE49-F238E27FC236}">
                <a16:creationId xmlns:a16="http://schemas.microsoft.com/office/drawing/2014/main" id="{BB29ED9D-CDAC-4808-BE7B-7CC3EE732C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32451" y="2124000"/>
            <a:ext cx="4263549" cy="4432680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6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EFB2C84D-D9EC-4777-8874-B38F8554B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414000"/>
            <a:ext cx="4263549" cy="5625000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56100A-20DC-4083-AEEF-9487FCEF9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30425" y="2003614"/>
            <a:ext cx="5246830" cy="1889999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4A9E554-4AEF-4D4F-9F71-9A8F638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425" y="414000"/>
            <a:ext cx="5270575" cy="13255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Рисунок 7">
            <a:extLst>
              <a:ext uri="{FF2B5EF4-FFF2-40B4-BE49-F238E27FC236}">
                <a16:creationId xmlns:a16="http://schemas.microsoft.com/office/drawing/2014/main" id="{CE73CE77-5725-4BF9-B0D0-82F43637CB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6584" y="4157664"/>
            <a:ext cx="5246830" cy="2362680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9" name="Рисунок 7">
            <a:extLst>
              <a:ext uri="{FF2B5EF4-FFF2-40B4-BE49-F238E27FC236}">
                <a16:creationId xmlns:a16="http://schemas.microsoft.com/office/drawing/2014/main" id="{5CEA7C33-69FF-4818-80C5-9F7595236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1000" y="4157664"/>
            <a:ext cx="5246830" cy="2362680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9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EFB2C84D-D9EC-4777-8874-B38F8554B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414000"/>
            <a:ext cx="5625000" cy="3015000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56100A-20DC-4083-AEEF-9487FCEF9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4171" y="4599000"/>
            <a:ext cx="5246830" cy="1957681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4A9E554-4AEF-4D4F-9F71-9A8F638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999" y="414000"/>
            <a:ext cx="5220001" cy="1755000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7">
            <a:extLst>
              <a:ext uri="{FF2B5EF4-FFF2-40B4-BE49-F238E27FC236}">
                <a16:creationId xmlns:a16="http://schemas.microsoft.com/office/drawing/2014/main" id="{BB29ED9D-CDAC-4808-BE7B-7CC3EE732C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1000" y="3609002"/>
            <a:ext cx="5625000" cy="2947680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F7229475-E52D-403F-9B4E-200CE735EF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3500" y="2472659"/>
            <a:ext cx="3847500" cy="19576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54C73A8B-E972-449C-AC10-5C28C8A7F4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9285" y="2450159"/>
            <a:ext cx="3847500" cy="19576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04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EFB2C84D-D9EC-4777-8874-B38F8554B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1000" y="1764000"/>
            <a:ext cx="3386451" cy="445324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4A9E554-4AEF-4D4F-9F71-9A8F638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25" y="144001"/>
            <a:ext cx="11655000" cy="1192680"/>
          </a:xfrm>
        </p:spPr>
        <p:txBody>
          <a:bodyPr/>
          <a:lstStyle>
            <a:lvl1pPr algn="ctr">
              <a:defRPr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7FAEBC53-3853-4752-B109-1382391CD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9549" y="1764001"/>
            <a:ext cx="3386451" cy="4432681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C45916BE-0C45-47CC-8160-2965B499C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2451" y="1784562"/>
            <a:ext cx="3386451" cy="4432681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5568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74117-4A74-4DDF-BFDB-43187E61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DA6DDD-D297-4D14-BF4B-188B2F5F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C25E1-AA19-49F4-AFE1-1C403F1C2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351D-1F0C-4528-9A60-306C03970BCB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CBCF4-82C3-4287-AC75-939F9082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AC836-7E53-4EE2-A446-E6CE83F33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10A3-CB9F-4EC5-9BF0-C6A91E1D9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85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9" r:id="rId4"/>
    <p:sldLayoutId id="2147483661" r:id="rId5"/>
    <p:sldLayoutId id="2147483663" r:id="rId6"/>
    <p:sldLayoutId id="2147483665" r:id="rId7"/>
    <p:sldLayoutId id="2147483666" r:id="rId8"/>
    <p:sldLayoutId id="2147483664" r:id="rId9"/>
    <p:sldLayoutId id="2147483667" r:id="rId10"/>
    <p:sldLayoutId id="2147483668" r:id="rId11"/>
    <p:sldLayoutId id="2147483662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90F83-69D0-4101-A0C7-CB91F1271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018"/>
            <a:ext cx="9144000" cy="1295963"/>
          </a:xfrm>
        </p:spPr>
        <p:txBody>
          <a:bodyPr>
            <a:normAutofit/>
          </a:bodyPr>
          <a:lstStyle/>
          <a:p>
            <a:r>
              <a:rPr lang="en-US" sz="7200" dirty="0"/>
              <a:t>Contacts.az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695B62-2809-4C6B-A4AC-DB8A7F189B1A}"/>
              </a:ext>
            </a:extLst>
          </p:cNvPr>
          <p:cNvSpPr txBox="1">
            <a:spLocks/>
          </p:cNvSpPr>
          <p:nvPr/>
        </p:nvSpPr>
        <p:spPr>
          <a:xfrm>
            <a:off x="9926530" y="6279887"/>
            <a:ext cx="2265470" cy="571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Nuriyev Shamil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02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3DCA-89D2-45E1-A0E5-EC6EAAFBDD58}"/>
              </a:ext>
            </a:extLst>
          </p:cNvPr>
          <p:cNvSpPr txBox="1"/>
          <p:nvPr/>
        </p:nvSpPr>
        <p:spPr>
          <a:xfrm>
            <a:off x="696000" y="189000"/>
            <a:ext cx="50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Пример поиска по категориям: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A9D9B-FDC8-45A9-88FA-2F60E7313C46}"/>
              </a:ext>
            </a:extLst>
          </p:cNvPr>
          <p:cNvSpPr txBox="1"/>
          <p:nvPr/>
        </p:nvSpPr>
        <p:spPr>
          <a:xfrm>
            <a:off x="831000" y="6145526"/>
            <a:ext cx="337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Сокращенный вид карточки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825E49-DF52-4BFB-8FB8-62BCD787233E}"/>
              </a:ext>
            </a:extLst>
          </p:cNvPr>
          <p:cNvCxnSpPr>
            <a:cxnSpLocks/>
          </p:cNvCxnSpPr>
          <p:nvPr/>
        </p:nvCxnSpPr>
        <p:spPr>
          <a:xfrm flipV="1">
            <a:off x="3801000" y="5919864"/>
            <a:ext cx="810000" cy="388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0E1404C-CEDF-4286-BF2B-6E8ADE6A3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7" r="2983" b="7629"/>
          <a:stretch/>
        </p:blipFill>
        <p:spPr>
          <a:xfrm>
            <a:off x="339000" y="974410"/>
            <a:ext cx="11514000" cy="48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2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0B7C7-BE31-4A96-8920-625FF2540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93" b="6015"/>
          <a:stretch/>
        </p:blipFill>
        <p:spPr>
          <a:xfrm>
            <a:off x="316467" y="1344229"/>
            <a:ext cx="11496000" cy="542171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BA848F-DDFD-4006-B668-FCA38675FA6E}"/>
              </a:ext>
            </a:extLst>
          </p:cNvPr>
          <p:cNvSpPr/>
          <p:nvPr/>
        </p:nvSpPr>
        <p:spPr>
          <a:xfrm>
            <a:off x="7356000" y="1190075"/>
            <a:ext cx="1305000" cy="81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96A8E7-2FE6-446A-ACE8-5CC4B71B87DE}"/>
              </a:ext>
            </a:extLst>
          </p:cNvPr>
          <p:cNvSpPr/>
          <p:nvPr/>
        </p:nvSpPr>
        <p:spPr>
          <a:xfrm>
            <a:off x="9786000" y="1190075"/>
            <a:ext cx="1305000" cy="81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DA95BB-D616-4E0D-84C7-80620D34854A}"/>
              </a:ext>
            </a:extLst>
          </p:cNvPr>
          <p:cNvSpPr/>
          <p:nvPr/>
        </p:nvSpPr>
        <p:spPr>
          <a:xfrm>
            <a:off x="8481000" y="1086275"/>
            <a:ext cx="1620000" cy="1017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BF2A5F-B303-4950-878B-E00552D74227}"/>
              </a:ext>
            </a:extLst>
          </p:cNvPr>
          <p:cNvCxnSpPr>
            <a:cxnSpLocks/>
          </p:cNvCxnSpPr>
          <p:nvPr/>
        </p:nvCxnSpPr>
        <p:spPr>
          <a:xfrm flipV="1">
            <a:off x="10478445" y="845042"/>
            <a:ext cx="495000" cy="31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C625D-03C3-4EB8-B9F6-D2924B943801}"/>
              </a:ext>
            </a:extLst>
          </p:cNvPr>
          <p:cNvCxnSpPr>
            <a:cxnSpLocks/>
          </p:cNvCxnSpPr>
          <p:nvPr/>
        </p:nvCxnSpPr>
        <p:spPr>
          <a:xfrm flipH="1" flipV="1">
            <a:off x="8661000" y="723843"/>
            <a:ext cx="495000" cy="380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007837-C5E0-4F73-A7D5-F2F460425CD1}"/>
              </a:ext>
            </a:extLst>
          </p:cNvPr>
          <p:cNvCxnSpPr>
            <a:cxnSpLocks/>
          </p:cNvCxnSpPr>
          <p:nvPr/>
        </p:nvCxnSpPr>
        <p:spPr>
          <a:xfrm>
            <a:off x="6769533" y="1086275"/>
            <a:ext cx="835297" cy="154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E5B074-7CC2-4F08-8D30-629A065F629A}"/>
              </a:ext>
            </a:extLst>
          </p:cNvPr>
          <p:cNvSpPr txBox="1"/>
          <p:nvPr/>
        </p:nvSpPr>
        <p:spPr>
          <a:xfrm>
            <a:off x="316467" y="270090"/>
            <a:ext cx="4691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Отображение сайта при входе в аккаунт: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3C61AA-259A-4FDA-B819-2850A2CE5C04}"/>
              </a:ext>
            </a:extLst>
          </p:cNvPr>
          <p:cNvSpPr txBox="1"/>
          <p:nvPr/>
        </p:nvSpPr>
        <p:spPr>
          <a:xfrm>
            <a:off x="1866232" y="845920"/>
            <a:ext cx="4977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Показывает только карточки данного аккаунта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94A5D-2FB6-4E46-8DA6-E28750BEE9EB}"/>
              </a:ext>
            </a:extLst>
          </p:cNvPr>
          <p:cNvSpPr txBox="1"/>
          <p:nvPr/>
        </p:nvSpPr>
        <p:spPr>
          <a:xfrm>
            <a:off x="6460979" y="77512"/>
            <a:ext cx="2851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Возможность создать свою карточку услуги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5DA942-377A-4530-9C14-D4D07F18A919}"/>
              </a:ext>
            </a:extLst>
          </p:cNvPr>
          <p:cNvSpPr txBox="1"/>
          <p:nvPr/>
        </p:nvSpPr>
        <p:spPr>
          <a:xfrm>
            <a:off x="10765484" y="168679"/>
            <a:ext cx="1219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Выход из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382538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96F9-ACD9-43E8-ABE9-0898A96E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3489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8B46E0-7567-4703-9FB7-3701D0237E06}"/>
              </a:ext>
            </a:extLst>
          </p:cNvPr>
          <p:cNvSpPr/>
          <p:nvPr/>
        </p:nvSpPr>
        <p:spPr>
          <a:xfrm>
            <a:off x="1056000" y="5319000"/>
            <a:ext cx="6795000" cy="117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FRONT-END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5D21FA-A06B-4A8D-9DD8-0BAEE9C779B1}"/>
              </a:ext>
            </a:extLst>
          </p:cNvPr>
          <p:cNvSpPr/>
          <p:nvPr/>
        </p:nvSpPr>
        <p:spPr>
          <a:xfrm>
            <a:off x="468724" y="2855557"/>
            <a:ext cx="2475000" cy="157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ms</a:t>
            </a:r>
            <a:r>
              <a:rPr lang="en-US" sz="2800" dirty="0">
                <a:solidFill>
                  <a:schemeClr val="tx1"/>
                </a:solidFill>
              </a:rPr>
              <a:t>-contacts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E40ACE-932B-453A-AE14-53FBCB523D57}"/>
              </a:ext>
            </a:extLst>
          </p:cNvPr>
          <p:cNvSpPr/>
          <p:nvPr/>
        </p:nvSpPr>
        <p:spPr>
          <a:xfrm>
            <a:off x="6114965" y="2855557"/>
            <a:ext cx="2475000" cy="157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ms-jwt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D3D52D8-1716-4F9E-8F3F-62088CE3C14D}"/>
              </a:ext>
            </a:extLst>
          </p:cNvPr>
          <p:cNvSpPr/>
          <p:nvPr/>
        </p:nvSpPr>
        <p:spPr>
          <a:xfrm>
            <a:off x="873724" y="313057"/>
            <a:ext cx="1620000" cy="175500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contacs-db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2CE6ECF6-98D8-42E9-98C6-9ED6D79FFDE4}"/>
              </a:ext>
            </a:extLst>
          </p:cNvPr>
          <p:cNvSpPr/>
          <p:nvPr/>
        </p:nvSpPr>
        <p:spPr>
          <a:xfrm>
            <a:off x="1503724" y="2135557"/>
            <a:ext cx="360000" cy="72000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55299A3C-282F-4073-B340-B3BA8BC8D1E6}"/>
              </a:ext>
            </a:extLst>
          </p:cNvPr>
          <p:cNvSpPr/>
          <p:nvPr/>
        </p:nvSpPr>
        <p:spPr>
          <a:xfrm>
            <a:off x="7172465" y="2135557"/>
            <a:ext cx="360000" cy="72000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FD1821C1-552E-44D6-9029-2D7CBD9B33D6}"/>
              </a:ext>
            </a:extLst>
          </p:cNvPr>
          <p:cNvSpPr/>
          <p:nvPr/>
        </p:nvSpPr>
        <p:spPr>
          <a:xfrm>
            <a:off x="1526224" y="4430557"/>
            <a:ext cx="360000" cy="90000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ADC9D340-1EDC-4D66-865A-513004D56F33}"/>
              </a:ext>
            </a:extLst>
          </p:cNvPr>
          <p:cNvSpPr/>
          <p:nvPr/>
        </p:nvSpPr>
        <p:spPr>
          <a:xfrm>
            <a:off x="7172465" y="4430557"/>
            <a:ext cx="360000" cy="90000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C3ABF39-6ED8-4395-BB93-5BCD658E364A}"/>
              </a:ext>
            </a:extLst>
          </p:cNvPr>
          <p:cNvSpPr/>
          <p:nvPr/>
        </p:nvSpPr>
        <p:spPr>
          <a:xfrm>
            <a:off x="6542465" y="313057"/>
            <a:ext cx="1620000" cy="175500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jwt-db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2F3CE06-CB70-48B6-8876-FC8B13F67DFD}"/>
              </a:ext>
            </a:extLst>
          </p:cNvPr>
          <p:cNvSpPr/>
          <p:nvPr/>
        </p:nvSpPr>
        <p:spPr>
          <a:xfrm>
            <a:off x="3338612" y="2855557"/>
            <a:ext cx="2475000" cy="157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ms-myCads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08E0570F-5BC1-4BEC-A4CF-E3FB173156C3}"/>
              </a:ext>
            </a:extLst>
          </p:cNvPr>
          <p:cNvSpPr/>
          <p:nvPr/>
        </p:nvSpPr>
        <p:spPr>
          <a:xfrm>
            <a:off x="3743612" y="313057"/>
            <a:ext cx="1620000" cy="175500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cards-</a:t>
            </a:r>
            <a:r>
              <a:rPr lang="en-US" sz="2400" dirty="0" err="1">
                <a:solidFill>
                  <a:schemeClr val="tx1"/>
                </a:solidFill>
              </a:rPr>
              <a:t>db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24C206F-40B2-4F82-A7D0-5617C39FB0D5}"/>
              </a:ext>
            </a:extLst>
          </p:cNvPr>
          <p:cNvSpPr/>
          <p:nvPr/>
        </p:nvSpPr>
        <p:spPr>
          <a:xfrm>
            <a:off x="4373612" y="2135557"/>
            <a:ext cx="360000" cy="72000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C0F96916-4C05-4023-8A08-C72937A59C76}"/>
              </a:ext>
            </a:extLst>
          </p:cNvPr>
          <p:cNvSpPr/>
          <p:nvPr/>
        </p:nvSpPr>
        <p:spPr>
          <a:xfrm>
            <a:off x="4396112" y="4430557"/>
            <a:ext cx="360000" cy="90000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471BD6DA-5304-4EEE-A9F9-D3594487793A}"/>
              </a:ext>
            </a:extLst>
          </p:cNvPr>
          <p:cNvSpPr/>
          <p:nvPr/>
        </p:nvSpPr>
        <p:spPr>
          <a:xfrm rot="5400000">
            <a:off x="2961168" y="3340357"/>
            <a:ext cx="360000" cy="72000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Как быстро создать бота в Telegram без знаний программирования – 1C-UMI">
            <a:extLst>
              <a:ext uri="{FF2B5EF4-FFF2-40B4-BE49-F238E27FC236}">
                <a16:creationId xmlns:a16="http://schemas.microsoft.com/office/drawing/2014/main" id="{DBA64A4F-9733-4636-85A3-11D609EE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4869053"/>
            <a:ext cx="2925000" cy="17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3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47189C-5B97-4401-918D-1300FA86BA05}"/>
              </a:ext>
            </a:extLst>
          </p:cNvPr>
          <p:cNvSpPr/>
          <p:nvPr/>
        </p:nvSpPr>
        <p:spPr>
          <a:xfrm>
            <a:off x="589618" y="1529724"/>
            <a:ext cx="2697442" cy="686605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246086"/>
                </a:solidFill>
              </a:rPr>
              <a:t>getContacts()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1573B6-9E2F-4345-B486-797F684D4592}"/>
              </a:ext>
            </a:extLst>
          </p:cNvPr>
          <p:cNvSpPr/>
          <p:nvPr/>
        </p:nvSpPr>
        <p:spPr>
          <a:xfrm>
            <a:off x="576702" y="2804170"/>
            <a:ext cx="2864298" cy="686605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46086"/>
                </a:solidFill>
              </a:rPr>
              <a:t>create</a:t>
            </a:r>
            <a:r>
              <a:rPr lang="ru-RU" sz="3200" dirty="0">
                <a:solidFill>
                  <a:srgbClr val="246086"/>
                </a:solidFill>
              </a:rPr>
              <a:t>Contact()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AB4F11-65E1-4588-92EA-D9B033CC712D}"/>
              </a:ext>
            </a:extLst>
          </p:cNvPr>
          <p:cNvSpPr/>
          <p:nvPr/>
        </p:nvSpPr>
        <p:spPr>
          <a:xfrm>
            <a:off x="576703" y="3989613"/>
            <a:ext cx="2864297" cy="723283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46086"/>
                </a:solidFill>
              </a:rPr>
              <a:t>delete</a:t>
            </a:r>
            <a:r>
              <a:rPr lang="ru-RU" sz="3200" dirty="0">
                <a:solidFill>
                  <a:srgbClr val="246086"/>
                </a:solidFill>
              </a:rPr>
              <a:t>Contact()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FFE1FF-FE2D-4787-B404-15AD208DDF2E}"/>
              </a:ext>
            </a:extLst>
          </p:cNvPr>
          <p:cNvSpPr/>
          <p:nvPr/>
        </p:nvSpPr>
        <p:spPr>
          <a:xfrm>
            <a:off x="582024" y="5155384"/>
            <a:ext cx="2993975" cy="72203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46086"/>
                </a:solidFill>
              </a:rPr>
              <a:t>update</a:t>
            </a:r>
            <a:r>
              <a:rPr lang="ru-RU" sz="3200" dirty="0">
                <a:solidFill>
                  <a:srgbClr val="246086"/>
                </a:solidFill>
              </a:rPr>
              <a:t>Contact()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DC703-ABB3-456F-BBDB-0E4637222107}"/>
              </a:ext>
            </a:extLst>
          </p:cNvPr>
          <p:cNvSpPr txBox="1"/>
          <p:nvPr/>
        </p:nvSpPr>
        <p:spPr>
          <a:xfrm>
            <a:off x="3580383" y="1642193"/>
            <a:ext cx="48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- метод получения всех контактов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49A4C-5000-41D2-959E-7C3CC6444C10}"/>
              </a:ext>
            </a:extLst>
          </p:cNvPr>
          <p:cNvSpPr txBox="1"/>
          <p:nvPr/>
        </p:nvSpPr>
        <p:spPr>
          <a:xfrm>
            <a:off x="3580383" y="2916639"/>
            <a:ext cx="48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- метод создания контакта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D06EC-9848-4C08-B95C-84013C176B4D}"/>
              </a:ext>
            </a:extLst>
          </p:cNvPr>
          <p:cNvSpPr txBox="1"/>
          <p:nvPr/>
        </p:nvSpPr>
        <p:spPr>
          <a:xfrm>
            <a:off x="3576000" y="4120421"/>
            <a:ext cx="48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- метод удаления контакта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99D50-777E-4F07-8963-84D4EE9B4090}"/>
              </a:ext>
            </a:extLst>
          </p:cNvPr>
          <p:cNvSpPr txBox="1"/>
          <p:nvPr/>
        </p:nvSpPr>
        <p:spPr>
          <a:xfrm>
            <a:off x="3576000" y="5274000"/>
            <a:ext cx="48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- метод изменения контакта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40120D-C8CF-41C3-9E26-604EFDB5D013}"/>
              </a:ext>
            </a:extLst>
          </p:cNvPr>
          <p:cNvSpPr/>
          <p:nvPr/>
        </p:nvSpPr>
        <p:spPr>
          <a:xfrm>
            <a:off x="2721000" y="278573"/>
            <a:ext cx="3375000" cy="686605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ms</a:t>
            </a:r>
            <a:r>
              <a:rPr lang="en-US" sz="4400" dirty="0">
                <a:solidFill>
                  <a:schemeClr val="tx1"/>
                </a:solidFill>
              </a:rPr>
              <a:t>-contacts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47189C-5B97-4401-918D-1300FA86BA05}"/>
              </a:ext>
            </a:extLst>
          </p:cNvPr>
          <p:cNvSpPr/>
          <p:nvPr/>
        </p:nvSpPr>
        <p:spPr>
          <a:xfrm>
            <a:off x="589618" y="1529724"/>
            <a:ext cx="2697442" cy="686605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246086"/>
                </a:solidFill>
              </a:rPr>
              <a:t>singUp</a:t>
            </a:r>
            <a:r>
              <a:rPr lang="ru-RU" sz="3200" dirty="0">
                <a:solidFill>
                  <a:srgbClr val="246086"/>
                </a:solidFill>
              </a:rPr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1573B6-9E2F-4345-B486-797F684D4592}"/>
              </a:ext>
            </a:extLst>
          </p:cNvPr>
          <p:cNvSpPr/>
          <p:nvPr/>
        </p:nvSpPr>
        <p:spPr>
          <a:xfrm>
            <a:off x="576702" y="2804170"/>
            <a:ext cx="2699999" cy="686605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246086"/>
                </a:solidFill>
              </a:rPr>
              <a:t>singIn</a:t>
            </a:r>
            <a:r>
              <a:rPr lang="ru-RU" sz="3200" dirty="0">
                <a:solidFill>
                  <a:srgbClr val="246086"/>
                </a:solidFill>
              </a:rPr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AB4F11-65E1-4588-92EA-D9B033CC712D}"/>
              </a:ext>
            </a:extLst>
          </p:cNvPr>
          <p:cNvSpPr/>
          <p:nvPr/>
        </p:nvSpPr>
        <p:spPr>
          <a:xfrm>
            <a:off x="576703" y="3989613"/>
            <a:ext cx="2699999" cy="723283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46086"/>
                </a:solidFill>
              </a:rPr>
              <a:t>auth</a:t>
            </a:r>
            <a:r>
              <a:rPr lang="ru-RU" sz="3200" dirty="0">
                <a:solidFill>
                  <a:srgbClr val="246086"/>
                </a:solidFill>
              </a:rPr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FFE1FF-FE2D-4787-B404-15AD208DDF2E}"/>
              </a:ext>
            </a:extLst>
          </p:cNvPr>
          <p:cNvSpPr/>
          <p:nvPr/>
        </p:nvSpPr>
        <p:spPr>
          <a:xfrm>
            <a:off x="582024" y="5155384"/>
            <a:ext cx="2858975" cy="72203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246086"/>
                </a:solidFill>
              </a:rPr>
              <a:t>resfreshToken</a:t>
            </a:r>
            <a:r>
              <a:rPr lang="en-US" sz="3200" dirty="0">
                <a:solidFill>
                  <a:srgbClr val="246086"/>
                </a:solidFill>
              </a:rPr>
              <a:t>()</a:t>
            </a:r>
            <a:endParaRPr lang="ru-RU" sz="3200" dirty="0">
              <a:solidFill>
                <a:srgbClr val="24608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DC703-ABB3-456F-BBDB-0E4637222107}"/>
              </a:ext>
            </a:extLst>
          </p:cNvPr>
          <p:cNvSpPr txBox="1"/>
          <p:nvPr/>
        </p:nvSpPr>
        <p:spPr>
          <a:xfrm>
            <a:off x="3580383" y="1642193"/>
            <a:ext cx="48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- метод регистрации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49A4C-5000-41D2-959E-7C3CC6444C10}"/>
              </a:ext>
            </a:extLst>
          </p:cNvPr>
          <p:cNvSpPr txBox="1"/>
          <p:nvPr/>
        </p:nvSpPr>
        <p:spPr>
          <a:xfrm>
            <a:off x="3580383" y="2916639"/>
            <a:ext cx="48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- метод входа в аккаунт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D06EC-9848-4C08-B95C-84013C176B4D}"/>
              </a:ext>
            </a:extLst>
          </p:cNvPr>
          <p:cNvSpPr txBox="1"/>
          <p:nvPr/>
        </p:nvSpPr>
        <p:spPr>
          <a:xfrm>
            <a:off x="3576000" y="4120421"/>
            <a:ext cx="48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- метод авторизации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99D50-777E-4F07-8963-84D4EE9B4090}"/>
              </a:ext>
            </a:extLst>
          </p:cNvPr>
          <p:cNvSpPr txBox="1"/>
          <p:nvPr/>
        </p:nvSpPr>
        <p:spPr>
          <a:xfrm>
            <a:off x="3576000" y="5274000"/>
            <a:ext cx="48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- метод обновления токенов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40120D-C8CF-41C3-9E26-604EFDB5D013}"/>
              </a:ext>
            </a:extLst>
          </p:cNvPr>
          <p:cNvSpPr/>
          <p:nvPr/>
        </p:nvSpPr>
        <p:spPr>
          <a:xfrm>
            <a:off x="3081000" y="306760"/>
            <a:ext cx="2697442" cy="686605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ms-jwt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3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81868F-DE4C-4D86-9554-898A22B044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6086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C7E645-B635-42AE-8A02-A5BFE3290158}"/>
              </a:ext>
            </a:extLst>
          </p:cNvPr>
          <p:cNvSpPr/>
          <p:nvPr/>
        </p:nvSpPr>
        <p:spPr>
          <a:xfrm>
            <a:off x="426000" y="1944000"/>
            <a:ext cx="11340000" cy="2970000"/>
          </a:xfrm>
          <a:prstGeom prst="rect">
            <a:avLst/>
          </a:prstGeom>
          <a:solidFill>
            <a:srgbClr val="246086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44CEE-BA68-4E82-A12C-F8ECC2F1AEE6}"/>
              </a:ext>
            </a:extLst>
          </p:cNvPr>
          <p:cNvSpPr txBox="1"/>
          <p:nvPr/>
        </p:nvSpPr>
        <p:spPr>
          <a:xfrm>
            <a:off x="4264103" y="2756412"/>
            <a:ext cx="366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Contacts.az</a:t>
            </a:r>
            <a:endParaRPr lang="ru-RU" sz="5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4A8841-DB38-41E5-AC9A-5BF5BA1A50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8536" y="3981871"/>
            <a:ext cx="630000" cy="63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227CEB-5F58-483F-8561-FAF17FFFB6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38536" y="3977800"/>
            <a:ext cx="630000" cy="63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FF127C-A6CE-4F17-B6ED-9E6F6CEBE5E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138536" y="3977800"/>
            <a:ext cx="630000" cy="63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13DDD3-EE06-43EE-A11E-76A19CC6D8C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038536" y="39778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56D77F-5121-41C4-814E-9D468FF555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383E961-A5D5-4091-B787-54B76CAE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План презентации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D0270EB-56A5-465A-90F6-FB67849A2B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07252" y="2219843"/>
            <a:ext cx="3048549" cy="646379"/>
          </a:xfrm>
        </p:spPr>
        <p:txBody>
          <a:bodyPr>
            <a:normAutofit fontScale="92500"/>
          </a:bodyPr>
          <a:lstStyle/>
          <a:p>
            <a:pPr algn="ctr"/>
            <a:r>
              <a:rPr lang="ru-RU" sz="3600" b="1" dirty="0">
                <a:solidFill>
                  <a:srgbClr val="246086"/>
                </a:solidFill>
              </a:rPr>
              <a:t>Идея проекта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F9B9141-DC59-422F-A383-56A255E14959}"/>
              </a:ext>
            </a:extLst>
          </p:cNvPr>
          <p:cNvSpPr txBox="1">
            <a:spLocks/>
          </p:cNvSpPr>
          <p:nvPr/>
        </p:nvSpPr>
        <p:spPr>
          <a:xfrm>
            <a:off x="7716800" y="3773631"/>
            <a:ext cx="3729549" cy="646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rgbClr val="246086"/>
                </a:solidFill>
              </a:rPr>
              <a:t>Клиентская часть</a:t>
            </a:r>
            <a:endParaRPr lang="ru-RU" sz="3600" dirty="0">
              <a:solidFill>
                <a:srgbClr val="246086"/>
              </a:solidFill>
            </a:endParaRP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AB2A46FD-B10A-4C27-9968-AB30AEA599EF}"/>
              </a:ext>
            </a:extLst>
          </p:cNvPr>
          <p:cNvSpPr txBox="1">
            <a:spLocks/>
          </p:cNvSpPr>
          <p:nvPr/>
        </p:nvSpPr>
        <p:spPr>
          <a:xfrm>
            <a:off x="7716800" y="4554000"/>
            <a:ext cx="3640349" cy="646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rgbClr val="246086"/>
                </a:solidFill>
              </a:rPr>
              <a:t>Серверная часть</a:t>
            </a:r>
            <a:endParaRPr lang="ru-RU" sz="3600" dirty="0">
              <a:solidFill>
                <a:srgbClr val="246086"/>
              </a:solidFill>
            </a:endParaRP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FF1C2DB9-1EBB-45AC-A419-48B73A482FE5}"/>
              </a:ext>
            </a:extLst>
          </p:cNvPr>
          <p:cNvSpPr txBox="1">
            <a:spLocks/>
          </p:cNvSpPr>
          <p:nvPr/>
        </p:nvSpPr>
        <p:spPr>
          <a:xfrm>
            <a:off x="7808765" y="3000212"/>
            <a:ext cx="2712099" cy="646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rgbClr val="246086"/>
                </a:solidFill>
              </a:rPr>
              <a:t>Технологии</a:t>
            </a:r>
            <a:endParaRPr lang="ru-RU" sz="3600" dirty="0">
              <a:solidFill>
                <a:srgbClr val="246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4BFC6D-89FE-4473-A85E-AE22223B68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65B2F55E-580B-4296-905F-D1E4972E8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503" y="1608529"/>
            <a:ext cx="6852245" cy="801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Основная </a:t>
            </a:r>
            <a:r>
              <a:rPr lang="ru-RU" sz="2000" b="1" dirty="0"/>
              <a:t>идея</a:t>
            </a:r>
            <a:r>
              <a:rPr lang="ru-RU" sz="2000" dirty="0"/>
              <a:t> проекта заключается в размещении различных услуг, которые решают повседневные проблемы.</a:t>
            </a:r>
            <a:endParaRPr lang="en-US" sz="19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B6B96C1-61E4-429A-89CA-09BB7D4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46086"/>
                </a:solidFill>
              </a:rPr>
              <a:t>Основная идея проекта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F9232F7-546C-4947-B7B2-9346E17A6273}"/>
              </a:ext>
            </a:extLst>
          </p:cNvPr>
          <p:cNvSpPr/>
          <p:nvPr/>
        </p:nvSpPr>
        <p:spPr>
          <a:xfrm>
            <a:off x="406148" y="3076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ru-RU" dirty="0"/>
              <a:t>Замена/ремонт сантехники</a:t>
            </a:r>
            <a:endParaRPr lang="en-US" dirty="0"/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Образование</a:t>
            </a:r>
            <a:endParaRPr lang="en-US" dirty="0"/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Доставка</a:t>
            </a:r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Готовка еды</a:t>
            </a:r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Восстановление/ремонт бытовой техники</a:t>
            </a:r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Маркетинг</a:t>
            </a:r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Бизнес</a:t>
            </a:r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Онлайн консультации	</a:t>
            </a:r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Фриланс</a:t>
            </a:r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Автомобили</a:t>
            </a:r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Спорт</a:t>
            </a:r>
            <a:endParaRPr lang="en-US" dirty="0"/>
          </a:p>
          <a:p>
            <a:pPr marL="285750" indent="-285750">
              <a:buBlip>
                <a:blip r:embed="rId3"/>
              </a:buBlip>
            </a:pPr>
            <a:r>
              <a:rPr lang="ru-RU" dirty="0"/>
              <a:t>Клининг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28BF2-F74B-4577-A3C4-464CA423DA8E}"/>
              </a:ext>
            </a:extLst>
          </p:cNvPr>
          <p:cNvSpPr txBox="1"/>
          <p:nvPr/>
        </p:nvSpPr>
        <p:spPr>
          <a:xfrm>
            <a:off x="290999" y="2542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Все услуги можно разделить на определенные </a:t>
            </a:r>
            <a:r>
              <a:rPr lang="ru-RU" b="1" dirty="0"/>
              <a:t>категории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1560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5E47AAB-5A8D-4FBF-B015-BC39FB1ACF12}"/>
              </a:ext>
            </a:extLst>
          </p:cNvPr>
          <p:cNvSpPr/>
          <p:nvPr/>
        </p:nvSpPr>
        <p:spPr>
          <a:xfrm>
            <a:off x="264926" y="4730699"/>
            <a:ext cx="11636074" cy="18259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DDBB834-2AAA-4AE5-BF40-4253610FE9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EA14C05-4F82-42E7-98A4-1F76BD1D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46086"/>
                </a:solidFill>
              </a:rPr>
              <a:t>Примеры заказов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5900A46-F0CE-4232-837A-11B0DEB5A1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2942" y="1903096"/>
            <a:ext cx="3082902" cy="1189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/>
              <a:t>Доставка</a:t>
            </a:r>
            <a:endParaRPr lang="en-US" sz="2200" b="1" dirty="0"/>
          </a:p>
          <a:p>
            <a:pPr marL="0" indent="0">
              <a:buNone/>
            </a:pPr>
            <a:r>
              <a:rPr lang="ru-RU" sz="1500" dirty="0"/>
              <a:t>Вы можете заказать доставку различных товаров от точки А в точку В.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83AE3D76-0966-44D4-8B06-05582FAE37D9}"/>
              </a:ext>
            </a:extLst>
          </p:cNvPr>
          <p:cNvSpPr txBox="1">
            <a:spLocks/>
          </p:cNvSpPr>
          <p:nvPr/>
        </p:nvSpPr>
        <p:spPr>
          <a:xfrm>
            <a:off x="874012" y="3406687"/>
            <a:ext cx="2826676" cy="1231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200" b="1" dirty="0"/>
              <a:t>Образование</a:t>
            </a:r>
            <a:endParaRPr lang="en-US" sz="4200" b="1" dirty="0"/>
          </a:p>
          <a:p>
            <a:pPr marL="0" indent="0">
              <a:buNone/>
            </a:pPr>
            <a:r>
              <a:rPr lang="ru-RU" sz="3200" dirty="0"/>
              <a:t>Вы</a:t>
            </a:r>
            <a:r>
              <a:rPr lang="en-US" sz="3200" dirty="0"/>
              <a:t> </a:t>
            </a:r>
            <a:r>
              <a:rPr lang="ru-RU" sz="3200" dirty="0"/>
              <a:t>можете</a:t>
            </a:r>
            <a:r>
              <a:rPr lang="en-US" sz="3200" dirty="0"/>
              <a:t> </a:t>
            </a:r>
            <a:r>
              <a:rPr lang="ru-RU" sz="3200" dirty="0"/>
              <a:t>нанять онлайн или оффлайн преподавателя от учителей</a:t>
            </a:r>
            <a:r>
              <a:rPr lang="en-US" sz="3200" dirty="0"/>
              <a:t> </a:t>
            </a:r>
            <a:r>
              <a:rPr lang="ru-RU" sz="3200" dirty="0"/>
              <a:t>иностранных </a:t>
            </a:r>
            <a:r>
              <a:rPr lang="en-US" sz="3200" dirty="0"/>
              <a:t> </a:t>
            </a:r>
            <a:r>
              <a:rPr lang="ru-RU" sz="3200" dirty="0"/>
              <a:t>языков до треннингов по инвестициям.</a:t>
            </a:r>
            <a:endParaRPr lang="en-US" sz="3200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087E6038-2220-4742-9F75-77CBE1C8217B}"/>
              </a:ext>
            </a:extLst>
          </p:cNvPr>
          <p:cNvSpPr txBox="1">
            <a:spLocks/>
          </p:cNvSpPr>
          <p:nvPr/>
        </p:nvSpPr>
        <p:spPr>
          <a:xfrm>
            <a:off x="908131" y="5074728"/>
            <a:ext cx="3082902" cy="1137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300" b="1" dirty="0">
                <a:solidFill>
                  <a:schemeClr val="bg1"/>
                </a:solidFill>
              </a:rPr>
              <a:t>Готовка </a:t>
            </a:r>
            <a:r>
              <a:rPr lang="ru-RU" sz="3600" b="1" dirty="0">
                <a:solidFill>
                  <a:schemeClr val="bg1"/>
                </a:solidFill>
              </a:rPr>
              <a:t>еды</a:t>
            </a:r>
            <a:endParaRPr lang="en-US" sz="3300" b="1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Вы можете заказать еду на любой вкус от домашней до еды от шеф-поваров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9E93A-32E1-48B7-911C-1BA9FB1EAD2F}"/>
              </a:ext>
            </a:extLst>
          </p:cNvPr>
          <p:cNvSpPr txBox="1"/>
          <p:nvPr/>
        </p:nvSpPr>
        <p:spPr>
          <a:xfrm flipH="1">
            <a:off x="264925" y="2156527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1011F-524E-4D4F-9E5B-E9DAF949FC02}"/>
              </a:ext>
            </a:extLst>
          </p:cNvPr>
          <p:cNvSpPr txBox="1"/>
          <p:nvPr/>
        </p:nvSpPr>
        <p:spPr>
          <a:xfrm flipH="1">
            <a:off x="264925" y="3798913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E9048-E767-44F4-AC93-655CC1CC8E5C}"/>
              </a:ext>
            </a:extLst>
          </p:cNvPr>
          <p:cNvSpPr txBox="1"/>
          <p:nvPr/>
        </p:nvSpPr>
        <p:spPr>
          <a:xfrm flipH="1">
            <a:off x="333162" y="5351302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B9F91E5A-8B89-45CF-B369-BB680341570F}"/>
              </a:ext>
            </a:extLst>
          </p:cNvPr>
          <p:cNvSpPr txBox="1">
            <a:spLocks/>
          </p:cNvSpPr>
          <p:nvPr/>
        </p:nvSpPr>
        <p:spPr>
          <a:xfrm>
            <a:off x="8818098" y="1853749"/>
            <a:ext cx="3082902" cy="134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b="1" dirty="0"/>
              <a:t>Ремонт чего-либо</a:t>
            </a:r>
            <a:endParaRPr lang="en-US" sz="36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Вы можете вызвать мастера для восстановления каких-либо предметов от бытовой техники до реставрации мебели.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A5979DC9-316A-4AAA-9207-444074D67C47}"/>
              </a:ext>
            </a:extLst>
          </p:cNvPr>
          <p:cNvSpPr txBox="1">
            <a:spLocks/>
          </p:cNvSpPr>
          <p:nvPr/>
        </p:nvSpPr>
        <p:spPr>
          <a:xfrm>
            <a:off x="8775935" y="3380700"/>
            <a:ext cx="2847590" cy="134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Фриланс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Вы можете заказать различные работы связанные с </a:t>
            </a:r>
            <a:r>
              <a:rPr lang="en-US" dirty="0"/>
              <a:t>IT</a:t>
            </a:r>
            <a:r>
              <a:rPr lang="ru-RU" dirty="0"/>
              <a:t>, дизайном и тд.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813CC92B-947A-4691-AFBF-D51BB3AE53CE}"/>
              </a:ext>
            </a:extLst>
          </p:cNvPr>
          <p:cNvSpPr txBox="1">
            <a:spLocks/>
          </p:cNvSpPr>
          <p:nvPr/>
        </p:nvSpPr>
        <p:spPr>
          <a:xfrm>
            <a:off x="8775934" y="4997399"/>
            <a:ext cx="3082902" cy="134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</a:rPr>
              <a:t>Остальное</a:t>
            </a:r>
            <a:endParaRPr lang="en-US" sz="2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500" dirty="0">
                <a:solidFill>
                  <a:schemeClr val="bg1"/>
                </a:solidFill>
              </a:rPr>
              <a:t>Множество других видов оперативной и качественной помощи в различных областях.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79E59-5F16-4C8D-B6EB-0972F3E550A5}"/>
              </a:ext>
            </a:extLst>
          </p:cNvPr>
          <p:cNvSpPr txBox="1"/>
          <p:nvPr/>
        </p:nvSpPr>
        <p:spPr>
          <a:xfrm flipH="1">
            <a:off x="8187763" y="2156527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3F908-3840-41C5-8E7E-A086C11F69F5}"/>
              </a:ext>
            </a:extLst>
          </p:cNvPr>
          <p:cNvSpPr txBox="1"/>
          <p:nvPr/>
        </p:nvSpPr>
        <p:spPr>
          <a:xfrm flipH="1">
            <a:off x="8187763" y="3798913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ABB86F-034C-44F1-83D0-242E60A39134}"/>
              </a:ext>
            </a:extLst>
          </p:cNvPr>
          <p:cNvSpPr txBox="1"/>
          <p:nvPr/>
        </p:nvSpPr>
        <p:spPr>
          <a:xfrm flipH="1">
            <a:off x="8256000" y="5351302"/>
            <a:ext cx="92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12106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A2B2F4-A65A-4E03-90A0-E83717626B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6000" y="414000"/>
            <a:ext cx="4264025" cy="4432300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45788721-D4F1-4AAF-A2ED-5A0C61418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2222896"/>
            <a:ext cx="5543373" cy="18450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Contacts.az </a:t>
            </a:r>
            <a:r>
              <a:rPr lang="ru-RU" sz="1800" dirty="0"/>
              <a:t>разрботан для решения повседневных проблем оперативно и качественно.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/>
              <a:t>Вызвав работника для решения </a:t>
            </a:r>
            <a:r>
              <a:rPr lang="ru-RU" sz="1800" b="1" dirty="0"/>
              <a:t>вашей проблемы </a:t>
            </a:r>
            <a:r>
              <a:rPr lang="ru-RU" sz="1800" dirty="0"/>
              <a:t>вы не только экономите свое время, а также получаете гарантию того, что выполненная работа будет выполнена профессионалом и в конкретные сроки.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/>
              <a:t>Также на данный момент </a:t>
            </a:r>
            <a:r>
              <a:rPr lang="en-US" sz="1800" b="1" dirty="0"/>
              <a:t>Contacts.az </a:t>
            </a:r>
            <a:r>
              <a:rPr lang="ru-RU" sz="1800" dirty="0"/>
              <a:t>не имеет аналогов в Азерб</a:t>
            </a:r>
            <a:r>
              <a:rPr lang="en-US" sz="1800" dirty="0"/>
              <a:t>a</a:t>
            </a:r>
            <a:r>
              <a:rPr lang="ru-RU" sz="1800" dirty="0"/>
              <a:t>йджане.</a:t>
            </a:r>
            <a:endParaRPr lang="en-US" sz="1800" b="1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5B6D61-EF81-4F2D-B5E2-C0D72A8A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999" y="414000"/>
            <a:ext cx="4050001" cy="1325563"/>
          </a:xfrm>
        </p:spPr>
        <p:txBody>
          <a:bodyPr/>
          <a:lstStyle/>
          <a:p>
            <a:r>
              <a:rPr lang="ru-RU" dirty="0">
                <a:solidFill>
                  <a:srgbClr val="246086"/>
                </a:solidFill>
              </a:rPr>
              <a:t>ПОЧЕМУ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Contacts.az</a:t>
            </a:r>
            <a:r>
              <a:rPr lang="ru-RU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C6CEFA-B9CD-41B0-9192-18AFBBCD11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8954E5-D897-4434-9555-16122C8979B6}"/>
              </a:ext>
            </a:extLst>
          </p:cNvPr>
          <p:cNvSpPr/>
          <p:nvPr/>
        </p:nvSpPr>
        <p:spPr>
          <a:xfrm>
            <a:off x="6684129" y="5274000"/>
            <a:ext cx="490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Экономия вашего времени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Качественно выполненная работа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Оперативность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Уникальность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412327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81868F-DE4C-4D86-9554-898A22B044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6086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C7E645-B635-42AE-8A02-A5BFE3290158}"/>
              </a:ext>
            </a:extLst>
          </p:cNvPr>
          <p:cNvSpPr/>
          <p:nvPr/>
        </p:nvSpPr>
        <p:spPr>
          <a:xfrm>
            <a:off x="426000" y="1944000"/>
            <a:ext cx="11340000" cy="2970000"/>
          </a:xfrm>
          <a:prstGeom prst="rect">
            <a:avLst/>
          </a:prstGeom>
          <a:solidFill>
            <a:srgbClr val="246086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2593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F9232F7-546C-4947-B7B2-9346E17A6273}"/>
              </a:ext>
            </a:extLst>
          </p:cNvPr>
          <p:cNvSpPr/>
          <p:nvPr/>
        </p:nvSpPr>
        <p:spPr>
          <a:xfrm>
            <a:off x="966000" y="459000"/>
            <a:ext cx="50175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Spring Framework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PostgreSQL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Microservices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Hibernate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Liquibase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JWT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Html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 err="1"/>
              <a:t>Css</a:t>
            </a:r>
            <a:endParaRPr lang="en-US" sz="2800" dirty="0"/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JavaScript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 err="1"/>
              <a:t>JQuery</a:t>
            </a:r>
            <a:endParaRPr lang="en-US" sz="2800" dirty="0"/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Fetch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2515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9C05-2AB5-41F5-B7F7-4120F480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Клиентская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25857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569AC-0698-4123-B1AD-6D47B40EF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510" r="1263" b="7029"/>
          <a:stretch/>
        </p:blipFill>
        <p:spPr>
          <a:xfrm>
            <a:off x="378076" y="771187"/>
            <a:ext cx="11274107" cy="5490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1D85554-6D7A-48EE-B601-483B1BCB9113}"/>
              </a:ext>
            </a:extLst>
          </p:cNvPr>
          <p:cNvSpPr/>
          <p:nvPr/>
        </p:nvSpPr>
        <p:spPr>
          <a:xfrm>
            <a:off x="2431161" y="507700"/>
            <a:ext cx="3510000" cy="126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E0DA-A0EA-4490-A4DE-BADC9D6F1F36}"/>
              </a:ext>
            </a:extLst>
          </p:cNvPr>
          <p:cNvSpPr txBox="1"/>
          <p:nvPr/>
        </p:nvSpPr>
        <p:spPr>
          <a:xfrm>
            <a:off x="1339108" y="265090"/>
            <a:ext cx="1231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Поиск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127FEF-CB34-4727-82A6-1D4B8B8C901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116161" y="465145"/>
            <a:ext cx="829028" cy="227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264F415-0175-4EC5-A9CD-D1F6FC9D8B41}"/>
              </a:ext>
            </a:extLst>
          </p:cNvPr>
          <p:cNvSpPr/>
          <p:nvPr/>
        </p:nvSpPr>
        <p:spPr>
          <a:xfrm>
            <a:off x="7786161" y="597700"/>
            <a:ext cx="2790000" cy="1170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62B4C-2A57-4FA9-BA48-E6AC4C0C9BA6}"/>
              </a:ext>
            </a:extLst>
          </p:cNvPr>
          <p:cNvSpPr txBox="1"/>
          <p:nvPr/>
        </p:nvSpPr>
        <p:spPr>
          <a:xfrm>
            <a:off x="5176161" y="197590"/>
            <a:ext cx="367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Панель регистрации и логина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97C7E2-C3BB-4354-AF03-D65C43A1F94D}"/>
              </a:ext>
            </a:extLst>
          </p:cNvPr>
          <p:cNvCxnSpPr>
            <a:cxnSpLocks/>
          </p:cNvCxnSpPr>
          <p:nvPr/>
        </p:nvCxnSpPr>
        <p:spPr>
          <a:xfrm>
            <a:off x="8577810" y="394161"/>
            <a:ext cx="829028" cy="227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A3A44D5-D3B5-4287-9448-C54D216893BC}"/>
              </a:ext>
            </a:extLst>
          </p:cNvPr>
          <p:cNvSpPr/>
          <p:nvPr/>
        </p:nvSpPr>
        <p:spPr>
          <a:xfrm>
            <a:off x="394107" y="3567700"/>
            <a:ext cx="2937054" cy="1125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05929-B42D-4C28-A3B2-3426D6BFD9C9}"/>
              </a:ext>
            </a:extLst>
          </p:cNvPr>
          <p:cNvCxnSpPr>
            <a:cxnSpLocks/>
          </p:cNvCxnSpPr>
          <p:nvPr/>
        </p:nvCxnSpPr>
        <p:spPr>
          <a:xfrm flipV="1">
            <a:off x="2945189" y="3488950"/>
            <a:ext cx="873376" cy="2802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EC18C4-6FC5-4F18-A9D9-B1F84FCD30E4}"/>
              </a:ext>
            </a:extLst>
          </p:cNvPr>
          <p:cNvSpPr txBox="1"/>
          <p:nvPr/>
        </p:nvSpPr>
        <p:spPr>
          <a:xfrm>
            <a:off x="3833251" y="3290283"/>
            <a:ext cx="1477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Категории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99762-D91F-4BF5-8253-32C2435331A8}"/>
              </a:ext>
            </a:extLst>
          </p:cNvPr>
          <p:cNvSpPr txBox="1"/>
          <p:nvPr/>
        </p:nvSpPr>
        <p:spPr>
          <a:xfrm>
            <a:off x="9704155" y="3228945"/>
            <a:ext cx="1948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Карточки услуг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B516E3-AB17-4B57-8FD5-A97FD3260273}"/>
              </a:ext>
            </a:extLst>
          </p:cNvPr>
          <p:cNvCxnSpPr>
            <a:cxnSpLocks/>
          </p:cNvCxnSpPr>
          <p:nvPr/>
        </p:nvCxnSpPr>
        <p:spPr>
          <a:xfrm flipV="1">
            <a:off x="8577810" y="3550288"/>
            <a:ext cx="1145227" cy="4637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37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346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Тема Office</vt:lpstr>
      <vt:lpstr>Contacts.az</vt:lpstr>
      <vt:lpstr>План презентации</vt:lpstr>
      <vt:lpstr>Основная идея проекта</vt:lpstr>
      <vt:lpstr>Примеры заказов</vt:lpstr>
      <vt:lpstr>ПОЧЕМУ  Contacts.az </vt:lpstr>
      <vt:lpstr>PowerPoint Presentation</vt:lpstr>
      <vt:lpstr>PowerPoint Presentation</vt:lpstr>
      <vt:lpstr>Клиентская часть</vt:lpstr>
      <vt:lpstr>PowerPoint Presentation</vt:lpstr>
      <vt:lpstr>PowerPoint Presentation</vt:lpstr>
      <vt:lpstr>PowerPoint Presentation</vt:lpstr>
      <vt:lpstr>Схема проекта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Şamil Nuriyev</cp:lastModifiedBy>
  <cp:revision>41</cp:revision>
  <dcterms:created xsi:type="dcterms:W3CDTF">2020-04-20T12:13:29Z</dcterms:created>
  <dcterms:modified xsi:type="dcterms:W3CDTF">2021-11-14T09:02:06Z</dcterms:modified>
</cp:coreProperties>
</file>