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xecutive Overview - 1">
            <a:extLst>
              <a:ext uri="{FF2B5EF4-FFF2-40B4-BE49-F238E27FC236}">
                <a16:creationId xmlns:a16="http://schemas.microsoft.com/office/drawing/2014/main" id="{17F7B33B-DC57-43A1-933A-C7D3942B5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1259632"/>
            <a:ext cx="12036490" cy="5523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BB152-B8D2-0DCD-6910-875BB43FAE58}"/>
              </a:ext>
            </a:extLst>
          </p:cNvPr>
          <p:cNvSpPr txBox="1"/>
          <p:nvPr/>
        </p:nvSpPr>
        <p:spPr>
          <a:xfrm>
            <a:off x="4506685" y="662480"/>
            <a:ext cx="3172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Bahnschrift Condensed" panose="020B0502040204020203" pitchFamily="34" charset="0"/>
              </a:rPr>
              <a:t>Executive Overview - 1</a:t>
            </a:r>
            <a:endParaRPr lang="en-IN" sz="2800" b="1" u="sng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xecutive Overview - 2">
            <a:extLst>
              <a:ext uri="{FF2B5EF4-FFF2-40B4-BE49-F238E27FC236}">
                <a16:creationId xmlns:a16="http://schemas.microsoft.com/office/drawing/2014/main" id="{0D27B5F4-F5E1-405B-BB18-89386972B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1166327"/>
            <a:ext cx="12027159" cy="56076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CFFD45-CC4D-CCB5-C0C2-C304D44C6308}"/>
              </a:ext>
            </a:extLst>
          </p:cNvPr>
          <p:cNvSpPr txBox="1"/>
          <p:nvPr/>
        </p:nvSpPr>
        <p:spPr>
          <a:xfrm>
            <a:off x="4572000" y="522517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Bahnschrift Condensed" panose="020B0502040204020203" pitchFamily="34" charset="0"/>
              </a:rPr>
              <a:t>Executive Overview - 2</a:t>
            </a:r>
            <a:endParaRPr lang="en-IN" sz="2800" b="1" u="sng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xecutive Overview - 3">
            <a:extLst>
              <a:ext uri="{FF2B5EF4-FFF2-40B4-BE49-F238E27FC236}">
                <a16:creationId xmlns:a16="http://schemas.microsoft.com/office/drawing/2014/main" id="{43316282-39A1-42C9-BDE4-A9352AB87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240971"/>
            <a:ext cx="12036490" cy="5542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52028E-B16E-0145-D21D-F1717EA10661}"/>
              </a:ext>
            </a:extLst>
          </p:cNvPr>
          <p:cNvSpPr txBox="1"/>
          <p:nvPr/>
        </p:nvSpPr>
        <p:spPr>
          <a:xfrm>
            <a:off x="4346977" y="690464"/>
            <a:ext cx="349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Bahnschrift Condensed" panose="020B0502040204020203" pitchFamily="34" charset="0"/>
              </a:rPr>
              <a:t>Executive Overview - 3</a:t>
            </a:r>
            <a:endParaRPr lang="en-IN" sz="2800" b="1" u="sng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Shamila</cp:lastModifiedBy>
  <cp:revision>1</cp:revision>
  <dcterms:created xsi:type="dcterms:W3CDTF">2025-04-26T08:21:54Z</dcterms:created>
  <dcterms:modified xsi:type="dcterms:W3CDTF">2025-04-26T08:39:10Z</dcterms:modified>
</cp:coreProperties>
</file>