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74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3122207</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 (asunm1319)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588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31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673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622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588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74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74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5880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072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048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15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CPH2473</dc:creator>
  <dcterms:created xsi:type="dcterms:W3CDTF">2024-09-10T08:09:47Z</dcterms:created>
  <dcterms:modified xsi:type="dcterms:W3CDTF">2024-09-10T08:09:47Z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70e8896fecef4220b8831cbbab8a5b92</vt:lpwstr>
  </property>
</Properties>
</file>