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dirty="0" smtClean="0">
                <a:solidFill>
                  <a:schemeClr val="dk1"/>
                </a:solidFill>
              </a:rPr>
              <a:t>Shamilin</a:t>
            </a:r>
            <a:r>
              <a:rPr lang="en" sz="1100" b="0" i="0" u="none" strike="noStrike" cap="none" dirty="0" smtClean="0">
                <a:solidFill>
                  <a:schemeClr val="dk1"/>
                </a:solidFill>
                <a:latin typeface="Arial"/>
                <a:ea typeface="Arial"/>
                <a:cs typeface="Arial"/>
                <a:sym typeface="Arial"/>
              </a:rPr>
              <a:t> </a:t>
            </a:r>
            <a:r>
              <a:rPr lang="en" sz="1100" b="0" i="0" u="none" strike="noStrike" cap="none" dirty="0">
                <a:solidFill>
                  <a:schemeClr val="dk1"/>
                </a:solidFill>
                <a:latin typeface="Arial"/>
                <a:ea typeface="Arial"/>
                <a:cs typeface="Arial"/>
                <a:sym typeface="Arial"/>
              </a:rPr>
              <a:t>A</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950821104034</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smtClean="0">
                <a:solidFill>
                  <a:schemeClr val="dk1"/>
                </a:solidFill>
              </a:rPr>
              <a:t>GCE,Tirunelveli</a:t>
            </a:r>
            <a:endParaRPr sz="1100" b="0" i="0" u="none" strike="noStrike" cap="none" dirty="0">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t>
            </a:r>
            <a:r>
              <a:rPr lang="en" sz="1500" dirty="0" smtClean="0">
                <a:solidFill>
                  <a:schemeClr val="dk1"/>
                </a:solidFill>
              </a:rPr>
              <a:t>Shamilin</a:t>
            </a:r>
            <a:r>
              <a:rPr lang="en" sz="1500" i="0" u="none" strike="noStrike" cap="none" dirty="0" smtClean="0">
                <a:solidFill>
                  <a:schemeClr val="dk1"/>
                </a:solidFill>
              </a:rPr>
              <a:t> </a:t>
            </a:r>
            <a:r>
              <a:rPr lang="en" sz="1500" i="0" u="none" strike="noStrike" cap="none" dirty="0">
                <a:solidFill>
                  <a:schemeClr val="dk1"/>
                </a:solidFill>
              </a:rPr>
              <a:t>A</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Shamilin</a:t>
            </a:r>
            <a:r>
              <a:rPr lang="en" sz="1000" b="0" i="0" u="none" strike="noStrike" cap="none" dirty="0" smtClean="0">
                <a:solidFill>
                  <a:schemeClr val="dk1"/>
                </a:solidFill>
                <a:latin typeface="Arial"/>
                <a:ea typeface="Arial"/>
                <a:cs typeface="Arial"/>
                <a:sym typeface="Arial"/>
              </a:rPr>
              <a:t> </a:t>
            </a:r>
            <a:r>
              <a:rPr lang="en" sz="1000" b="0" i="0" u="none" strike="noStrike" cap="none" dirty="0">
                <a:solidFill>
                  <a:schemeClr val="dk1"/>
                </a:solidFill>
                <a:latin typeface="Arial"/>
                <a:ea typeface="Arial"/>
                <a:cs typeface="Arial"/>
                <a:sym typeface="Arial"/>
              </a:rPr>
              <a:t>A</a:t>
            </a:r>
            <a:r>
              <a:rPr lang="en" sz="1000" dirty="0">
                <a:solidFill>
                  <a:schemeClr val="dk1"/>
                </a:solidFil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Shamilin</a:t>
            </a:r>
            <a:r>
              <a:rPr lang="en" sz="1000" dirty="0" smtClean="0">
                <a:solidFill>
                  <a:schemeClr val="dk1"/>
                </a:solidFill>
              </a:rPr>
              <a:t> </a:t>
            </a:r>
            <a:r>
              <a:rPr lang="en" sz="1000" dirty="0">
                <a:solidFill>
                  <a:schemeClr val="dk1"/>
                </a:solidFill>
              </a:rPr>
              <a:t>A</a:t>
            </a:r>
            <a:r>
              <a:rPr lang="en" sz="1000" b="0" i="0" u="none" strike="noStrike" cap="none" dirty="0">
                <a:solidFill>
                  <a:schemeClr val="dk1"/>
                </a:solidFill>
                <a:latin typeface="Arial"/>
                <a:ea typeface="Arial"/>
                <a:cs typeface="Arial"/>
                <a:sym typeface="Arial"/>
              </a:rPr>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Project Overview</a:t>
            </a:r>
            <a:endParaRPr sz="1600" b="1" i="0" u="none" strike="noStrike" cap="none" dirty="0">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Title :</a:t>
            </a:r>
            <a:r>
              <a:rPr lang="en" sz="1200" dirty="0">
                <a:solidFill>
                  <a:srgbClr val="213163"/>
                </a:solidFill>
              </a:rPr>
              <a:t> Voting Machine with Django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Developer :</a:t>
            </a:r>
            <a:r>
              <a:rPr lang="en" sz="1200" dirty="0">
                <a:solidFill>
                  <a:srgbClr val="213163"/>
                </a:solidFill>
              </a:rPr>
              <a:t> </a:t>
            </a:r>
            <a:r>
              <a:rPr lang="en" sz="1200" dirty="0" smtClean="0">
                <a:solidFill>
                  <a:srgbClr val="213163"/>
                </a:solidFill>
              </a:rPr>
              <a:t>Shamilin</a:t>
            </a:r>
            <a:r>
              <a:rPr lang="en" sz="1200" dirty="0" smtClean="0">
                <a:solidFill>
                  <a:srgbClr val="213163"/>
                </a:solidFill>
              </a:rPr>
              <a:t> </a:t>
            </a:r>
            <a:r>
              <a:rPr lang="en" sz="1200" dirty="0">
                <a:solidFill>
                  <a:srgbClr val="213163"/>
                </a:solidFill>
              </a:rPr>
              <a:t>A</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Objectives :</a:t>
            </a:r>
            <a:r>
              <a:rPr lang="en" sz="1200" dirty="0">
                <a:solidFill>
                  <a:srgbClr val="213163"/>
                </a:solidFill>
              </a:rPr>
              <a:t> Develop secure online voting with Django, ensuring integrity, scalability, and trust.</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Structure :</a:t>
            </a:r>
            <a:r>
              <a:rPr lang="en" sz="1200" dirty="0">
                <a:solidFill>
                  <a:srgbClr val="213163"/>
                </a:solidFill>
              </a:rPr>
              <a:t> Setup, Authentication, Poll Management, Voting Interface, Results.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Materials :</a:t>
            </a:r>
            <a:r>
              <a:rPr lang="en" sz="1200" dirty="0">
                <a:solidFill>
                  <a:srgbClr val="213163"/>
                </a:solidFill>
              </a:rPr>
              <a:t> Django, database, HTML/CSS, Python.</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Outcome : </a:t>
            </a:r>
            <a:r>
              <a:rPr lang="en" sz="1200" dirty="0">
                <a:solidFill>
                  <a:srgbClr val="213163"/>
                </a:solidFill>
              </a:rPr>
              <a:t>Secure, scalable system, showcasing Django expertise.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smtClean="0">
                <a:solidFill>
                  <a:srgbClr val="213163"/>
                </a:solidFill>
              </a:rPr>
              <a:t>Shamilin</a:t>
            </a:r>
            <a:r>
              <a:rPr lang="en" sz="1200" dirty="0" smtClean="0">
                <a:solidFill>
                  <a:srgbClr val="213163"/>
                </a:solidFill>
              </a:rPr>
              <a:t> </a:t>
            </a:r>
            <a:r>
              <a:rPr lang="en" sz="1200" dirty="0">
                <a:solidFill>
                  <a:srgbClr val="213163"/>
                </a:solidFill>
              </a:rPr>
              <a:t>A</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dirty="0" smtClean="0">
                <a:solidFill>
                  <a:srgbClr val="213163"/>
                </a:solidFill>
              </a:rPr>
              <a:t>Shamilin</a:t>
            </a:r>
            <a:r>
              <a:rPr lang="en" sz="1200" dirty="0" smtClean="0">
                <a:solidFill>
                  <a:srgbClr val="213163"/>
                </a:solidFill>
              </a:rPr>
              <a:t> </a:t>
            </a:r>
            <a:r>
              <a:rPr lang="en" sz="1200" dirty="0">
                <a:solidFill>
                  <a:srgbClr val="213163"/>
                </a:solidFill>
              </a:rPr>
              <a:t>A</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dirty="0">
                <a:solidFill>
                  <a:schemeClr val="dk1"/>
                </a:solidFill>
                <a:latin typeface="Arial"/>
                <a:ea typeface="Arial"/>
                <a:cs typeface="Arial"/>
                <a:sym typeface="Arial"/>
              </a:rPr>
              <a:t>Source : </a:t>
            </a:r>
            <a:r>
              <a:rPr lang="en" sz="1700" dirty="0" smtClean="0">
                <a:solidFill>
                  <a:schemeClr val="dk1"/>
                </a:solidFill>
              </a:rPr>
              <a:t>Shamilin</a:t>
            </a:r>
            <a:r>
              <a:rPr lang="en" sz="1700" dirty="0" smtClean="0">
                <a:solidFill>
                  <a:schemeClr val="dk1"/>
                </a:solidFill>
              </a:rPr>
              <a:t> </a:t>
            </a:r>
            <a:r>
              <a:rPr lang="en" sz="1700" dirty="0">
                <a:solidFill>
                  <a:schemeClr val="dk1"/>
                </a:solidFill>
              </a:rPr>
              <a:t>A</a:t>
            </a: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dirty="0" smtClean="0">
                <a:solidFill>
                  <a:schemeClr val="dk1"/>
                </a:solidFill>
              </a:rPr>
              <a:t>Shamilin </a:t>
            </a:r>
            <a:r>
              <a:rPr lang="en" sz="1500" dirty="0" smtClean="0">
                <a:solidFill>
                  <a:schemeClr val="dk1"/>
                </a:solidFill>
              </a:rPr>
              <a:t> </a:t>
            </a:r>
            <a:r>
              <a:rPr lang="en" sz="1500" dirty="0">
                <a:solidFill>
                  <a:schemeClr val="dk1"/>
                </a:solidFill>
              </a:rPr>
              <a:t>A</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a:t>
            </a:r>
            <a:r>
              <a:rPr lang="en" sz="1500" dirty="0" smtClean="0">
                <a:solidFill>
                  <a:schemeClr val="dk1"/>
                </a:solidFill>
              </a:rPr>
              <a:t>Shamilin</a:t>
            </a:r>
            <a:r>
              <a:rPr lang="en" sz="1500" b="0" i="0" u="none" strike="noStrike" cap="none" dirty="0" smtClean="0">
                <a:solidFill>
                  <a:schemeClr val="dk1"/>
                </a:solidFill>
                <a:latin typeface="Arial"/>
                <a:ea typeface="Arial"/>
                <a:cs typeface="Arial"/>
                <a:sym typeface="Arial"/>
              </a:rPr>
              <a:t> </a:t>
            </a:r>
            <a:r>
              <a:rPr lang="en" sz="1500" b="0" i="0" u="none" strike="noStrike" cap="none" dirty="0">
                <a:solidFill>
                  <a:schemeClr val="dk1"/>
                </a:solidFill>
                <a:latin typeface="Arial"/>
                <a:ea typeface="Arial"/>
                <a:cs typeface="Arial"/>
                <a:sym typeface="Arial"/>
              </a:rPr>
              <a:t>A</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On-screen Show (16:9)</PresentationFormat>
  <Paragraphs>300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Shamilin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Slide 7</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Sham</cp:lastModifiedBy>
  <cp:revision>1</cp:revision>
  <dcterms:modified xsi:type="dcterms:W3CDTF">2024-04-11T14:36:46Z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