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59" r:id="rId6"/>
    <p:sldId id="263" r:id="rId7"/>
    <p:sldId id="271" r:id="rId8"/>
    <p:sldId id="272" r:id="rId9"/>
    <p:sldId id="273" r:id="rId10"/>
    <p:sldId id="266" r:id="rId11"/>
    <p:sldId id="267" r:id="rId12"/>
    <p:sldId id="268" r:id="rId13"/>
    <p:sldId id="274" r:id="rId14"/>
    <p:sldId id="275" r:id="rId15"/>
    <p:sldId id="265" r:id="rId16"/>
    <p:sldId id="27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27C5F8-55B3-4F3A-B9E9-41CF971F504A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B21F8568-3F0F-43F8-BD96-FF7AD9DF80BD}">
      <dgm:prSet phldrT="[Текст]"/>
      <dgm:spPr/>
      <dgm:t>
        <a:bodyPr/>
        <a:lstStyle/>
        <a:p>
          <a:r>
            <a:rPr lang="ru-RU" dirty="0" smtClean="0"/>
            <a:t>1</a:t>
          </a:r>
          <a:endParaRPr lang="ru-RU" dirty="0"/>
        </a:p>
      </dgm:t>
    </dgm:pt>
    <dgm:pt modelId="{2DF92E94-C74A-4083-A3E9-FA39B307F4E6}" type="parTrans" cxnId="{2899FFAF-B6EA-46DB-845B-E0E9AF47A60D}">
      <dgm:prSet/>
      <dgm:spPr/>
      <dgm:t>
        <a:bodyPr/>
        <a:lstStyle/>
        <a:p>
          <a:endParaRPr lang="ru-RU"/>
        </a:p>
      </dgm:t>
    </dgm:pt>
    <dgm:pt modelId="{F7827C9F-530F-42A2-B118-71CC57D8C19B}" type="sibTrans" cxnId="{2899FFAF-B6EA-46DB-845B-E0E9AF47A60D}">
      <dgm:prSet/>
      <dgm:spPr/>
      <dgm:t>
        <a:bodyPr/>
        <a:lstStyle/>
        <a:p>
          <a:endParaRPr lang="ru-RU"/>
        </a:p>
      </dgm:t>
    </dgm:pt>
    <dgm:pt modelId="{7C6A80E6-F6DC-44B0-B10E-9F4CB42F06F1}">
      <dgm:prSet phldrT="[Текст]"/>
      <dgm:spPr/>
      <dgm:t>
        <a:bodyPr/>
        <a:lstStyle/>
        <a:p>
          <a:r>
            <a:rPr lang="ru-RU" dirty="0" smtClean="0"/>
            <a:t>Изучение теоретического материала</a:t>
          </a:r>
          <a:endParaRPr lang="ru-RU" dirty="0"/>
        </a:p>
      </dgm:t>
    </dgm:pt>
    <dgm:pt modelId="{580A0D54-C826-4AE0-B46A-649BC481C918}" type="parTrans" cxnId="{A3B2F79A-CD4E-43E7-906C-61CD2D35B059}">
      <dgm:prSet/>
      <dgm:spPr/>
      <dgm:t>
        <a:bodyPr/>
        <a:lstStyle/>
        <a:p>
          <a:endParaRPr lang="ru-RU"/>
        </a:p>
      </dgm:t>
    </dgm:pt>
    <dgm:pt modelId="{61841958-121B-4FA8-B114-DDE16CD09879}" type="sibTrans" cxnId="{A3B2F79A-CD4E-43E7-906C-61CD2D35B059}">
      <dgm:prSet/>
      <dgm:spPr/>
      <dgm:t>
        <a:bodyPr/>
        <a:lstStyle/>
        <a:p>
          <a:endParaRPr lang="ru-RU"/>
        </a:p>
      </dgm:t>
    </dgm:pt>
    <dgm:pt modelId="{4EEF1BE8-F79B-4B65-B18B-1FC6D4842215}">
      <dgm:prSet phldrT="[Текст]"/>
      <dgm:spPr/>
      <dgm:t>
        <a:bodyPr/>
        <a:lstStyle/>
        <a:p>
          <a:r>
            <a:rPr lang="ru-RU" dirty="0" smtClean="0"/>
            <a:t>2</a:t>
          </a:r>
          <a:endParaRPr lang="ru-RU" dirty="0"/>
        </a:p>
      </dgm:t>
    </dgm:pt>
    <dgm:pt modelId="{D48F9400-A974-48E2-AD33-1910301FD81C}" type="parTrans" cxnId="{B0A5FB1E-6D01-4540-84F7-D162B3FA1372}">
      <dgm:prSet/>
      <dgm:spPr/>
      <dgm:t>
        <a:bodyPr/>
        <a:lstStyle/>
        <a:p>
          <a:endParaRPr lang="ru-RU"/>
        </a:p>
      </dgm:t>
    </dgm:pt>
    <dgm:pt modelId="{7E45E465-31C7-4311-A6B1-710FDBF83841}" type="sibTrans" cxnId="{B0A5FB1E-6D01-4540-84F7-D162B3FA1372}">
      <dgm:prSet/>
      <dgm:spPr/>
      <dgm:t>
        <a:bodyPr/>
        <a:lstStyle/>
        <a:p>
          <a:endParaRPr lang="ru-RU"/>
        </a:p>
      </dgm:t>
    </dgm:pt>
    <dgm:pt modelId="{4E54A729-581E-476E-A025-484B42C37481}">
      <dgm:prSet phldrT="[Текст]"/>
      <dgm:spPr/>
      <dgm:t>
        <a:bodyPr/>
        <a:lstStyle/>
        <a:p>
          <a:r>
            <a:rPr lang="ru-RU" dirty="0" smtClean="0"/>
            <a:t>Разработка</a:t>
          </a:r>
          <a:r>
            <a:rPr lang="ru-RU" baseline="0" dirty="0" smtClean="0"/>
            <a:t> макета графического интерфейса</a:t>
          </a:r>
          <a:endParaRPr lang="ru-RU" dirty="0"/>
        </a:p>
      </dgm:t>
    </dgm:pt>
    <dgm:pt modelId="{1DD28EE1-DF14-4031-BC27-889D45125C8F}" type="parTrans" cxnId="{0B38F874-987D-4D9C-B0F1-23BC0A50F44F}">
      <dgm:prSet/>
      <dgm:spPr/>
      <dgm:t>
        <a:bodyPr/>
        <a:lstStyle/>
        <a:p>
          <a:endParaRPr lang="ru-RU"/>
        </a:p>
      </dgm:t>
    </dgm:pt>
    <dgm:pt modelId="{EAA731B9-F094-4FE0-B3DA-64CDB29D6949}" type="sibTrans" cxnId="{0B38F874-987D-4D9C-B0F1-23BC0A50F44F}">
      <dgm:prSet/>
      <dgm:spPr/>
      <dgm:t>
        <a:bodyPr/>
        <a:lstStyle/>
        <a:p>
          <a:endParaRPr lang="ru-RU"/>
        </a:p>
      </dgm:t>
    </dgm:pt>
    <dgm:pt modelId="{6DD75464-B33C-4C09-8B54-BF4D3D0800B2}">
      <dgm:prSet phldrT="[Текст]"/>
      <dgm:spPr/>
      <dgm:t>
        <a:bodyPr/>
        <a:lstStyle/>
        <a:p>
          <a:r>
            <a:rPr lang="ru-RU" dirty="0" smtClean="0"/>
            <a:t>3</a:t>
          </a:r>
          <a:endParaRPr lang="ru-RU" dirty="0"/>
        </a:p>
      </dgm:t>
    </dgm:pt>
    <dgm:pt modelId="{D8649EB1-93FE-4EBE-9B23-07E1E2AF2C85}" type="parTrans" cxnId="{B46DCB7D-9DEA-4121-9098-2B1F090C0EA6}">
      <dgm:prSet/>
      <dgm:spPr/>
      <dgm:t>
        <a:bodyPr/>
        <a:lstStyle/>
        <a:p>
          <a:endParaRPr lang="ru-RU"/>
        </a:p>
      </dgm:t>
    </dgm:pt>
    <dgm:pt modelId="{4897D376-02DC-4E9A-9CF8-E61EF5FBA75E}" type="sibTrans" cxnId="{B46DCB7D-9DEA-4121-9098-2B1F090C0EA6}">
      <dgm:prSet/>
      <dgm:spPr/>
      <dgm:t>
        <a:bodyPr/>
        <a:lstStyle/>
        <a:p>
          <a:endParaRPr lang="ru-RU"/>
        </a:p>
      </dgm:t>
    </dgm:pt>
    <dgm:pt modelId="{A04F673C-A843-4971-AAF0-F656D4B079FB}">
      <dgm:prSet/>
      <dgm:spPr/>
      <dgm:t>
        <a:bodyPr/>
        <a:lstStyle/>
        <a:p>
          <a:r>
            <a:rPr lang="ru-RU" dirty="0" smtClean="0"/>
            <a:t>Написание программы</a:t>
          </a:r>
          <a:endParaRPr lang="ru-RU" dirty="0"/>
        </a:p>
      </dgm:t>
    </dgm:pt>
    <dgm:pt modelId="{EDD501AE-768D-462C-A03E-1D09DEBD0A2C}" type="parTrans" cxnId="{74C862F9-FBA0-44D6-B31C-B5E1B6808276}">
      <dgm:prSet/>
      <dgm:spPr/>
      <dgm:t>
        <a:bodyPr/>
        <a:lstStyle/>
        <a:p>
          <a:endParaRPr lang="ru-RU"/>
        </a:p>
      </dgm:t>
    </dgm:pt>
    <dgm:pt modelId="{2FA1F1F9-B980-488F-BA26-E2C219A84870}" type="sibTrans" cxnId="{74C862F9-FBA0-44D6-B31C-B5E1B6808276}">
      <dgm:prSet/>
      <dgm:spPr/>
      <dgm:t>
        <a:bodyPr/>
        <a:lstStyle/>
        <a:p>
          <a:endParaRPr lang="ru-RU"/>
        </a:p>
      </dgm:t>
    </dgm:pt>
    <dgm:pt modelId="{2FCC1F31-530B-4558-9E80-6D78F12580B4}" type="pres">
      <dgm:prSet presAssocID="{4D27C5F8-55B3-4F3A-B9E9-41CF971F50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0F7F058-7325-4C14-ADC9-87607F6DD729}" type="pres">
      <dgm:prSet presAssocID="{B21F8568-3F0F-43F8-BD96-FF7AD9DF80BD}" presName="composite" presStyleCnt="0"/>
      <dgm:spPr/>
    </dgm:pt>
    <dgm:pt modelId="{3FEC4E03-166F-47E2-A8E3-A80DD1A5A3D4}" type="pres">
      <dgm:prSet presAssocID="{B21F8568-3F0F-43F8-BD96-FF7AD9DF80BD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EB5A3B-631B-4E6A-928D-57331B3BB23F}" type="pres">
      <dgm:prSet presAssocID="{B21F8568-3F0F-43F8-BD96-FF7AD9DF80B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476F41-27EF-4DF4-830B-C675C70F0209}" type="pres">
      <dgm:prSet presAssocID="{F7827C9F-530F-42A2-B118-71CC57D8C19B}" presName="sp" presStyleCnt="0"/>
      <dgm:spPr/>
    </dgm:pt>
    <dgm:pt modelId="{EB20D9D1-0773-4BDC-B443-B268D89F5705}" type="pres">
      <dgm:prSet presAssocID="{4EEF1BE8-F79B-4B65-B18B-1FC6D4842215}" presName="composite" presStyleCnt="0"/>
      <dgm:spPr/>
    </dgm:pt>
    <dgm:pt modelId="{A0B4D4C4-CDD8-4F2B-BABA-65BEE9AF8C72}" type="pres">
      <dgm:prSet presAssocID="{4EEF1BE8-F79B-4B65-B18B-1FC6D4842215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008ABAE-1C71-4866-BAE5-BD0577A5BA5E}" type="pres">
      <dgm:prSet presAssocID="{4EEF1BE8-F79B-4B65-B18B-1FC6D4842215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17AAE02-83F6-475E-ADA9-F6896B589582}" type="pres">
      <dgm:prSet presAssocID="{7E45E465-31C7-4311-A6B1-710FDBF83841}" presName="sp" presStyleCnt="0"/>
      <dgm:spPr/>
    </dgm:pt>
    <dgm:pt modelId="{79B151BF-A491-4CF7-AF45-8DD227227407}" type="pres">
      <dgm:prSet presAssocID="{6DD75464-B33C-4C09-8B54-BF4D3D0800B2}" presName="composite" presStyleCnt="0"/>
      <dgm:spPr/>
    </dgm:pt>
    <dgm:pt modelId="{5923B0A4-6501-4202-BF0C-E8F6E7F66F3B}" type="pres">
      <dgm:prSet presAssocID="{6DD75464-B33C-4C09-8B54-BF4D3D0800B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75262F-5804-44DD-A0E9-3D94E701F0BD}" type="pres">
      <dgm:prSet presAssocID="{6DD75464-B33C-4C09-8B54-BF4D3D0800B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899FFAF-B6EA-46DB-845B-E0E9AF47A60D}" srcId="{4D27C5F8-55B3-4F3A-B9E9-41CF971F504A}" destId="{B21F8568-3F0F-43F8-BD96-FF7AD9DF80BD}" srcOrd="0" destOrd="0" parTransId="{2DF92E94-C74A-4083-A3E9-FA39B307F4E6}" sibTransId="{F7827C9F-530F-42A2-B118-71CC57D8C19B}"/>
    <dgm:cxn modelId="{B46DCB7D-9DEA-4121-9098-2B1F090C0EA6}" srcId="{4D27C5F8-55B3-4F3A-B9E9-41CF971F504A}" destId="{6DD75464-B33C-4C09-8B54-BF4D3D0800B2}" srcOrd="2" destOrd="0" parTransId="{D8649EB1-93FE-4EBE-9B23-07E1E2AF2C85}" sibTransId="{4897D376-02DC-4E9A-9CF8-E61EF5FBA75E}"/>
    <dgm:cxn modelId="{A0E7943C-DD93-427B-95DB-C0B41C2A5490}" type="presOf" srcId="{4D27C5F8-55B3-4F3A-B9E9-41CF971F504A}" destId="{2FCC1F31-530B-4558-9E80-6D78F12580B4}" srcOrd="0" destOrd="0" presId="urn:microsoft.com/office/officeart/2005/8/layout/chevron2"/>
    <dgm:cxn modelId="{74C862F9-FBA0-44D6-B31C-B5E1B6808276}" srcId="{6DD75464-B33C-4C09-8B54-BF4D3D0800B2}" destId="{A04F673C-A843-4971-AAF0-F656D4B079FB}" srcOrd="0" destOrd="0" parTransId="{EDD501AE-768D-462C-A03E-1D09DEBD0A2C}" sibTransId="{2FA1F1F9-B980-488F-BA26-E2C219A84870}"/>
    <dgm:cxn modelId="{0B38F874-987D-4D9C-B0F1-23BC0A50F44F}" srcId="{4EEF1BE8-F79B-4B65-B18B-1FC6D4842215}" destId="{4E54A729-581E-476E-A025-484B42C37481}" srcOrd="0" destOrd="0" parTransId="{1DD28EE1-DF14-4031-BC27-889D45125C8F}" sibTransId="{EAA731B9-F094-4FE0-B3DA-64CDB29D6949}"/>
    <dgm:cxn modelId="{A3B2F79A-CD4E-43E7-906C-61CD2D35B059}" srcId="{B21F8568-3F0F-43F8-BD96-FF7AD9DF80BD}" destId="{7C6A80E6-F6DC-44B0-B10E-9F4CB42F06F1}" srcOrd="0" destOrd="0" parTransId="{580A0D54-C826-4AE0-B46A-649BC481C918}" sibTransId="{61841958-121B-4FA8-B114-DDE16CD09879}"/>
    <dgm:cxn modelId="{598EA062-FE05-4352-B2BF-98AD68434E6E}" type="presOf" srcId="{A04F673C-A843-4971-AAF0-F656D4B079FB}" destId="{1475262F-5804-44DD-A0E9-3D94E701F0BD}" srcOrd="0" destOrd="0" presId="urn:microsoft.com/office/officeart/2005/8/layout/chevron2"/>
    <dgm:cxn modelId="{9A67DC4E-1618-4789-89CA-C99E23B7E828}" type="presOf" srcId="{4E54A729-581E-476E-A025-484B42C37481}" destId="{3008ABAE-1C71-4866-BAE5-BD0577A5BA5E}" srcOrd="0" destOrd="0" presId="urn:microsoft.com/office/officeart/2005/8/layout/chevron2"/>
    <dgm:cxn modelId="{B0A5FB1E-6D01-4540-84F7-D162B3FA1372}" srcId="{4D27C5F8-55B3-4F3A-B9E9-41CF971F504A}" destId="{4EEF1BE8-F79B-4B65-B18B-1FC6D4842215}" srcOrd="1" destOrd="0" parTransId="{D48F9400-A974-48E2-AD33-1910301FD81C}" sibTransId="{7E45E465-31C7-4311-A6B1-710FDBF83841}"/>
    <dgm:cxn modelId="{DE6DF8BA-AB09-44B6-B9BE-D12DF2C659B4}" type="presOf" srcId="{7C6A80E6-F6DC-44B0-B10E-9F4CB42F06F1}" destId="{EFEB5A3B-631B-4E6A-928D-57331B3BB23F}" srcOrd="0" destOrd="0" presId="urn:microsoft.com/office/officeart/2005/8/layout/chevron2"/>
    <dgm:cxn modelId="{2B6B865E-5D29-4146-BFB9-61E77AD0DF1D}" type="presOf" srcId="{4EEF1BE8-F79B-4B65-B18B-1FC6D4842215}" destId="{A0B4D4C4-CDD8-4F2B-BABA-65BEE9AF8C72}" srcOrd="0" destOrd="0" presId="urn:microsoft.com/office/officeart/2005/8/layout/chevron2"/>
    <dgm:cxn modelId="{32EB8772-68B8-4876-B6FA-6F87B9C9E19F}" type="presOf" srcId="{B21F8568-3F0F-43F8-BD96-FF7AD9DF80BD}" destId="{3FEC4E03-166F-47E2-A8E3-A80DD1A5A3D4}" srcOrd="0" destOrd="0" presId="urn:microsoft.com/office/officeart/2005/8/layout/chevron2"/>
    <dgm:cxn modelId="{3733E78A-28B9-4F0E-B6DB-E4ED5178BC54}" type="presOf" srcId="{6DD75464-B33C-4C09-8B54-BF4D3D0800B2}" destId="{5923B0A4-6501-4202-BF0C-E8F6E7F66F3B}" srcOrd="0" destOrd="0" presId="urn:microsoft.com/office/officeart/2005/8/layout/chevron2"/>
    <dgm:cxn modelId="{6F5FA436-3E9E-4D28-BB43-FEC87C05749B}" type="presParOf" srcId="{2FCC1F31-530B-4558-9E80-6D78F12580B4}" destId="{B0F7F058-7325-4C14-ADC9-87607F6DD729}" srcOrd="0" destOrd="0" presId="urn:microsoft.com/office/officeart/2005/8/layout/chevron2"/>
    <dgm:cxn modelId="{447AA68D-D73D-427F-93B8-EB661BC63B21}" type="presParOf" srcId="{B0F7F058-7325-4C14-ADC9-87607F6DD729}" destId="{3FEC4E03-166F-47E2-A8E3-A80DD1A5A3D4}" srcOrd="0" destOrd="0" presId="urn:microsoft.com/office/officeart/2005/8/layout/chevron2"/>
    <dgm:cxn modelId="{59CC5166-5DDB-4712-91D2-A62B7CF3ADD2}" type="presParOf" srcId="{B0F7F058-7325-4C14-ADC9-87607F6DD729}" destId="{EFEB5A3B-631B-4E6A-928D-57331B3BB23F}" srcOrd="1" destOrd="0" presId="urn:microsoft.com/office/officeart/2005/8/layout/chevron2"/>
    <dgm:cxn modelId="{DBBB7305-EB7B-4004-821A-C8C1F29DCD1F}" type="presParOf" srcId="{2FCC1F31-530B-4558-9E80-6D78F12580B4}" destId="{21476F41-27EF-4DF4-830B-C675C70F0209}" srcOrd="1" destOrd="0" presId="urn:microsoft.com/office/officeart/2005/8/layout/chevron2"/>
    <dgm:cxn modelId="{5BE4BA7B-BDD1-4123-931D-7D4C87EA15FC}" type="presParOf" srcId="{2FCC1F31-530B-4558-9E80-6D78F12580B4}" destId="{EB20D9D1-0773-4BDC-B443-B268D89F5705}" srcOrd="2" destOrd="0" presId="urn:microsoft.com/office/officeart/2005/8/layout/chevron2"/>
    <dgm:cxn modelId="{B96E76F6-2E9B-4100-9C79-DF373F5157CA}" type="presParOf" srcId="{EB20D9D1-0773-4BDC-B443-B268D89F5705}" destId="{A0B4D4C4-CDD8-4F2B-BABA-65BEE9AF8C72}" srcOrd="0" destOrd="0" presId="urn:microsoft.com/office/officeart/2005/8/layout/chevron2"/>
    <dgm:cxn modelId="{343F3520-6F36-41D6-8863-C228C144D389}" type="presParOf" srcId="{EB20D9D1-0773-4BDC-B443-B268D89F5705}" destId="{3008ABAE-1C71-4866-BAE5-BD0577A5BA5E}" srcOrd="1" destOrd="0" presId="urn:microsoft.com/office/officeart/2005/8/layout/chevron2"/>
    <dgm:cxn modelId="{958D4026-2906-46A8-85B7-3EFBD2154A3A}" type="presParOf" srcId="{2FCC1F31-530B-4558-9E80-6D78F12580B4}" destId="{C17AAE02-83F6-475E-ADA9-F6896B589582}" srcOrd="3" destOrd="0" presId="urn:microsoft.com/office/officeart/2005/8/layout/chevron2"/>
    <dgm:cxn modelId="{BA6A799D-F0C8-4E21-9228-0AE7228D1A18}" type="presParOf" srcId="{2FCC1F31-530B-4558-9E80-6D78F12580B4}" destId="{79B151BF-A491-4CF7-AF45-8DD227227407}" srcOrd="4" destOrd="0" presId="urn:microsoft.com/office/officeart/2005/8/layout/chevron2"/>
    <dgm:cxn modelId="{84A3C6FC-04B8-40F7-A465-3672D5BE0780}" type="presParOf" srcId="{79B151BF-A491-4CF7-AF45-8DD227227407}" destId="{5923B0A4-6501-4202-BF0C-E8F6E7F66F3B}" srcOrd="0" destOrd="0" presId="urn:microsoft.com/office/officeart/2005/8/layout/chevron2"/>
    <dgm:cxn modelId="{8EB0FA91-ECFA-4E43-B058-811A535001A5}" type="presParOf" srcId="{79B151BF-A491-4CF7-AF45-8DD227227407}" destId="{1475262F-5804-44DD-A0E9-3D94E701F0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A98716-F492-466C-9E66-3C8CA8A73E82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85F58C5C-A51C-481F-AD0C-AF94FB086E05}">
      <dgm:prSet phldrT="[Текст]"/>
      <dgm:spPr/>
      <dgm:t>
        <a:bodyPr/>
        <a:lstStyle/>
        <a:p>
          <a:r>
            <a:rPr lang="ru-RU" dirty="0" smtClean="0"/>
            <a:t>1</a:t>
          </a:r>
          <a:endParaRPr lang="ru-RU" dirty="0"/>
        </a:p>
      </dgm:t>
    </dgm:pt>
    <dgm:pt modelId="{F650912B-59D1-419F-B946-BF18D298EB17}" type="parTrans" cxnId="{7BC32F20-6C49-4061-A8EF-059481DEEA84}">
      <dgm:prSet/>
      <dgm:spPr/>
      <dgm:t>
        <a:bodyPr/>
        <a:lstStyle/>
        <a:p>
          <a:endParaRPr lang="ru-RU"/>
        </a:p>
      </dgm:t>
    </dgm:pt>
    <dgm:pt modelId="{59A6EC6E-8D92-4282-A806-47C5B6DA5F04}" type="sibTrans" cxnId="{7BC32F20-6C49-4061-A8EF-059481DEEA84}">
      <dgm:prSet/>
      <dgm:spPr/>
      <dgm:t>
        <a:bodyPr/>
        <a:lstStyle/>
        <a:p>
          <a:endParaRPr lang="ru-RU"/>
        </a:p>
      </dgm:t>
    </dgm:pt>
    <dgm:pt modelId="{10AFA1D3-C726-48F4-9A97-6AFAD8B92DBF}">
      <dgm:prSet phldrT="[Текст]" custT="1"/>
      <dgm:spPr/>
      <dgm:t>
        <a:bodyPr/>
        <a:lstStyle/>
        <a:p>
          <a:r>
            <a:rPr lang="ru-RU" sz="2000" dirty="0" smtClean="0"/>
            <a:t>Протокол </a:t>
          </a:r>
          <a:r>
            <a:rPr lang="ru-RU" sz="2000" dirty="0" err="1" smtClean="0"/>
            <a:t>Блюма-Микали</a:t>
          </a:r>
          <a:r>
            <a:rPr lang="en-US" sz="2000" dirty="0" smtClean="0"/>
            <a:t>;</a:t>
          </a:r>
          <a:endParaRPr lang="ru-RU" sz="2000" dirty="0"/>
        </a:p>
      </dgm:t>
    </dgm:pt>
    <dgm:pt modelId="{FE60BAD0-A4B1-46F7-A494-DEEE202EE284}" type="parTrans" cxnId="{667545CB-E25C-45E7-81EF-52B536136DAE}">
      <dgm:prSet/>
      <dgm:spPr/>
      <dgm:t>
        <a:bodyPr/>
        <a:lstStyle/>
        <a:p>
          <a:endParaRPr lang="ru-RU"/>
        </a:p>
      </dgm:t>
    </dgm:pt>
    <dgm:pt modelId="{F1CAD040-D150-4313-BAD7-3BF14CA19DBC}" type="sibTrans" cxnId="{667545CB-E25C-45E7-81EF-52B536136DAE}">
      <dgm:prSet/>
      <dgm:spPr/>
      <dgm:t>
        <a:bodyPr/>
        <a:lstStyle/>
        <a:p>
          <a:endParaRPr lang="ru-RU"/>
        </a:p>
      </dgm:t>
    </dgm:pt>
    <dgm:pt modelId="{71F7AEE7-AE8F-47D4-A1BF-254551B30422}">
      <dgm:prSet phldrT="[Текст]"/>
      <dgm:spPr/>
      <dgm:t>
        <a:bodyPr/>
        <a:lstStyle/>
        <a:p>
          <a:r>
            <a:rPr lang="ru-RU" dirty="0" smtClean="0"/>
            <a:t>2</a:t>
          </a:r>
          <a:endParaRPr lang="ru-RU" dirty="0"/>
        </a:p>
      </dgm:t>
    </dgm:pt>
    <dgm:pt modelId="{65DDF2B9-6F1C-497B-BD8E-38138929758B}" type="parTrans" cxnId="{EAFB02AF-378A-490B-A484-4348EC032697}">
      <dgm:prSet/>
      <dgm:spPr/>
      <dgm:t>
        <a:bodyPr/>
        <a:lstStyle/>
        <a:p>
          <a:endParaRPr lang="ru-RU"/>
        </a:p>
      </dgm:t>
    </dgm:pt>
    <dgm:pt modelId="{2DA733F4-05D8-4789-BBBC-E636E4F0FAF5}" type="sibTrans" cxnId="{EAFB02AF-378A-490B-A484-4348EC032697}">
      <dgm:prSet/>
      <dgm:spPr/>
      <dgm:t>
        <a:bodyPr/>
        <a:lstStyle/>
        <a:p>
          <a:endParaRPr lang="ru-RU"/>
        </a:p>
      </dgm:t>
    </dgm:pt>
    <dgm:pt modelId="{C4B42E1C-E705-48AC-A6FC-DE7A528F63BF}">
      <dgm:prSet phldrT="[Текст]" custT="1"/>
      <dgm:spPr/>
      <dgm:t>
        <a:bodyPr/>
        <a:lstStyle/>
        <a:p>
          <a:r>
            <a:rPr lang="ru-RU" sz="2000" dirty="0" smtClean="0"/>
            <a:t>Протокол подбрасывания монеты (на основе проблемы дискретного логарифмирования);</a:t>
          </a:r>
          <a:endParaRPr lang="ru-RU" sz="2000" dirty="0"/>
        </a:p>
      </dgm:t>
    </dgm:pt>
    <dgm:pt modelId="{BA92782B-A53E-4F86-9015-0729D6BCCB53}" type="parTrans" cxnId="{F6EF00CA-7579-4636-8CDF-150FA3616870}">
      <dgm:prSet/>
      <dgm:spPr/>
      <dgm:t>
        <a:bodyPr/>
        <a:lstStyle/>
        <a:p>
          <a:endParaRPr lang="ru-RU"/>
        </a:p>
      </dgm:t>
    </dgm:pt>
    <dgm:pt modelId="{CB19C30D-8409-4513-BD74-43F8EF0221FD}" type="sibTrans" cxnId="{F6EF00CA-7579-4636-8CDF-150FA3616870}">
      <dgm:prSet/>
      <dgm:spPr/>
      <dgm:t>
        <a:bodyPr/>
        <a:lstStyle/>
        <a:p>
          <a:endParaRPr lang="ru-RU"/>
        </a:p>
      </dgm:t>
    </dgm:pt>
    <dgm:pt modelId="{70574F37-1613-47C4-89ED-20DC3152985B}">
      <dgm:prSet phldrT="[Текст]"/>
      <dgm:spPr/>
      <dgm:t>
        <a:bodyPr/>
        <a:lstStyle/>
        <a:p>
          <a:r>
            <a:rPr lang="ru-RU" dirty="0" smtClean="0"/>
            <a:t>3</a:t>
          </a:r>
          <a:endParaRPr lang="ru-RU" dirty="0"/>
        </a:p>
      </dgm:t>
    </dgm:pt>
    <dgm:pt modelId="{67484DC1-ED05-4B05-BCB5-8AA243F79DD6}" type="parTrans" cxnId="{23E7D470-4A2B-487F-827F-CA85783ACB03}">
      <dgm:prSet/>
      <dgm:spPr/>
      <dgm:t>
        <a:bodyPr/>
        <a:lstStyle/>
        <a:p>
          <a:endParaRPr lang="ru-RU"/>
        </a:p>
      </dgm:t>
    </dgm:pt>
    <dgm:pt modelId="{67584D4D-298C-4D27-93BF-83F21AC2A26D}" type="sibTrans" cxnId="{23E7D470-4A2B-487F-827F-CA85783ACB03}">
      <dgm:prSet/>
      <dgm:spPr/>
      <dgm:t>
        <a:bodyPr/>
        <a:lstStyle/>
        <a:p>
          <a:endParaRPr lang="ru-RU"/>
        </a:p>
      </dgm:t>
    </dgm:pt>
    <dgm:pt modelId="{BA845B38-673C-4FEE-9571-805CB81D3BAE}">
      <dgm:prSet phldrT="[Текст]" custT="1"/>
      <dgm:spPr/>
      <dgm:t>
        <a:bodyPr/>
        <a:lstStyle/>
        <a:p>
          <a:r>
            <a:rPr lang="ru-RU" sz="2000" dirty="0" smtClean="0"/>
            <a:t>Протокол подбрасывания монеты для получения общего случайного бита (на основе проблемы дискретного логарифмирования).</a:t>
          </a:r>
          <a:endParaRPr lang="ru-RU" sz="2000" dirty="0"/>
        </a:p>
      </dgm:t>
    </dgm:pt>
    <dgm:pt modelId="{30569C88-7F66-45BE-9A09-FB701F3AAD6E}" type="parTrans" cxnId="{8D158DB5-0524-4A01-A395-ABF7183FE194}">
      <dgm:prSet/>
      <dgm:spPr/>
      <dgm:t>
        <a:bodyPr/>
        <a:lstStyle/>
        <a:p>
          <a:endParaRPr lang="ru-RU"/>
        </a:p>
      </dgm:t>
    </dgm:pt>
    <dgm:pt modelId="{EAD8FEBB-53C3-4F29-BAF5-524E0D10CEEB}" type="sibTrans" cxnId="{8D158DB5-0524-4A01-A395-ABF7183FE194}">
      <dgm:prSet/>
      <dgm:spPr/>
      <dgm:t>
        <a:bodyPr/>
        <a:lstStyle/>
        <a:p>
          <a:endParaRPr lang="ru-RU"/>
        </a:p>
      </dgm:t>
    </dgm:pt>
    <dgm:pt modelId="{06C10417-93D9-4502-B1F7-617E918336C4}" type="pres">
      <dgm:prSet presAssocID="{9CA98716-F492-466C-9E66-3C8CA8A73E8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BE9D8CE-A5BD-48C7-B6C1-48AD7BCDAF93}" type="pres">
      <dgm:prSet presAssocID="{85F58C5C-A51C-481F-AD0C-AF94FB086E05}" presName="linNode" presStyleCnt="0"/>
      <dgm:spPr/>
      <dgm:t>
        <a:bodyPr/>
        <a:lstStyle/>
        <a:p>
          <a:endParaRPr lang="ru-RU"/>
        </a:p>
      </dgm:t>
    </dgm:pt>
    <dgm:pt modelId="{1C9652BA-47BC-4536-9C51-06F0FD7BCB49}" type="pres">
      <dgm:prSet presAssocID="{85F58C5C-A51C-481F-AD0C-AF94FB086E05}" presName="parentText" presStyleLbl="node1" presStyleIdx="0" presStyleCnt="3" custScaleX="3784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08E801F-5A2F-4CE4-B768-F6A8387F378E}" type="pres">
      <dgm:prSet presAssocID="{85F58C5C-A51C-481F-AD0C-AF94FB086E0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BA865D-8A63-47AC-A70C-02C493065338}" type="pres">
      <dgm:prSet presAssocID="{59A6EC6E-8D92-4282-A806-47C5B6DA5F04}" presName="sp" presStyleCnt="0"/>
      <dgm:spPr/>
      <dgm:t>
        <a:bodyPr/>
        <a:lstStyle/>
        <a:p>
          <a:endParaRPr lang="ru-RU"/>
        </a:p>
      </dgm:t>
    </dgm:pt>
    <dgm:pt modelId="{D011BF81-0F21-4C56-B8C2-4CEDD27C7437}" type="pres">
      <dgm:prSet presAssocID="{71F7AEE7-AE8F-47D4-A1BF-254551B30422}" presName="linNode" presStyleCnt="0"/>
      <dgm:spPr/>
      <dgm:t>
        <a:bodyPr/>
        <a:lstStyle/>
        <a:p>
          <a:endParaRPr lang="ru-RU"/>
        </a:p>
      </dgm:t>
    </dgm:pt>
    <dgm:pt modelId="{64C67DE5-423E-4336-AB84-01DECA066CB1}" type="pres">
      <dgm:prSet presAssocID="{71F7AEE7-AE8F-47D4-A1BF-254551B30422}" presName="parentText" presStyleLbl="node1" presStyleIdx="1" presStyleCnt="3" custFlipHor="1" custScaleX="37416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78F3A4-F530-48B8-8482-C423ABACC59D}" type="pres">
      <dgm:prSet presAssocID="{71F7AEE7-AE8F-47D4-A1BF-254551B30422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F7FA83-253D-4E49-A5F7-ED8DFBC1B85A}" type="pres">
      <dgm:prSet presAssocID="{2DA733F4-05D8-4789-BBBC-E636E4F0FAF5}" presName="sp" presStyleCnt="0"/>
      <dgm:spPr/>
      <dgm:t>
        <a:bodyPr/>
        <a:lstStyle/>
        <a:p>
          <a:endParaRPr lang="ru-RU"/>
        </a:p>
      </dgm:t>
    </dgm:pt>
    <dgm:pt modelId="{36DC2CC3-87E9-4026-962F-B028ADD98095}" type="pres">
      <dgm:prSet presAssocID="{70574F37-1613-47C4-89ED-20DC3152985B}" presName="linNode" presStyleCnt="0"/>
      <dgm:spPr/>
      <dgm:t>
        <a:bodyPr/>
        <a:lstStyle/>
        <a:p>
          <a:endParaRPr lang="ru-RU"/>
        </a:p>
      </dgm:t>
    </dgm:pt>
    <dgm:pt modelId="{53C41D24-9511-44CF-B3F5-52CBD84648C9}" type="pres">
      <dgm:prSet presAssocID="{70574F37-1613-47C4-89ED-20DC3152985B}" presName="parentText" presStyleLbl="node1" presStyleIdx="2" presStyleCnt="3" custScaleX="37849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91210A-AAE5-41C9-87C3-F65F31FD1D8C}" type="pres">
      <dgm:prSet presAssocID="{70574F37-1613-47C4-89ED-20DC3152985B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86D0260-ACFD-4C19-A1CE-81459A2A9FD8}" type="presOf" srcId="{85F58C5C-A51C-481F-AD0C-AF94FB086E05}" destId="{1C9652BA-47BC-4536-9C51-06F0FD7BCB49}" srcOrd="0" destOrd="0" presId="urn:microsoft.com/office/officeart/2005/8/layout/vList5"/>
    <dgm:cxn modelId="{F6EF00CA-7579-4636-8CDF-150FA3616870}" srcId="{71F7AEE7-AE8F-47D4-A1BF-254551B30422}" destId="{C4B42E1C-E705-48AC-A6FC-DE7A528F63BF}" srcOrd="0" destOrd="0" parTransId="{BA92782B-A53E-4F86-9015-0729D6BCCB53}" sibTransId="{CB19C30D-8409-4513-BD74-43F8EF0221FD}"/>
    <dgm:cxn modelId="{8D158DB5-0524-4A01-A395-ABF7183FE194}" srcId="{70574F37-1613-47C4-89ED-20DC3152985B}" destId="{BA845B38-673C-4FEE-9571-805CB81D3BAE}" srcOrd="0" destOrd="0" parTransId="{30569C88-7F66-45BE-9A09-FB701F3AAD6E}" sibTransId="{EAD8FEBB-53C3-4F29-BAF5-524E0D10CEEB}"/>
    <dgm:cxn modelId="{667545CB-E25C-45E7-81EF-52B536136DAE}" srcId="{85F58C5C-A51C-481F-AD0C-AF94FB086E05}" destId="{10AFA1D3-C726-48F4-9A97-6AFAD8B92DBF}" srcOrd="0" destOrd="0" parTransId="{FE60BAD0-A4B1-46F7-A494-DEEE202EE284}" sibTransId="{F1CAD040-D150-4313-BAD7-3BF14CA19DBC}"/>
    <dgm:cxn modelId="{65FD1117-1035-4916-A051-6B010D54F6D7}" type="presOf" srcId="{70574F37-1613-47C4-89ED-20DC3152985B}" destId="{53C41D24-9511-44CF-B3F5-52CBD84648C9}" srcOrd="0" destOrd="0" presId="urn:microsoft.com/office/officeart/2005/8/layout/vList5"/>
    <dgm:cxn modelId="{7C12C834-807D-4F18-93EC-FE3C066ED5DF}" type="presOf" srcId="{10AFA1D3-C726-48F4-9A97-6AFAD8B92DBF}" destId="{B08E801F-5A2F-4CE4-B768-F6A8387F378E}" srcOrd="0" destOrd="0" presId="urn:microsoft.com/office/officeart/2005/8/layout/vList5"/>
    <dgm:cxn modelId="{23E7D470-4A2B-487F-827F-CA85783ACB03}" srcId="{9CA98716-F492-466C-9E66-3C8CA8A73E82}" destId="{70574F37-1613-47C4-89ED-20DC3152985B}" srcOrd="2" destOrd="0" parTransId="{67484DC1-ED05-4B05-BCB5-8AA243F79DD6}" sibTransId="{67584D4D-298C-4D27-93BF-83F21AC2A26D}"/>
    <dgm:cxn modelId="{815CD503-C99C-493E-8C47-03AED74F8E92}" type="presOf" srcId="{C4B42E1C-E705-48AC-A6FC-DE7A528F63BF}" destId="{DB78F3A4-F530-48B8-8482-C423ABACC59D}" srcOrd="0" destOrd="0" presId="urn:microsoft.com/office/officeart/2005/8/layout/vList5"/>
    <dgm:cxn modelId="{3E7F39DD-06DA-421C-895E-A4B86E8A2F26}" type="presOf" srcId="{9CA98716-F492-466C-9E66-3C8CA8A73E82}" destId="{06C10417-93D9-4502-B1F7-617E918336C4}" srcOrd="0" destOrd="0" presId="urn:microsoft.com/office/officeart/2005/8/layout/vList5"/>
    <dgm:cxn modelId="{EAFB02AF-378A-490B-A484-4348EC032697}" srcId="{9CA98716-F492-466C-9E66-3C8CA8A73E82}" destId="{71F7AEE7-AE8F-47D4-A1BF-254551B30422}" srcOrd="1" destOrd="0" parTransId="{65DDF2B9-6F1C-497B-BD8E-38138929758B}" sibTransId="{2DA733F4-05D8-4789-BBBC-E636E4F0FAF5}"/>
    <dgm:cxn modelId="{7BC32F20-6C49-4061-A8EF-059481DEEA84}" srcId="{9CA98716-F492-466C-9E66-3C8CA8A73E82}" destId="{85F58C5C-A51C-481F-AD0C-AF94FB086E05}" srcOrd="0" destOrd="0" parTransId="{F650912B-59D1-419F-B946-BF18D298EB17}" sibTransId="{59A6EC6E-8D92-4282-A806-47C5B6DA5F04}"/>
    <dgm:cxn modelId="{901DACD5-3701-4EC6-8C23-5012FA601935}" type="presOf" srcId="{71F7AEE7-AE8F-47D4-A1BF-254551B30422}" destId="{64C67DE5-423E-4336-AB84-01DECA066CB1}" srcOrd="0" destOrd="0" presId="urn:microsoft.com/office/officeart/2005/8/layout/vList5"/>
    <dgm:cxn modelId="{EDADAD7F-7001-4F79-9751-AA9A3E9C1213}" type="presOf" srcId="{BA845B38-673C-4FEE-9571-805CB81D3BAE}" destId="{FD91210A-AAE5-41C9-87C3-F65F31FD1D8C}" srcOrd="0" destOrd="0" presId="urn:microsoft.com/office/officeart/2005/8/layout/vList5"/>
    <dgm:cxn modelId="{2D7D784E-D6AE-4636-92E8-3A45D0CEB455}" type="presParOf" srcId="{06C10417-93D9-4502-B1F7-617E918336C4}" destId="{EBE9D8CE-A5BD-48C7-B6C1-48AD7BCDAF93}" srcOrd="0" destOrd="0" presId="urn:microsoft.com/office/officeart/2005/8/layout/vList5"/>
    <dgm:cxn modelId="{0583834C-20DA-493C-AE76-9AB5CAF7C8B4}" type="presParOf" srcId="{EBE9D8CE-A5BD-48C7-B6C1-48AD7BCDAF93}" destId="{1C9652BA-47BC-4536-9C51-06F0FD7BCB49}" srcOrd="0" destOrd="0" presId="urn:microsoft.com/office/officeart/2005/8/layout/vList5"/>
    <dgm:cxn modelId="{A146A27F-78C0-453B-97C0-22E5423BA7D5}" type="presParOf" srcId="{EBE9D8CE-A5BD-48C7-B6C1-48AD7BCDAF93}" destId="{B08E801F-5A2F-4CE4-B768-F6A8387F378E}" srcOrd="1" destOrd="0" presId="urn:microsoft.com/office/officeart/2005/8/layout/vList5"/>
    <dgm:cxn modelId="{44CEC1E2-4704-41FB-85B6-1F8E8416FC90}" type="presParOf" srcId="{06C10417-93D9-4502-B1F7-617E918336C4}" destId="{6ABA865D-8A63-47AC-A70C-02C493065338}" srcOrd="1" destOrd="0" presId="urn:microsoft.com/office/officeart/2005/8/layout/vList5"/>
    <dgm:cxn modelId="{43824960-500D-47B8-92C1-84F5D98C17E8}" type="presParOf" srcId="{06C10417-93D9-4502-B1F7-617E918336C4}" destId="{D011BF81-0F21-4C56-B8C2-4CEDD27C7437}" srcOrd="2" destOrd="0" presId="urn:microsoft.com/office/officeart/2005/8/layout/vList5"/>
    <dgm:cxn modelId="{07E850F6-2609-45C6-B4E8-F20457549099}" type="presParOf" srcId="{D011BF81-0F21-4C56-B8C2-4CEDD27C7437}" destId="{64C67DE5-423E-4336-AB84-01DECA066CB1}" srcOrd="0" destOrd="0" presId="urn:microsoft.com/office/officeart/2005/8/layout/vList5"/>
    <dgm:cxn modelId="{669BF6B2-9E29-4E82-B7FC-4DCCD199A1B8}" type="presParOf" srcId="{D011BF81-0F21-4C56-B8C2-4CEDD27C7437}" destId="{DB78F3A4-F530-48B8-8482-C423ABACC59D}" srcOrd="1" destOrd="0" presId="urn:microsoft.com/office/officeart/2005/8/layout/vList5"/>
    <dgm:cxn modelId="{5555690A-673D-414A-9CF1-55F9100C437B}" type="presParOf" srcId="{06C10417-93D9-4502-B1F7-617E918336C4}" destId="{C2F7FA83-253D-4E49-A5F7-ED8DFBC1B85A}" srcOrd="3" destOrd="0" presId="urn:microsoft.com/office/officeart/2005/8/layout/vList5"/>
    <dgm:cxn modelId="{B7950ABE-6F08-49D5-8B2E-3F4856DB7368}" type="presParOf" srcId="{06C10417-93D9-4502-B1F7-617E918336C4}" destId="{36DC2CC3-87E9-4026-962F-B028ADD98095}" srcOrd="4" destOrd="0" presId="urn:microsoft.com/office/officeart/2005/8/layout/vList5"/>
    <dgm:cxn modelId="{9A0CF903-084A-430A-886F-BAA2FDA561A3}" type="presParOf" srcId="{36DC2CC3-87E9-4026-962F-B028ADD98095}" destId="{53C41D24-9511-44CF-B3F5-52CBD84648C9}" srcOrd="0" destOrd="0" presId="urn:microsoft.com/office/officeart/2005/8/layout/vList5"/>
    <dgm:cxn modelId="{52684470-439B-4419-B00C-745925450D96}" type="presParOf" srcId="{36DC2CC3-87E9-4026-962F-B028ADD98095}" destId="{FD91210A-AAE5-41C9-87C3-F65F31FD1D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C4E03-166F-47E2-A8E3-A80DD1A5A3D4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1</a:t>
          </a:r>
          <a:endParaRPr lang="ru-RU" sz="3400" kern="1200" dirty="0"/>
        </a:p>
      </dsp:txBody>
      <dsp:txXfrm rot="-5400000">
        <a:off x="1" y="579764"/>
        <a:ext cx="1156394" cy="495598"/>
      </dsp:txXfrm>
    </dsp:sp>
    <dsp:sp modelId="{EFEB5A3B-631B-4E6A-928D-57331B3BB23F}">
      <dsp:nvSpPr>
        <dsp:cNvPr id="0" name=""/>
        <dsp:cNvSpPr/>
      </dsp:nvSpPr>
      <dsp:spPr>
        <a:xfrm rot="5400000">
          <a:off x="4293418" y="-3135456"/>
          <a:ext cx="1073794" cy="73478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500" kern="1200" dirty="0" smtClean="0"/>
            <a:t>Изучение теоретического материала</a:t>
          </a:r>
          <a:endParaRPr lang="ru-RU" sz="3500" kern="1200" dirty="0"/>
        </a:p>
      </dsp:txBody>
      <dsp:txXfrm rot="-5400000">
        <a:off x="1156394" y="53986"/>
        <a:ext cx="7295425" cy="968958"/>
      </dsp:txXfrm>
    </dsp:sp>
    <dsp:sp modelId="{A0B4D4C4-CDD8-4F2B-BABA-65BEE9AF8C72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accent5">
            <a:hueOff val="-2510283"/>
            <a:satOff val="20547"/>
            <a:lumOff val="-3333"/>
            <a:alphaOff val="0"/>
          </a:schemeClr>
        </a:solidFill>
        <a:ln w="11429" cap="flat" cmpd="sng" algn="ctr">
          <a:solidFill>
            <a:schemeClr val="accent5">
              <a:hueOff val="-2510283"/>
              <a:satOff val="20547"/>
              <a:lumOff val="-3333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2</a:t>
          </a:r>
          <a:endParaRPr lang="ru-RU" sz="3400" kern="1200" dirty="0"/>
        </a:p>
      </dsp:txBody>
      <dsp:txXfrm rot="-5400000">
        <a:off x="1" y="2038200"/>
        <a:ext cx="1156394" cy="495598"/>
      </dsp:txXfrm>
    </dsp:sp>
    <dsp:sp modelId="{3008ABAE-1C71-4866-BAE5-BD0577A5BA5E}">
      <dsp:nvSpPr>
        <dsp:cNvPr id="0" name=""/>
        <dsp:cNvSpPr/>
      </dsp:nvSpPr>
      <dsp:spPr>
        <a:xfrm rot="5400000">
          <a:off x="4293418" y="-1677020"/>
          <a:ext cx="1073794" cy="73478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5">
              <a:hueOff val="-2510283"/>
              <a:satOff val="20547"/>
              <a:lumOff val="-3333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500" kern="1200" dirty="0" smtClean="0"/>
            <a:t>Разработка</a:t>
          </a:r>
          <a:r>
            <a:rPr lang="ru-RU" sz="3500" kern="1200" baseline="0" dirty="0" smtClean="0"/>
            <a:t> макета графического интерфейса</a:t>
          </a:r>
          <a:endParaRPr lang="ru-RU" sz="3500" kern="1200" dirty="0"/>
        </a:p>
      </dsp:txBody>
      <dsp:txXfrm rot="-5400000">
        <a:off x="1156394" y="1512422"/>
        <a:ext cx="7295425" cy="968958"/>
      </dsp:txXfrm>
    </dsp:sp>
    <dsp:sp modelId="{5923B0A4-6501-4202-BF0C-E8F6E7F66F3B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accent5">
            <a:hueOff val="-5020566"/>
            <a:satOff val="41093"/>
            <a:lumOff val="-6666"/>
            <a:alphaOff val="0"/>
          </a:schemeClr>
        </a:solidFill>
        <a:ln w="11429" cap="flat" cmpd="sng" algn="ctr">
          <a:solidFill>
            <a:schemeClr val="accent5">
              <a:hueOff val="-5020566"/>
              <a:satOff val="41093"/>
              <a:lumOff val="-6666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3</a:t>
          </a:r>
          <a:endParaRPr lang="ru-RU" sz="3400" kern="1200" dirty="0"/>
        </a:p>
      </dsp:txBody>
      <dsp:txXfrm rot="-5400000">
        <a:off x="1" y="3496636"/>
        <a:ext cx="1156394" cy="495598"/>
      </dsp:txXfrm>
    </dsp:sp>
    <dsp:sp modelId="{1475262F-5804-44DD-A0E9-3D94E701F0BD}">
      <dsp:nvSpPr>
        <dsp:cNvPr id="0" name=""/>
        <dsp:cNvSpPr/>
      </dsp:nvSpPr>
      <dsp:spPr>
        <a:xfrm rot="5400000">
          <a:off x="4293418" y="-218584"/>
          <a:ext cx="1073794" cy="734784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5">
              <a:hueOff val="-5020566"/>
              <a:satOff val="41093"/>
              <a:lumOff val="-6666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500" kern="1200" dirty="0" smtClean="0"/>
            <a:t>Написание программы</a:t>
          </a:r>
          <a:endParaRPr lang="ru-RU" sz="3500" kern="1200" dirty="0"/>
        </a:p>
      </dsp:txBody>
      <dsp:txXfrm rot="-5400000">
        <a:off x="1156394" y="2970858"/>
        <a:ext cx="7295425" cy="968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E801F-5A2F-4CE4-B768-F6A8387F378E}">
      <dsp:nvSpPr>
        <dsp:cNvPr id="0" name=""/>
        <dsp:cNvSpPr/>
      </dsp:nvSpPr>
      <dsp:spPr>
        <a:xfrm rot="5400000">
          <a:off x="4242138" y="-1982424"/>
          <a:ext cx="1178718" cy="544271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Протокол </a:t>
          </a:r>
          <a:r>
            <a:rPr lang="ru-RU" sz="2000" kern="1200" dirty="0" err="1" smtClean="0"/>
            <a:t>Блюма-Микали</a:t>
          </a:r>
          <a:r>
            <a:rPr lang="en-US" sz="2000" kern="1200" dirty="0" smtClean="0"/>
            <a:t>;</a:t>
          </a:r>
          <a:endParaRPr lang="ru-RU" sz="2000" kern="1200" dirty="0"/>
        </a:p>
      </dsp:txBody>
      <dsp:txXfrm rot="-5400000">
        <a:off x="2110141" y="207113"/>
        <a:ext cx="5385172" cy="1063638"/>
      </dsp:txXfrm>
    </dsp:sp>
    <dsp:sp modelId="{1C9652BA-47BC-4536-9C51-06F0FD7BCB49}">
      <dsp:nvSpPr>
        <dsp:cNvPr id="0" name=""/>
        <dsp:cNvSpPr/>
      </dsp:nvSpPr>
      <dsp:spPr>
        <a:xfrm>
          <a:off x="951384" y="2232"/>
          <a:ext cx="1158756" cy="147339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 smtClean="0"/>
            <a:t>1</a:t>
          </a:r>
          <a:endParaRPr lang="ru-RU" sz="6500" kern="1200" dirty="0"/>
        </a:p>
      </dsp:txBody>
      <dsp:txXfrm>
        <a:off x="1007950" y="58798"/>
        <a:ext cx="1045624" cy="1360266"/>
      </dsp:txXfrm>
    </dsp:sp>
    <dsp:sp modelId="{DB78F3A4-F530-48B8-8482-C423ABACC59D}">
      <dsp:nvSpPr>
        <dsp:cNvPr id="0" name=""/>
        <dsp:cNvSpPr/>
      </dsp:nvSpPr>
      <dsp:spPr>
        <a:xfrm rot="5400000">
          <a:off x="4228881" y="-435356"/>
          <a:ext cx="1178718" cy="5442712"/>
        </a:xfrm>
        <a:prstGeom prst="round2SameRect">
          <a:avLst/>
        </a:prstGeom>
        <a:solidFill>
          <a:schemeClr val="accent5">
            <a:tint val="40000"/>
            <a:alpha val="90000"/>
            <a:hueOff val="-2758569"/>
            <a:satOff val="16481"/>
            <a:lumOff val="-82"/>
            <a:alphaOff val="0"/>
          </a:schemeClr>
        </a:solidFill>
        <a:ln w="11429" cap="flat" cmpd="sng" algn="ctr">
          <a:solidFill>
            <a:schemeClr val="accent5">
              <a:tint val="40000"/>
              <a:alpha val="90000"/>
              <a:hueOff val="-2758569"/>
              <a:satOff val="16481"/>
              <a:lumOff val="-82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Протокол подбрасывания монеты (на основе проблемы дискретного логарифмирования);</a:t>
          </a:r>
          <a:endParaRPr lang="ru-RU" sz="2000" kern="1200" dirty="0"/>
        </a:p>
      </dsp:txBody>
      <dsp:txXfrm rot="-5400000">
        <a:off x="2096884" y="1754181"/>
        <a:ext cx="5385172" cy="1063638"/>
      </dsp:txXfrm>
    </dsp:sp>
    <dsp:sp modelId="{64C67DE5-423E-4336-AB84-01DECA066CB1}">
      <dsp:nvSpPr>
        <dsp:cNvPr id="0" name=""/>
        <dsp:cNvSpPr/>
      </dsp:nvSpPr>
      <dsp:spPr>
        <a:xfrm flipH="1">
          <a:off x="951384" y="1549300"/>
          <a:ext cx="1145500" cy="1473398"/>
        </a:xfrm>
        <a:prstGeom prst="roundRect">
          <a:avLst/>
        </a:prstGeom>
        <a:solidFill>
          <a:schemeClr val="accent5">
            <a:hueOff val="-2510283"/>
            <a:satOff val="20547"/>
            <a:lumOff val="-3333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 smtClean="0"/>
            <a:t>2</a:t>
          </a:r>
          <a:endParaRPr lang="ru-RU" sz="6500" kern="1200" dirty="0"/>
        </a:p>
      </dsp:txBody>
      <dsp:txXfrm>
        <a:off x="1007303" y="1605219"/>
        <a:ext cx="1033662" cy="1361560"/>
      </dsp:txXfrm>
    </dsp:sp>
    <dsp:sp modelId="{FD91210A-AAE5-41C9-87C3-F65F31FD1D8C}">
      <dsp:nvSpPr>
        <dsp:cNvPr id="0" name=""/>
        <dsp:cNvSpPr/>
      </dsp:nvSpPr>
      <dsp:spPr>
        <a:xfrm rot="5400000">
          <a:off x="4242138" y="1111712"/>
          <a:ext cx="1178718" cy="5442712"/>
        </a:xfrm>
        <a:prstGeom prst="round2SameRect">
          <a:avLst/>
        </a:prstGeom>
        <a:solidFill>
          <a:schemeClr val="accent5">
            <a:tint val="40000"/>
            <a:alpha val="90000"/>
            <a:hueOff val="-5517137"/>
            <a:satOff val="32962"/>
            <a:lumOff val="-164"/>
            <a:alphaOff val="0"/>
          </a:schemeClr>
        </a:solidFill>
        <a:ln w="11429" cap="flat" cmpd="sng" algn="ctr">
          <a:solidFill>
            <a:schemeClr val="accent5">
              <a:tint val="40000"/>
              <a:alpha val="90000"/>
              <a:hueOff val="-5517137"/>
              <a:satOff val="32962"/>
              <a:lumOff val="-164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smtClean="0"/>
            <a:t>Протокол подбрасывания монеты для получения общего случайного бита (на основе проблемы дискретного логарифмирования).</a:t>
          </a:r>
          <a:endParaRPr lang="ru-RU" sz="2000" kern="1200" dirty="0"/>
        </a:p>
      </dsp:txBody>
      <dsp:txXfrm rot="-5400000">
        <a:off x="2110141" y="3301249"/>
        <a:ext cx="5385172" cy="1063638"/>
      </dsp:txXfrm>
    </dsp:sp>
    <dsp:sp modelId="{53C41D24-9511-44CF-B3F5-52CBD84648C9}">
      <dsp:nvSpPr>
        <dsp:cNvPr id="0" name=""/>
        <dsp:cNvSpPr/>
      </dsp:nvSpPr>
      <dsp:spPr>
        <a:xfrm>
          <a:off x="951384" y="3096369"/>
          <a:ext cx="1158756" cy="1473398"/>
        </a:xfrm>
        <a:prstGeom prst="roundRect">
          <a:avLst/>
        </a:prstGeom>
        <a:solidFill>
          <a:schemeClr val="accent5">
            <a:hueOff val="-5020566"/>
            <a:satOff val="41093"/>
            <a:lumOff val="-6666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 smtClean="0"/>
            <a:t>3</a:t>
          </a:r>
          <a:endParaRPr lang="ru-RU" sz="6500" kern="1200" dirty="0"/>
        </a:p>
      </dsp:txBody>
      <dsp:txXfrm>
        <a:off x="1007950" y="3152935"/>
        <a:ext cx="1045624" cy="1360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FD270-E835-4D57-A9E1-2D01187F27DD}" type="datetimeFigureOut">
              <a:rPr lang="ru-RU" smtClean="0"/>
              <a:t>10.06.2017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8D99E-31DA-4E5E-B27F-FCEE33DB90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83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10.06.2017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10.06.2017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10.06.2017</a:t>
            </a:fld>
            <a:endParaRPr lang="ru-RU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10.06.2017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10.06.2017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10.06.2017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10.06.2017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10.06.2017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10.06.2017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10.06.2017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4048" y="5085184"/>
            <a:ext cx="3960440" cy="1296144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ru-RU" sz="1800" b="0" cap="none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Команда проекта:</a:t>
            </a:r>
          </a:p>
          <a:p>
            <a:pPr algn="r">
              <a:spcBef>
                <a:spcPts val="0"/>
              </a:spcBef>
            </a:pPr>
            <a:r>
              <a:rPr lang="ru-RU" sz="1800" b="0" cap="none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Шамильян</a:t>
            </a:r>
            <a:r>
              <a:rPr lang="ru-RU" sz="1800" b="0" cap="none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О.П.   КТсо2-6</a:t>
            </a:r>
            <a:br>
              <a:rPr lang="ru-RU" sz="1800" b="0" cap="none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</a:br>
            <a:r>
              <a:rPr lang="ru-RU" sz="1800" b="0" cap="none" dirty="0" err="1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Жирнова</a:t>
            </a:r>
            <a:r>
              <a:rPr lang="ru-RU" sz="1800" b="0" cap="none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 А.И.   КТсо2-6</a:t>
            </a:r>
            <a:endParaRPr lang="ru-RU" sz="1800" b="0" cap="none" dirty="0">
              <a:solidFill>
                <a:schemeClr val="tx1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2016224"/>
          </a:xfrm>
        </p:spPr>
        <p:txBody>
          <a:bodyPr>
            <a:noAutofit/>
          </a:bodyPr>
          <a:lstStyle/>
          <a:p>
            <a:r>
              <a:rPr lang="ru-RU" sz="3200" dirty="0"/>
              <a:t>Разработка и реализация программы, позволяющей наглядно продемонстрировать работу протокола подбрасывания монеты по телефону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"/>
          </p:nvPr>
        </p:nvSpPr>
        <p:spPr>
          <a:xfrm>
            <a:off x="301752" y="260648"/>
            <a:ext cx="8503920" cy="5838400"/>
          </a:xfrm>
        </p:spPr>
        <p:txBody>
          <a:bodyPr/>
          <a:lstStyle/>
          <a:p>
            <a:r>
              <a:rPr lang="ru-RU" dirty="0" smtClean="0"/>
              <a:t>4. Вычисляется значение </a:t>
            </a:r>
            <a:r>
              <a:rPr lang="en-US" dirty="0" smtClean="0"/>
              <a:t>r</a:t>
            </a:r>
            <a:endParaRPr lang="ru-RU" dirty="0" smtClean="0"/>
          </a:p>
          <a:p>
            <a:r>
              <a:rPr lang="ru-RU" dirty="0" smtClean="0"/>
              <a:t>5. Выводится результат работы программы</a:t>
            </a:r>
          </a:p>
          <a:p>
            <a:endParaRPr lang="ru-RU" dirty="0"/>
          </a:p>
        </p:txBody>
      </p:sp>
      <p:pic>
        <p:nvPicPr>
          <p:cNvPr id="7" name="Рисунок 6" descr="C:\Users\Ivanovna\AppData\Local\Temp\mx31CB4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340768"/>
            <a:ext cx="6552728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42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1.Пользователь вводит значений </a:t>
            </a:r>
            <a:r>
              <a:rPr lang="en-US" dirty="0" smtClean="0"/>
              <a:t>p</a:t>
            </a:r>
            <a:r>
              <a:rPr lang="ru-RU" dirty="0" smtClean="0"/>
              <a:t> и </a:t>
            </a:r>
            <a:r>
              <a:rPr lang="en-US" dirty="0" smtClean="0"/>
              <a:t>g</a:t>
            </a:r>
            <a:endParaRPr lang="ru-RU" dirty="0" smtClean="0"/>
          </a:p>
          <a:p>
            <a:r>
              <a:rPr lang="ru-RU" dirty="0" smtClean="0"/>
              <a:t>2. Компьютер передает значение </a:t>
            </a:r>
            <a:r>
              <a:rPr lang="en-US" dirty="0" smtClean="0"/>
              <a:t>y</a:t>
            </a:r>
          </a:p>
          <a:p>
            <a:r>
              <a:rPr lang="ru-RU" dirty="0" smtClean="0"/>
              <a:t>3. Пользователем выбирается значение </a:t>
            </a:r>
            <a:r>
              <a:rPr lang="en-US" dirty="0" smtClean="0"/>
              <a:t>k</a:t>
            </a:r>
            <a:r>
              <a:rPr lang="ru-RU" dirty="0" smtClean="0"/>
              <a:t> и </a:t>
            </a:r>
            <a:r>
              <a:rPr lang="en-US" dirty="0" smtClean="0"/>
              <a:t>b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протокола с подменой бита.</a:t>
            </a:r>
            <a:endParaRPr lang="ru-RU" dirty="0"/>
          </a:p>
        </p:txBody>
      </p:sp>
      <p:pic>
        <p:nvPicPr>
          <p:cNvPr id="5" name="Рисунок 4" descr="C:\Users\Ivanovna\AppData\Local\Temp\mx3866F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996952"/>
            <a:ext cx="6517754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97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404664"/>
            <a:ext cx="8503920" cy="5694384"/>
          </a:xfrm>
        </p:spPr>
        <p:txBody>
          <a:bodyPr/>
          <a:lstStyle/>
          <a:p>
            <a:r>
              <a:rPr lang="ru-RU" dirty="0" smtClean="0"/>
              <a:t>4. Вычисляется значение </a:t>
            </a:r>
            <a:r>
              <a:rPr lang="en-US" dirty="0" smtClean="0"/>
              <a:t>r</a:t>
            </a:r>
            <a:endParaRPr lang="ru-RU" dirty="0" smtClean="0"/>
          </a:p>
          <a:p>
            <a:r>
              <a:rPr lang="ru-RU" dirty="0" smtClean="0"/>
              <a:t>5. Если значение </a:t>
            </a:r>
            <a:r>
              <a:rPr lang="en-US" dirty="0" smtClean="0"/>
              <a:t>r </a:t>
            </a:r>
            <a:r>
              <a:rPr lang="ru-RU" dirty="0" smtClean="0"/>
              <a:t>посчитано верно, пользователь подбирает значения </a:t>
            </a:r>
            <a:r>
              <a:rPr lang="en-US" dirty="0" smtClean="0"/>
              <a:t>k</a:t>
            </a:r>
            <a:r>
              <a:rPr lang="ru-RU" dirty="0" smtClean="0"/>
              <a:t> и</a:t>
            </a:r>
            <a:r>
              <a:rPr lang="en-US" dirty="0" smtClean="0"/>
              <a:t> b</a:t>
            </a:r>
            <a:endParaRPr lang="ru-RU" dirty="0" smtClean="0"/>
          </a:p>
          <a:p>
            <a:r>
              <a:rPr lang="ru-RU" dirty="0" smtClean="0"/>
              <a:t>6. Выводится результат работы программы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 descr="C:\Users\Ivanovna\AppData\Local\Temp\mx3739A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492896"/>
            <a:ext cx="7218684" cy="404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5380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5361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Смена ролей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908720"/>
            <a:ext cx="8503920" cy="5190328"/>
          </a:xfrm>
        </p:spPr>
        <p:txBody>
          <a:bodyPr/>
          <a:lstStyle/>
          <a:p>
            <a:r>
              <a:rPr lang="ru-RU" dirty="0" smtClean="0"/>
              <a:t>Для лучшего понимания работы протокола, реализована функция, позволяющая пользователю меняться ролями с компьютером. При этом алгоритм работы протокола остается неизменным.</a:t>
            </a:r>
            <a:endParaRPr lang="ru-RU" dirty="0"/>
          </a:p>
        </p:txBody>
      </p:sp>
      <p:pic>
        <p:nvPicPr>
          <p:cNvPr id="4" name="Рисунок 3" descr="C:\Users\Ivanovna\AppData\Local\Temp\mx3112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284984"/>
            <a:ext cx="7078072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Овал 5"/>
          <p:cNvSpPr/>
          <p:nvPr/>
        </p:nvSpPr>
        <p:spPr>
          <a:xfrm>
            <a:off x="1907704" y="5445224"/>
            <a:ext cx="1656184" cy="864096"/>
          </a:xfrm>
          <a:prstGeom prst="ellipse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«</a:t>
            </a:r>
            <a:r>
              <a:rPr lang="en-US" dirty="0" smtClean="0"/>
              <a:t>Help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124744"/>
            <a:ext cx="8503920" cy="4974304"/>
          </a:xfrm>
        </p:spPr>
        <p:txBody>
          <a:bodyPr/>
          <a:lstStyle/>
          <a:p>
            <a:r>
              <a:rPr lang="ru-RU" dirty="0" smtClean="0"/>
              <a:t>Если у пользователя возникают вопросы о работе программы или о работе протокола, то всю необходимую информацию он может получить, открыв вкладку «</a:t>
            </a:r>
            <a:r>
              <a:rPr lang="en-US" dirty="0" smtClean="0"/>
              <a:t>Help</a:t>
            </a:r>
            <a:r>
              <a:rPr lang="ru-RU" dirty="0" smtClean="0"/>
              <a:t>» на панели инструментов </a:t>
            </a:r>
            <a:endParaRPr lang="ru-RU" dirty="0"/>
          </a:p>
        </p:txBody>
      </p:sp>
      <p:pic>
        <p:nvPicPr>
          <p:cNvPr id="5" name="Рисунок 4" descr="C:\Users\Ivanovna\AppData\Local\Temp\mx39F3B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780928"/>
            <a:ext cx="3467100" cy="389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Заключение</a:t>
            </a:r>
            <a:br>
              <a:rPr lang="ru-RU" dirty="0" smtClean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В результате был разработан программный комплекс , реализующий протокол подбрасывания монеты по телефону, с возможность его обхода, с помощью подмены бита.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Команда проекта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ru-RU" dirty="0" err="1"/>
              <a:t>Ш</a:t>
            </a:r>
            <a:r>
              <a:rPr lang="ru-RU" dirty="0" err="1" smtClean="0"/>
              <a:t>амильян</a:t>
            </a:r>
            <a:r>
              <a:rPr lang="ru-RU" dirty="0" smtClean="0"/>
              <a:t> Оксана (группа КТсо2-6) – Разработка программного кода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2. </a:t>
            </a:r>
            <a:r>
              <a:rPr lang="ru-RU" dirty="0" err="1" smtClean="0"/>
              <a:t>Жирнова</a:t>
            </a:r>
            <a:r>
              <a:rPr lang="ru-RU" dirty="0" smtClean="0"/>
              <a:t> Анна (группа КТсо2-6) – Работа с теоретической частью, тестирование программы.</a:t>
            </a:r>
          </a:p>
          <a:p>
            <a:pPr>
              <a:buNone/>
            </a:pP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5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Актуальность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Существует множество ситуаций, когда двум людям нужно решить спор на расстоянии, или же получить общий случайный ключ для какой – либо криптосистемы, именно для решения подобный  проблем используется протокол подбрасывания монеты по телефону.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75895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cs typeface="Times New Roman" pitchFamily="18" charset="0"/>
              </a:rPr>
              <a:t>Реализация протокола подбрасывания монеты по телефону между двумя пользователями с возможностью показать его уязвимые стороны.</a:t>
            </a:r>
            <a:endParaRPr lang="ru-RU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План реализации проекта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53364991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940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75895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Разновидности протокола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35338027"/>
              </p:ext>
            </p:extLst>
          </p:nvPr>
        </p:nvGraphicFramePr>
        <p:xfrm>
          <a:off x="301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34400" cy="758952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 smtClean="0">
                <a:solidFill>
                  <a:schemeClr val="tx1"/>
                </a:solidFill>
              </a:rPr>
              <a:t>Алгоритм работы </a:t>
            </a:r>
            <a:r>
              <a:rPr lang="ru-RU" dirty="0" smtClean="0">
                <a:solidFill>
                  <a:schemeClr val="tx1"/>
                </a:solidFill>
              </a:rPr>
              <a:t>протокола для получения общего случайного бита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0" indent="0">
              <a:buClrTx/>
              <a:buNone/>
            </a:pPr>
            <a:r>
              <a:rPr lang="ru-RU" dirty="0"/>
              <a:t>В качестве пользователя П1 выступает компьютер, а </a:t>
            </a:r>
            <a:r>
              <a:rPr lang="ru-RU" dirty="0" smtClean="0"/>
              <a:t>в качестве </a:t>
            </a:r>
            <a:r>
              <a:rPr lang="ru-RU" dirty="0"/>
              <a:t>пользователя П2 – пользователь. </a:t>
            </a:r>
            <a:endParaRPr lang="ru-RU" dirty="0" smtClean="0"/>
          </a:p>
          <a:p>
            <a:pPr marL="514350" indent="-514350">
              <a:buClrTx/>
              <a:buFont typeface="+mj-lt"/>
              <a:buAutoNum type="arabicPeriod"/>
            </a:pPr>
            <a:r>
              <a:rPr lang="ru-RU" dirty="0" smtClean="0"/>
              <a:t>Вначале </a:t>
            </a:r>
            <a:r>
              <a:rPr lang="ru-RU" dirty="0"/>
              <a:t>работы выбирается простое число </a:t>
            </a:r>
            <a:r>
              <a:rPr lang="en-US" i="1" dirty="0"/>
              <a:t>p </a:t>
            </a:r>
            <a:r>
              <a:rPr lang="ru-RU" dirty="0"/>
              <a:t>и порождающий элемент </a:t>
            </a:r>
            <a:r>
              <a:rPr lang="en-US" i="1" dirty="0"/>
              <a:t>g</a:t>
            </a:r>
            <a:r>
              <a:rPr lang="ru-RU" dirty="0"/>
              <a:t> и формируется мультипликативная группа </a:t>
            </a:r>
            <a:r>
              <a:rPr lang="en-US" i="1" dirty="0"/>
              <a:t>Z</a:t>
            </a:r>
            <a:r>
              <a:rPr lang="ru-RU" i="1" dirty="0"/>
              <a:t>. </a:t>
            </a:r>
            <a:endParaRPr lang="ru-RU" i="1" dirty="0" smtClean="0"/>
          </a:p>
          <a:p>
            <a:pPr marL="514350" indent="-514350">
              <a:buClrTx/>
              <a:buFont typeface="+mj-lt"/>
              <a:buAutoNum type="arabicPeriod"/>
            </a:pPr>
            <a:r>
              <a:rPr lang="ru-RU" dirty="0" smtClean="0"/>
              <a:t>В </a:t>
            </a:r>
            <a:r>
              <a:rPr lang="ru-RU" dirty="0"/>
              <a:t>последствии П1 и П2 выбирают элементы </a:t>
            </a:r>
            <a:r>
              <a:rPr lang="en-US" i="1" dirty="0"/>
              <a:t>x</a:t>
            </a:r>
            <a:r>
              <a:rPr lang="ru-RU" i="1" dirty="0"/>
              <a:t>, </a:t>
            </a:r>
            <a:r>
              <a:rPr lang="en-US" i="1" dirty="0"/>
              <a:t>k </a:t>
            </a:r>
            <a:r>
              <a:rPr lang="ru-RU" i="1" dirty="0">
                <a:sym typeface="Symbol"/>
              </a:rPr>
              <a:t></a:t>
            </a:r>
            <a:r>
              <a:rPr lang="ru-RU" i="1" dirty="0"/>
              <a:t> </a:t>
            </a:r>
            <a:r>
              <a:rPr lang="en-US" i="1" dirty="0"/>
              <a:t>Z</a:t>
            </a:r>
            <a:r>
              <a:rPr lang="ru-RU" dirty="0"/>
              <a:t>. </a:t>
            </a:r>
            <a:endParaRPr lang="ru-RU" dirty="0" smtClean="0"/>
          </a:p>
          <a:p>
            <a:pPr marL="514350" indent="-514350">
              <a:buClrTx/>
              <a:buFont typeface="+mj-lt"/>
              <a:buAutoNum type="arabicPeriod"/>
            </a:pPr>
            <a:r>
              <a:rPr lang="ru-RU" dirty="0" smtClean="0"/>
              <a:t>П1 </a:t>
            </a:r>
            <a:r>
              <a:rPr lang="ru-RU" dirty="0"/>
              <a:t>и П2 обмениваются выбранными элементами, а так же проверяют их на корректность, во избежание подмены бита. </a:t>
            </a:r>
            <a:endParaRPr lang="ru-RU" dirty="0" smtClean="0"/>
          </a:p>
          <a:p>
            <a:pPr marL="514350" indent="-514350">
              <a:buClrTx/>
              <a:buFont typeface="+mj-lt"/>
              <a:buAutoNum type="arabicPeriod"/>
            </a:pPr>
            <a:r>
              <a:rPr lang="ru-RU" dirty="0" smtClean="0"/>
              <a:t>Результатом </a:t>
            </a:r>
            <a:r>
              <a:rPr lang="ru-RU" dirty="0"/>
              <a:t>выполнения протокола является бит </a:t>
            </a:r>
            <a:r>
              <a:rPr lang="en-US" i="1" dirty="0"/>
              <a:t>d</a:t>
            </a:r>
            <a:r>
              <a:rPr lang="ru-RU" i="1" dirty="0"/>
              <a:t>, </a:t>
            </a:r>
            <a:r>
              <a:rPr lang="ru-RU" dirty="0"/>
              <a:t>являющийся результатом операции </a:t>
            </a:r>
            <a:r>
              <a:rPr lang="en-US" dirty="0"/>
              <a:t>XOR</a:t>
            </a:r>
            <a:r>
              <a:rPr lang="ru-RU" dirty="0"/>
              <a:t> битов </a:t>
            </a:r>
            <a:r>
              <a:rPr lang="ru-RU" i="1" dirty="0"/>
              <a:t>с </a:t>
            </a:r>
            <a:r>
              <a:rPr lang="ru-RU" dirty="0"/>
              <a:t>и</a:t>
            </a:r>
            <a:r>
              <a:rPr lang="ru-RU" i="1" dirty="0"/>
              <a:t> </a:t>
            </a:r>
            <a:r>
              <a:rPr lang="en-US" i="1" dirty="0"/>
              <a:t>b</a:t>
            </a:r>
            <a:r>
              <a:rPr lang="ru-RU" i="1" dirty="0"/>
              <a:t>, </a:t>
            </a:r>
            <a:r>
              <a:rPr lang="ru-RU" dirty="0"/>
              <a:t>которые также выбираются пользователями П1 и П2 соответственно.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программы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После запуска программы перед пользователям появляется окно главного меню, содержащие три варианта выбора и вкладку «</a:t>
            </a:r>
            <a:r>
              <a:rPr lang="en-US" dirty="0" smtClean="0"/>
              <a:t>Help</a:t>
            </a:r>
            <a:r>
              <a:rPr lang="ru-RU" dirty="0" smtClean="0"/>
              <a:t>». 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 descr="Без имени201706091827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2996952"/>
            <a:ext cx="5388599" cy="32007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332656"/>
            <a:ext cx="8503920" cy="576639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Построение мультипликативной группы:</a:t>
            </a:r>
          </a:p>
          <a:p>
            <a:pPr>
              <a:buNone/>
            </a:pPr>
            <a:r>
              <a:rPr lang="ru-RU" dirty="0" smtClean="0"/>
              <a:t>	Перейдя к этой функции, пользователь должен</a:t>
            </a:r>
          </a:p>
          <a:p>
            <a:pPr>
              <a:buNone/>
            </a:pPr>
            <a:r>
              <a:rPr lang="ru-RU" dirty="0" smtClean="0"/>
              <a:t>ввести значение элементов </a:t>
            </a:r>
            <a:r>
              <a:rPr lang="en-US" dirty="0" smtClean="0"/>
              <a:t>p</a:t>
            </a:r>
            <a:r>
              <a:rPr lang="ru-RU" dirty="0" smtClean="0"/>
              <a:t> и </a:t>
            </a:r>
            <a:r>
              <a:rPr lang="en-US" dirty="0" smtClean="0"/>
              <a:t>g</a:t>
            </a:r>
            <a:r>
              <a:rPr lang="ru-RU" dirty="0" smtClean="0"/>
              <a:t>, и далее</a:t>
            </a:r>
          </a:p>
          <a:p>
            <a:pPr>
              <a:buNone/>
            </a:pPr>
            <a:r>
              <a:rPr lang="ru-RU" dirty="0" smtClean="0"/>
              <a:t>заполнить мультипликативную группу.</a:t>
            </a:r>
            <a:endParaRPr lang="ru-RU" dirty="0"/>
          </a:p>
        </p:txBody>
      </p:sp>
      <p:pic>
        <p:nvPicPr>
          <p:cNvPr id="4" name="Рисунок 3" descr="C:\Users\Ivanovna\AppData\Local\Temp\mx349A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20888"/>
            <a:ext cx="424847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C:\Users\Ivanovna\AppData\Local\Temp\mx3BD94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420888"/>
            <a:ext cx="4542274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Овал 1"/>
          <p:cNvSpPr/>
          <p:nvPr/>
        </p:nvSpPr>
        <p:spPr>
          <a:xfrm>
            <a:off x="2771800" y="4797152"/>
            <a:ext cx="1296144" cy="720080"/>
          </a:xfrm>
          <a:prstGeom prst="ellipse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647730" y="3356992"/>
            <a:ext cx="1296144" cy="720080"/>
          </a:xfrm>
          <a:prstGeom prst="ellipse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 протокола без подмены бита.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1.Пользователь вводит значений </a:t>
            </a:r>
            <a:r>
              <a:rPr lang="en-US" dirty="0" smtClean="0"/>
              <a:t>p</a:t>
            </a:r>
            <a:r>
              <a:rPr lang="ru-RU" dirty="0" smtClean="0"/>
              <a:t> и </a:t>
            </a:r>
            <a:r>
              <a:rPr lang="en-US" dirty="0" smtClean="0"/>
              <a:t>g</a:t>
            </a:r>
            <a:endParaRPr lang="ru-RU" dirty="0" smtClean="0"/>
          </a:p>
          <a:p>
            <a:r>
              <a:rPr lang="ru-RU" dirty="0" smtClean="0"/>
              <a:t>2. Компьютер передает значение </a:t>
            </a:r>
            <a:r>
              <a:rPr lang="en-US" dirty="0" smtClean="0"/>
              <a:t>y</a:t>
            </a:r>
          </a:p>
          <a:p>
            <a:r>
              <a:rPr lang="ru-RU" dirty="0" smtClean="0"/>
              <a:t>3. Пользователем выбирается значение </a:t>
            </a:r>
            <a:r>
              <a:rPr lang="en-US" dirty="0" smtClean="0"/>
              <a:t>k</a:t>
            </a:r>
            <a:r>
              <a:rPr lang="ru-RU" dirty="0" smtClean="0"/>
              <a:t> и </a:t>
            </a:r>
            <a:r>
              <a:rPr lang="en-US" dirty="0" smtClean="0"/>
              <a:t>b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C:\Users\Ivanovna\AppData\Local\Temp\mx3B838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996952"/>
            <a:ext cx="7128792" cy="369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Овал 4"/>
          <p:cNvSpPr/>
          <p:nvPr/>
        </p:nvSpPr>
        <p:spPr>
          <a:xfrm>
            <a:off x="3377490" y="5877272"/>
            <a:ext cx="1296144" cy="720080"/>
          </a:xfrm>
          <a:prstGeom prst="ellipse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198</TotalTime>
  <Words>408</Words>
  <Application>Microsoft Office PowerPoint</Application>
  <PresentationFormat>Экран (4:3)</PresentationFormat>
  <Paragraphs>57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Официальная</vt:lpstr>
      <vt:lpstr>Разработка и реализация программы, позволяющей наглядно продемонстрировать работу протокола подбрасывания монеты по телефону</vt:lpstr>
      <vt:lpstr>Актуальность</vt:lpstr>
      <vt:lpstr>Цель</vt:lpstr>
      <vt:lpstr>План реализации проекта</vt:lpstr>
      <vt:lpstr>Разновидности протокола</vt:lpstr>
      <vt:lpstr>Алгоритм работы протокола для получения общего случайного бита</vt:lpstr>
      <vt:lpstr>Пример работы программы</vt:lpstr>
      <vt:lpstr>Презентация PowerPoint</vt:lpstr>
      <vt:lpstr>Реализация протокола без подмены бита.</vt:lpstr>
      <vt:lpstr>Презентация PowerPoint</vt:lpstr>
      <vt:lpstr>Реализация протокола с подменой бита.</vt:lpstr>
      <vt:lpstr>Презентация PowerPoint</vt:lpstr>
      <vt:lpstr>Смена ролей</vt:lpstr>
      <vt:lpstr>Окно «Help»</vt:lpstr>
      <vt:lpstr>Заключение </vt:lpstr>
      <vt:lpstr>Команда проекта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Протокол подбрасывания монеты по телефону</dc:title>
  <dc:creator>Ivanovna</dc:creator>
  <cp:lastModifiedBy>User</cp:lastModifiedBy>
  <cp:revision>35</cp:revision>
  <dcterms:created xsi:type="dcterms:W3CDTF">2017-03-29T13:44:36Z</dcterms:created>
  <dcterms:modified xsi:type="dcterms:W3CDTF">2017-06-10T06:32:40Z</dcterms:modified>
</cp:coreProperties>
</file>