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7" r:id="rId4"/>
    <p:sldId id="260" r:id="rId5"/>
    <p:sldId id="264" r:id="rId6"/>
    <p:sldId id="263" r:id="rId7"/>
    <p:sldId id="271" r:id="rId8"/>
    <p:sldId id="259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43290-A833-4729-A851-6123BFC1F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27E967-C4CF-46FE-9794-0F09E3B9C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56C383-99AF-4E41-970A-66BB28F0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7494-AE1A-43D4-AB30-88BC90A782E7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FD89C-DF0E-43DD-A65A-FC040615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BD6887-3E37-439E-A400-767B4A62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25D-38EC-4614-A242-5D3A94814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9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41DB8-BAF8-48F3-97D4-C10F3FF0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677D5F-041D-48BA-9A79-8205EB625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E4028-D501-4878-ADEB-8BB413A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7494-AE1A-43D4-AB30-88BC90A782E7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011D49-A2A6-4794-8F59-7C636492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00C192-854B-4CCC-A702-B34C2DF0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25D-38EC-4614-A242-5D3A94814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01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09B05C-DFD5-4BB5-970D-B78628B03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DAB00B-8E45-46DB-981A-6F71926AB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04F76-4DBA-48BB-9A66-75882A4C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7494-AE1A-43D4-AB30-88BC90A782E7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60AF3-D7F6-47E1-9496-161E1E00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1DD39-B18E-458B-AA33-ADDC4ECE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25D-38EC-4614-A242-5D3A94814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4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09CB4-0790-473C-837E-5471B730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CEE26-1FE8-4549-8ADE-4FB2C450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C85E13-A74F-4986-8004-81755D80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7494-AE1A-43D4-AB30-88BC90A782E7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B5E3E6-6125-410B-B366-9E25101D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7F4B9-0BAE-42F8-82BB-43CC75C7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25D-38EC-4614-A242-5D3A94814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3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9873F-9FCB-4D12-934D-F52961D6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0ED6E4-0D06-43E0-AA73-9EAE936DB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238C4A-DFFA-4431-B153-031FDEFE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7494-AE1A-43D4-AB30-88BC90A782E7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5B195F-D3FA-42E2-915B-905ABEA8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A34E0E-5D70-4FEB-9031-ACAD83B2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25D-38EC-4614-A242-5D3A94814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23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A6714-845C-417E-BB1D-4BE709FE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4D4D7-9FA0-49DD-B88B-E12BC9730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6BB57C-B310-489D-9BD2-437371A9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75F364-A009-421D-9CB3-CDBF5406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7494-AE1A-43D4-AB30-88BC90A782E7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DBF9F1-9834-47A9-8F4A-7738EE67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27885D-4732-454E-9FA7-19093D77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25D-38EC-4614-A242-5D3A94814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1BC86-B9FE-4B1E-A070-91BD43F1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A4F6D3-5142-4416-94D2-914C6227E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0ABC5E-8EF0-4984-8007-BF65B25E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385954-F982-4875-9A3D-4DE7E36A2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E90232-96EA-4565-9122-36B816773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BB32AF-CC20-4C37-A75E-2B158109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7494-AE1A-43D4-AB30-88BC90A782E7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A008C3-E0CA-4960-BE3D-0708EC08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0AC843-8241-4591-9FF4-AB132BD7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25D-38EC-4614-A242-5D3A94814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48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1B117-14E4-4BA2-9593-D1ACB524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F18E90-3DD9-45A8-9BA5-74E25F69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7494-AE1A-43D4-AB30-88BC90A782E7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BF7CB9-72E8-4696-A185-DD833757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DAEBC4-4184-4545-9478-7B867E27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25D-38EC-4614-A242-5D3A94814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94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9458FD-533A-488E-8784-17EE6A8F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7494-AE1A-43D4-AB30-88BC90A782E7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09A481-3834-41BA-9C4C-14D2BAD3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7811FD-3AFB-4878-99E2-FE027F7C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25D-38EC-4614-A242-5D3A94814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44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66D99-367B-4145-9B37-C3B9E977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A11F4-10AE-4A1E-9141-19EB3F38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1823C2-CEEB-4BBC-92AD-1FB389585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CB5CFB-178D-4AAE-A8A8-BDD2A0E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7494-AE1A-43D4-AB30-88BC90A782E7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82F91C-6AF5-4796-B34C-74CD3C30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168670-D188-434A-ACE3-7AFA664E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25D-38EC-4614-A242-5D3A94814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1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36E93-BB64-490F-97AB-4C435F0D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38BE47-AC4F-498B-917E-5AE4D8F69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FAC9A1-590D-47E3-8F69-ABA905BD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108CD3-35DE-4259-A157-AA9AB8BC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7494-AE1A-43D4-AB30-88BC90A782E7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F1B89D-1659-481B-8FFE-50628B53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7A1AF3-DEE7-4611-AEED-755B34F3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225D-38EC-4614-A242-5D3A94814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77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97C9D-67E0-43EF-B66B-1E96DDFA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C550DF-C6DF-4FF4-9585-F338663C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7D2ADD-F5AC-43B9-9B0F-228EEBC8D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7494-AE1A-43D4-AB30-88BC90A782E7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2BEC91-7204-4ABD-A97A-93BB9ACCF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0947F-8888-4254-80C2-AD57A6C9D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225D-38EC-4614-A242-5D3A94814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00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C037855-0529-473B-A35F-AB66DE732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Решение на базе </a:t>
            </a:r>
            <a:r>
              <a:rPr lang="ru-RU" dirty="0" err="1"/>
              <a:t>блокчейн</a:t>
            </a:r>
            <a:r>
              <a:rPr lang="ru-RU" dirty="0"/>
              <a:t> технологии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E8DEF7E6-C7B7-41C4-884C-6F9340C32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436" y="5202238"/>
            <a:ext cx="4867564" cy="16557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0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B8EBF-34F0-4E13-BB83-4F565B98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Обеспечение безопасности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E181BDC-F564-4DFA-88F1-FDC0395D8786}"/>
              </a:ext>
            </a:extLst>
          </p:cNvPr>
          <p:cNvCxnSpPr>
            <a:cxnSpLocks/>
          </p:cNvCxnSpPr>
          <p:nvPr/>
        </p:nvCxnSpPr>
        <p:spPr>
          <a:xfrm>
            <a:off x="1203561" y="5874327"/>
            <a:ext cx="3639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9CA4CD3-A84F-4E25-876A-4C0F2E5C4244}"/>
              </a:ext>
            </a:extLst>
          </p:cNvPr>
          <p:cNvCxnSpPr>
            <a:cxnSpLocks/>
          </p:cNvCxnSpPr>
          <p:nvPr/>
        </p:nvCxnSpPr>
        <p:spPr>
          <a:xfrm flipV="1">
            <a:off x="1203561" y="1717963"/>
            <a:ext cx="0" cy="415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BDA398A-7CEB-4F8C-8702-C8E22E107020}"/>
              </a:ext>
            </a:extLst>
          </p:cNvPr>
          <p:cNvCxnSpPr/>
          <p:nvPr/>
        </p:nvCxnSpPr>
        <p:spPr>
          <a:xfrm>
            <a:off x="1739271" y="5763490"/>
            <a:ext cx="0" cy="21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B0BA7D9-9E5D-4A41-9E96-BC2EB40855BE}"/>
              </a:ext>
            </a:extLst>
          </p:cNvPr>
          <p:cNvCxnSpPr/>
          <p:nvPr/>
        </p:nvCxnSpPr>
        <p:spPr>
          <a:xfrm>
            <a:off x="2298070" y="5768108"/>
            <a:ext cx="0" cy="21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7FE751C-D9A3-4C40-A85C-1B9EC8DDD261}"/>
              </a:ext>
            </a:extLst>
          </p:cNvPr>
          <p:cNvCxnSpPr/>
          <p:nvPr/>
        </p:nvCxnSpPr>
        <p:spPr>
          <a:xfrm>
            <a:off x="2870726" y="5768108"/>
            <a:ext cx="0" cy="21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9CCFE56-8904-42DE-9385-B21DB40EB32D}"/>
              </a:ext>
            </a:extLst>
          </p:cNvPr>
          <p:cNvCxnSpPr/>
          <p:nvPr/>
        </p:nvCxnSpPr>
        <p:spPr>
          <a:xfrm>
            <a:off x="3378726" y="5763490"/>
            <a:ext cx="0" cy="21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9ECA9DF-F465-4B4F-9B1D-D46828C8C6DA}"/>
              </a:ext>
            </a:extLst>
          </p:cNvPr>
          <p:cNvCxnSpPr/>
          <p:nvPr/>
        </p:nvCxnSpPr>
        <p:spPr>
          <a:xfrm>
            <a:off x="3840544" y="5763490"/>
            <a:ext cx="0" cy="21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C046BFE-C007-4A13-83BB-4796F7013CD1}"/>
              </a:ext>
            </a:extLst>
          </p:cNvPr>
          <p:cNvCxnSpPr>
            <a:cxnSpLocks/>
          </p:cNvCxnSpPr>
          <p:nvPr/>
        </p:nvCxnSpPr>
        <p:spPr>
          <a:xfrm flipH="1">
            <a:off x="1095035" y="5315526"/>
            <a:ext cx="198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23593F8-F1A9-4D19-83F3-20B4A7CEA34F}"/>
              </a:ext>
            </a:extLst>
          </p:cNvPr>
          <p:cNvCxnSpPr>
            <a:cxnSpLocks/>
          </p:cNvCxnSpPr>
          <p:nvPr/>
        </p:nvCxnSpPr>
        <p:spPr>
          <a:xfrm flipH="1">
            <a:off x="1095035" y="4812144"/>
            <a:ext cx="198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A168967-9772-49CF-B823-2B6F9B253E2A}"/>
              </a:ext>
            </a:extLst>
          </p:cNvPr>
          <p:cNvCxnSpPr>
            <a:cxnSpLocks/>
          </p:cNvCxnSpPr>
          <p:nvPr/>
        </p:nvCxnSpPr>
        <p:spPr>
          <a:xfrm flipH="1">
            <a:off x="1095035" y="4359563"/>
            <a:ext cx="198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95BF15B-5DE2-4599-9811-7D493BB64D9D}"/>
              </a:ext>
            </a:extLst>
          </p:cNvPr>
          <p:cNvCxnSpPr>
            <a:cxnSpLocks/>
          </p:cNvCxnSpPr>
          <p:nvPr/>
        </p:nvCxnSpPr>
        <p:spPr>
          <a:xfrm flipH="1">
            <a:off x="1095035" y="3888508"/>
            <a:ext cx="198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7108FD5-E97B-46CD-A245-3F8E7F644802}"/>
              </a:ext>
            </a:extLst>
          </p:cNvPr>
          <p:cNvCxnSpPr>
            <a:cxnSpLocks/>
          </p:cNvCxnSpPr>
          <p:nvPr/>
        </p:nvCxnSpPr>
        <p:spPr>
          <a:xfrm flipH="1">
            <a:off x="1095035" y="3389745"/>
            <a:ext cx="198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670CFD1-3930-436B-A81A-BF1409ADAB1A}"/>
              </a:ext>
            </a:extLst>
          </p:cNvPr>
          <p:cNvCxnSpPr>
            <a:cxnSpLocks/>
          </p:cNvCxnSpPr>
          <p:nvPr/>
        </p:nvCxnSpPr>
        <p:spPr>
          <a:xfrm flipH="1">
            <a:off x="1104270" y="2960253"/>
            <a:ext cx="198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69F5D0E-2C1A-49BE-AE0E-AB99B279BFB0}"/>
              </a:ext>
            </a:extLst>
          </p:cNvPr>
          <p:cNvCxnSpPr>
            <a:cxnSpLocks/>
          </p:cNvCxnSpPr>
          <p:nvPr/>
        </p:nvCxnSpPr>
        <p:spPr>
          <a:xfrm flipV="1">
            <a:off x="1739271" y="5315526"/>
            <a:ext cx="558799" cy="21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6B02E12-179B-47CD-8CFB-177F233AE4DC}"/>
              </a:ext>
            </a:extLst>
          </p:cNvPr>
          <p:cNvCxnSpPr>
            <a:cxnSpLocks/>
          </p:cNvCxnSpPr>
          <p:nvPr/>
        </p:nvCxnSpPr>
        <p:spPr>
          <a:xfrm flipH="1">
            <a:off x="2298070" y="4595091"/>
            <a:ext cx="572656" cy="704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0E85E506-9236-440E-BCAC-B67CDE3439B3}"/>
              </a:ext>
            </a:extLst>
          </p:cNvPr>
          <p:cNvCxnSpPr>
            <a:cxnSpLocks/>
          </p:cNvCxnSpPr>
          <p:nvPr/>
        </p:nvCxnSpPr>
        <p:spPr>
          <a:xfrm flipH="1">
            <a:off x="2870727" y="3389745"/>
            <a:ext cx="507999" cy="1205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AE92201-DC75-4323-8921-410FD57BB622}"/>
              </a:ext>
            </a:extLst>
          </p:cNvPr>
          <p:cNvCxnSpPr>
            <a:cxnSpLocks/>
          </p:cNvCxnSpPr>
          <p:nvPr/>
        </p:nvCxnSpPr>
        <p:spPr>
          <a:xfrm flipV="1">
            <a:off x="3378726" y="1717963"/>
            <a:ext cx="235526" cy="167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F3958AF2-DBB1-43C5-AB38-764E8F5D5888}"/>
              </a:ext>
            </a:extLst>
          </p:cNvPr>
          <p:cNvSpPr/>
          <p:nvPr/>
        </p:nvSpPr>
        <p:spPr>
          <a:xfrm flipV="1">
            <a:off x="2208017" y="5255605"/>
            <a:ext cx="110836" cy="119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58689B3E-15CF-458D-90D3-AE1D26D0AB82}"/>
              </a:ext>
            </a:extLst>
          </p:cNvPr>
          <p:cNvSpPr/>
          <p:nvPr/>
        </p:nvSpPr>
        <p:spPr>
          <a:xfrm flipV="1">
            <a:off x="1683853" y="5468274"/>
            <a:ext cx="110836" cy="119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D03A8054-025D-4761-8CAA-F5BC11B602A8}"/>
              </a:ext>
            </a:extLst>
          </p:cNvPr>
          <p:cNvSpPr/>
          <p:nvPr/>
        </p:nvSpPr>
        <p:spPr>
          <a:xfrm flipV="1">
            <a:off x="2822235" y="4535171"/>
            <a:ext cx="110836" cy="119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1AB3D66F-7DA0-4019-811B-F037B09F38EF}"/>
              </a:ext>
            </a:extLst>
          </p:cNvPr>
          <p:cNvSpPr/>
          <p:nvPr/>
        </p:nvSpPr>
        <p:spPr>
          <a:xfrm flipV="1">
            <a:off x="3329083" y="3332465"/>
            <a:ext cx="110836" cy="119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B72D11-D897-49AB-A8C6-CD609463B322}"/>
              </a:ext>
            </a:extLst>
          </p:cNvPr>
          <p:cNvSpPr txBox="1"/>
          <p:nvPr/>
        </p:nvSpPr>
        <p:spPr>
          <a:xfrm>
            <a:off x="1591542" y="592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8CF593-A13F-468F-9E60-92C6FA3F4E67}"/>
              </a:ext>
            </a:extLst>
          </p:cNvPr>
          <p:cNvSpPr txBox="1"/>
          <p:nvPr/>
        </p:nvSpPr>
        <p:spPr>
          <a:xfrm>
            <a:off x="2147227" y="593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1A4761-D5D4-4515-87D8-8AED500197FE}"/>
              </a:ext>
            </a:extLst>
          </p:cNvPr>
          <p:cNvSpPr txBox="1"/>
          <p:nvPr/>
        </p:nvSpPr>
        <p:spPr>
          <a:xfrm>
            <a:off x="2726810" y="593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FE6E6E-DFDE-44B2-B149-38C0E04A2926}"/>
              </a:ext>
            </a:extLst>
          </p:cNvPr>
          <p:cNvSpPr txBox="1"/>
          <p:nvPr/>
        </p:nvSpPr>
        <p:spPr>
          <a:xfrm>
            <a:off x="3227882" y="5925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2BB273-97B8-4569-B530-7505F31AC054}"/>
              </a:ext>
            </a:extLst>
          </p:cNvPr>
          <p:cNvSpPr txBox="1"/>
          <p:nvPr/>
        </p:nvSpPr>
        <p:spPr>
          <a:xfrm>
            <a:off x="3689701" y="593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0C6289-4329-4290-B702-8BCAFE53B16D}"/>
              </a:ext>
            </a:extLst>
          </p:cNvPr>
          <p:cNvSpPr txBox="1"/>
          <p:nvPr/>
        </p:nvSpPr>
        <p:spPr>
          <a:xfrm>
            <a:off x="4784735" y="552819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B6A57-4295-4BC3-ADA1-0DD9D85AB785}"/>
              </a:ext>
            </a:extLst>
          </p:cNvPr>
          <p:cNvSpPr txBox="1"/>
          <p:nvPr/>
        </p:nvSpPr>
        <p:spPr>
          <a:xfrm>
            <a:off x="1326985" y="15731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ru-RU" dirty="0"/>
              <a:t>, сек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8C6CE7-AF2F-42B6-93AE-89CD182D39A0}"/>
              </a:ext>
            </a:extLst>
          </p:cNvPr>
          <p:cNvSpPr txBox="1"/>
          <p:nvPr/>
        </p:nvSpPr>
        <p:spPr>
          <a:xfrm>
            <a:off x="856849" y="5130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45FD3B-DB9B-4E9C-8707-9A6E3BB9D067}"/>
              </a:ext>
            </a:extLst>
          </p:cNvPr>
          <p:cNvSpPr txBox="1"/>
          <p:nvPr/>
        </p:nvSpPr>
        <p:spPr>
          <a:xfrm>
            <a:off x="839530" y="4632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D5A8AF-5F0A-4A91-BF73-6A2B6067AF82}"/>
              </a:ext>
            </a:extLst>
          </p:cNvPr>
          <p:cNvSpPr txBox="1"/>
          <p:nvPr/>
        </p:nvSpPr>
        <p:spPr>
          <a:xfrm>
            <a:off x="847612" y="4170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D9B453-5D82-49D1-A7E5-FEE1C35EA605}"/>
              </a:ext>
            </a:extLst>
          </p:cNvPr>
          <p:cNvSpPr txBox="1"/>
          <p:nvPr/>
        </p:nvSpPr>
        <p:spPr>
          <a:xfrm>
            <a:off x="868421" y="3701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07E0B0-3CFD-4E88-9C8C-22CD3F4623B8}"/>
              </a:ext>
            </a:extLst>
          </p:cNvPr>
          <p:cNvSpPr txBox="1"/>
          <p:nvPr/>
        </p:nvSpPr>
        <p:spPr>
          <a:xfrm>
            <a:off x="838200" y="3228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1F12FE-E0FA-4859-A82E-23B59958917C}"/>
              </a:ext>
            </a:extLst>
          </p:cNvPr>
          <p:cNvSpPr txBox="1"/>
          <p:nvPr/>
        </p:nvSpPr>
        <p:spPr>
          <a:xfrm>
            <a:off x="856849" y="2775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7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4BB9A-8392-4808-AD8D-338FC059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28656"/>
            <a:ext cx="10515600" cy="910415"/>
          </a:xfrm>
        </p:spPr>
        <p:txBody>
          <a:bodyPr/>
          <a:lstStyle/>
          <a:p>
            <a:r>
              <a:rPr lang="ru-RU" dirty="0"/>
              <a:t>Преимущества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CA3E4-332E-4184-8415-29D26D204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6" y="1028880"/>
            <a:ext cx="10515600" cy="991466"/>
          </a:xfrm>
        </p:spPr>
        <p:txBody>
          <a:bodyPr>
            <a:normAutofit/>
          </a:bodyPr>
          <a:lstStyle/>
          <a:p>
            <a:r>
              <a:rPr lang="ru-RU" dirty="0"/>
              <a:t>Экранирование, защита от </a:t>
            </a:r>
            <a:r>
              <a:rPr lang="en-US" dirty="0"/>
              <a:t>SQL-</a:t>
            </a:r>
            <a:r>
              <a:rPr lang="ru-RU" dirty="0"/>
              <a:t>инъекций</a:t>
            </a:r>
          </a:p>
          <a:p>
            <a:r>
              <a:rPr lang="en-US" dirty="0"/>
              <a:t>Proof Of Work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E6F216E-F832-43DD-A6D0-3A7491EE42D1}"/>
              </a:ext>
            </a:extLst>
          </p:cNvPr>
          <p:cNvSpPr txBox="1">
            <a:spLocks/>
          </p:cNvSpPr>
          <p:nvPr/>
        </p:nvSpPr>
        <p:spPr>
          <a:xfrm>
            <a:off x="184727" y="4337034"/>
            <a:ext cx="10515600" cy="991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Уязвимости решения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D38A9E-3E76-4C47-8BDB-7866DB02AC65}"/>
              </a:ext>
            </a:extLst>
          </p:cNvPr>
          <p:cNvSpPr txBox="1">
            <a:spLocks/>
          </p:cNvSpPr>
          <p:nvPr/>
        </p:nvSpPr>
        <p:spPr>
          <a:xfrm>
            <a:off x="745836" y="5323196"/>
            <a:ext cx="10515600" cy="99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Атака «51%»</a:t>
            </a:r>
          </a:p>
          <a:p>
            <a:r>
              <a:rPr lang="ru-RU" dirty="0"/>
              <a:t>Подмена </a:t>
            </a:r>
            <a:r>
              <a:rPr lang="en-US" dirty="0"/>
              <a:t>IP-</a:t>
            </a:r>
            <a:r>
              <a:rPr lang="ru-RU" dirty="0"/>
              <a:t>адресов узлом-</a:t>
            </a:r>
            <a:r>
              <a:rPr lang="ru-RU" dirty="0" err="1"/>
              <a:t>трекером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8027793-6847-4840-B363-8460A7852DE8}"/>
              </a:ext>
            </a:extLst>
          </p:cNvPr>
          <p:cNvSpPr txBox="1">
            <a:spLocks/>
          </p:cNvSpPr>
          <p:nvPr/>
        </p:nvSpPr>
        <p:spPr>
          <a:xfrm>
            <a:off x="184727" y="2192319"/>
            <a:ext cx="10515600" cy="991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Недостатки решения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9F7F906-AAE1-4E39-9C12-E7B2008B5A67}"/>
              </a:ext>
            </a:extLst>
          </p:cNvPr>
          <p:cNvSpPr txBox="1">
            <a:spLocks/>
          </p:cNvSpPr>
          <p:nvPr/>
        </p:nvSpPr>
        <p:spPr>
          <a:xfrm>
            <a:off x="745836" y="3178482"/>
            <a:ext cx="10515600" cy="99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Необходимость полного восстановления </a:t>
            </a:r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ru-RU" dirty="0"/>
              <a:t>при потере</a:t>
            </a:r>
          </a:p>
          <a:p>
            <a:r>
              <a:rPr lang="ru-RU" dirty="0"/>
              <a:t>Недостаточная скорость синхронизации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04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A54D-3124-4B97-AEE1-5D9D98CB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4D2C5-CBF2-4827-A2A8-6008EA8C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93218" cy="4464339"/>
          </a:xfrm>
        </p:spPr>
        <p:txBody>
          <a:bodyPr>
            <a:normAutofit/>
          </a:bodyPr>
          <a:lstStyle/>
          <a:p>
            <a:r>
              <a:rPr lang="ru-RU" dirty="0"/>
              <a:t>Добавить функционал изменения персональных данных</a:t>
            </a:r>
          </a:p>
          <a:p>
            <a:r>
              <a:rPr lang="ru-RU" dirty="0"/>
              <a:t>Создать версию для слабовидящих</a:t>
            </a:r>
          </a:p>
          <a:p>
            <a:r>
              <a:rPr lang="ru-RU" dirty="0"/>
              <a:t>Передача функций </a:t>
            </a:r>
            <a:r>
              <a:rPr lang="ru-RU" dirty="0" err="1"/>
              <a:t>трекера</a:t>
            </a:r>
            <a:r>
              <a:rPr lang="ru-RU" dirty="0"/>
              <a:t> доверенному узлу (серверу университета)</a:t>
            </a:r>
            <a:endParaRPr lang="en-US" dirty="0"/>
          </a:p>
          <a:p>
            <a:r>
              <a:rPr lang="ru-RU" dirty="0"/>
              <a:t>Хранение в </a:t>
            </a:r>
            <a:r>
              <a:rPr lang="en-US" dirty="0" err="1"/>
              <a:t>BlockChain</a:t>
            </a:r>
            <a:r>
              <a:rPr lang="ru-RU" dirty="0"/>
              <a:t> скан-копий внутренних приказов</a:t>
            </a:r>
          </a:p>
          <a:p>
            <a:r>
              <a:rPr lang="ru-RU" dirty="0"/>
              <a:t>Реализовать возможность создания точек отката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ru-RU" dirty="0"/>
              <a:t>Реализовать динамическое определение количества транзакций в блоке.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85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CE23C-9011-4D9B-BFB2-9F0F279E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70138-0540-407A-8809-61D9A7AC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 err="1"/>
              <a:t>BlockChain</a:t>
            </a:r>
            <a:endParaRPr lang="ru-RU" dirty="0"/>
          </a:p>
          <a:p>
            <a:r>
              <a:rPr lang="ru-RU" dirty="0"/>
              <a:t>Пиринговая сеть (</a:t>
            </a:r>
            <a:r>
              <a:rPr lang="en-US" dirty="0"/>
              <a:t>P2P</a:t>
            </a:r>
            <a:r>
              <a:rPr lang="ru-RU" dirty="0"/>
              <a:t>, одноранговая)</a:t>
            </a:r>
          </a:p>
          <a:p>
            <a:r>
              <a:rPr lang="ru-RU" dirty="0"/>
              <a:t>Ассиметричный алгоритмом </a:t>
            </a:r>
            <a:r>
              <a:rPr lang="en-US" dirty="0"/>
              <a:t>RSA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4" name="Рамка 13">
            <a:extLst>
              <a:ext uri="{FF2B5EF4-FFF2-40B4-BE49-F238E27FC236}">
                <a16:creationId xmlns:a16="http://schemas.microsoft.com/office/drawing/2014/main" id="{B6C7B494-AB6C-4E29-B7E9-FEA18AD4F1B1}"/>
              </a:ext>
            </a:extLst>
          </p:cNvPr>
          <p:cNvSpPr/>
          <p:nvPr/>
        </p:nvSpPr>
        <p:spPr>
          <a:xfrm>
            <a:off x="8065653" y="4655126"/>
            <a:ext cx="480290" cy="46181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Рамка 14">
            <a:extLst>
              <a:ext uri="{FF2B5EF4-FFF2-40B4-BE49-F238E27FC236}">
                <a16:creationId xmlns:a16="http://schemas.microsoft.com/office/drawing/2014/main" id="{102050BE-F300-46C4-B562-CA42DEAA8579}"/>
              </a:ext>
            </a:extLst>
          </p:cNvPr>
          <p:cNvSpPr/>
          <p:nvPr/>
        </p:nvSpPr>
        <p:spPr>
          <a:xfrm>
            <a:off x="10582563" y="4667132"/>
            <a:ext cx="480290" cy="46181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976C87-27C4-44BF-9C3B-5A99229F44DB}"/>
              </a:ext>
            </a:extLst>
          </p:cNvPr>
          <p:cNvSpPr txBox="1"/>
          <p:nvPr/>
        </p:nvSpPr>
        <p:spPr>
          <a:xfrm>
            <a:off x="10667999" y="4713375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endParaRPr lang="ru-RU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533F5-746E-42C9-BB1D-28390A8B5168}"/>
              </a:ext>
            </a:extLst>
          </p:cNvPr>
          <p:cNvSpPr txBox="1"/>
          <p:nvPr/>
        </p:nvSpPr>
        <p:spPr>
          <a:xfrm>
            <a:off x="8160326" y="4701369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2944B-0CE0-47D5-9B88-52D047BABA4E}"/>
              </a:ext>
            </a:extLst>
          </p:cNvPr>
          <p:cNvSpPr txBox="1"/>
          <p:nvPr/>
        </p:nvSpPr>
        <p:spPr>
          <a:xfrm>
            <a:off x="8040253" y="5116945"/>
            <a:ext cx="757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</a:t>
            </a:r>
            <a:r>
              <a:rPr lang="en-US" sz="1100" dirty="0"/>
              <a:t>A</a:t>
            </a:r>
          </a:p>
          <a:p>
            <a:r>
              <a:rPr lang="ru-RU" dirty="0"/>
              <a:t>З</a:t>
            </a:r>
            <a:r>
              <a:rPr lang="en-US" dirty="0"/>
              <a:t>K</a:t>
            </a:r>
            <a:r>
              <a:rPr lang="en-US" sz="1100" dirty="0"/>
              <a:t>A</a:t>
            </a:r>
            <a:endParaRPr lang="ru-RU" sz="1100" dirty="0"/>
          </a:p>
          <a:p>
            <a:r>
              <a:rPr lang="en-US" dirty="0"/>
              <a:t>OK</a:t>
            </a:r>
            <a:r>
              <a:rPr lang="ru-RU" sz="1100" dirty="0"/>
              <a:t>В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F7163E-87EB-4EA0-BF94-552166A47272}"/>
              </a:ext>
            </a:extLst>
          </p:cNvPr>
          <p:cNvSpPr txBox="1"/>
          <p:nvPr/>
        </p:nvSpPr>
        <p:spPr>
          <a:xfrm>
            <a:off x="10547926" y="5137880"/>
            <a:ext cx="757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</a:t>
            </a:r>
            <a:r>
              <a:rPr lang="ru-RU" sz="1100" dirty="0"/>
              <a:t>В</a:t>
            </a:r>
            <a:endParaRPr lang="en-US" sz="1100" dirty="0"/>
          </a:p>
          <a:p>
            <a:r>
              <a:rPr lang="ru-RU" dirty="0"/>
              <a:t>З</a:t>
            </a:r>
            <a:r>
              <a:rPr lang="en-US" dirty="0"/>
              <a:t>K</a:t>
            </a:r>
            <a:r>
              <a:rPr lang="ru-RU" sz="1100" dirty="0"/>
              <a:t>В</a:t>
            </a:r>
          </a:p>
          <a:p>
            <a:r>
              <a:rPr lang="en-US" dirty="0"/>
              <a:t>OK</a:t>
            </a:r>
            <a:r>
              <a:rPr lang="ru-RU" sz="1100" dirty="0"/>
              <a:t>А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E52F3D-0D90-4958-9189-2C90E15B1FD8}"/>
              </a:ext>
            </a:extLst>
          </p:cNvPr>
          <p:cNvSpPr txBox="1"/>
          <p:nvPr/>
        </p:nvSpPr>
        <p:spPr>
          <a:xfrm>
            <a:off x="8597899" y="4544290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Msg</a:t>
            </a:r>
            <a:r>
              <a:rPr lang="en-US" dirty="0"/>
              <a:t>,    S(</a:t>
            </a:r>
            <a:r>
              <a:rPr lang="en-US" dirty="0" err="1"/>
              <a:t>Msg</a:t>
            </a:r>
            <a:r>
              <a:rPr lang="en-US" dirty="0"/>
              <a:t>, </a:t>
            </a:r>
            <a:r>
              <a:rPr lang="ru-RU" dirty="0"/>
              <a:t>ЗК</a:t>
            </a:r>
            <a:r>
              <a:rPr lang="en-US" sz="1200" dirty="0"/>
              <a:t>A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730CF6D-28A3-422B-BB4A-1BEB50BF6AA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71343" y="4898042"/>
            <a:ext cx="2011220" cy="6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1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C6D474A-C774-45D2-96D3-B6F2D720F618}"/>
              </a:ext>
            </a:extLst>
          </p:cNvPr>
          <p:cNvSpPr/>
          <p:nvPr/>
        </p:nvSpPr>
        <p:spPr>
          <a:xfrm>
            <a:off x="4155057" y="1328378"/>
            <a:ext cx="1256581" cy="81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686AA18-716C-4AA7-8FFA-AF82804C98E8}"/>
              </a:ext>
            </a:extLst>
          </p:cNvPr>
          <p:cNvSpPr/>
          <p:nvPr/>
        </p:nvSpPr>
        <p:spPr>
          <a:xfrm>
            <a:off x="4155056" y="2501570"/>
            <a:ext cx="1256581" cy="81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F6BCF24-AC40-4AE1-B42E-E7CAB54BCD08}"/>
              </a:ext>
            </a:extLst>
          </p:cNvPr>
          <p:cNvSpPr/>
          <p:nvPr/>
        </p:nvSpPr>
        <p:spPr>
          <a:xfrm>
            <a:off x="7870166" y="3871013"/>
            <a:ext cx="1256581" cy="81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Blockchain</a:t>
            </a:r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67B539A-1D09-4475-A606-19CA93927C47}"/>
              </a:ext>
            </a:extLst>
          </p:cNvPr>
          <p:cNvSpPr/>
          <p:nvPr/>
        </p:nvSpPr>
        <p:spPr>
          <a:xfrm>
            <a:off x="934528" y="3808471"/>
            <a:ext cx="1256581" cy="81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Maining</a:t>
            </a:r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CF2E121-3BC5-475D-BF0E-30D590C8561B}"/>
              </a:ext>
            </a:extLst>
          </p:cNvPr>
          <p:cNvSpPr/>
          <p:nvPr/>
        </p:nvSpPr>
        <p:spPr>
          <a:xfrm>
            <a:off x="3963836" y="3924929"/>
            <a:ext cx="1639020" cy="703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Разослать всем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A110707-1B7A-44A6-BE6D-816F21C8AD5E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4783347" y="2139261"/>
            <a:ext cx="1" cy="362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71B60D01-462B-4CDC-90BF-7123DF9E3F96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4783346" y="3312453"/>
            <a:ext cx="1" cy="612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797FB19-FB3C-4DD7-86CD-F5E19D2865BA}"/>
              </a:ext>
            </a:extLst>
          </p:cNvPr>
          <p:cNvCxnSpPr>
            <a:stCxn id="34" idx="6"/>
            <a:endCxn id="31" idx="1"/>
          </p:cNvCxnSpPr>
          <p:nvPr/>
        </p:nvCxnSpPr>
        <p:spPr>
          <a:xfrm flipV="1">
            <a:off x="5602856" y="4276455"/>
            <a:ext cx="226731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CB0C8FBF-A90F-44C9-A879-B88845341E1F}"/>
              </a:ext>
            </a:extLst>
          </p:cNvPr>
          <p:cNvCxnSpPr>
            <a:cxnSpLocks/>
            <a:stCxn id="31" idx="2"/>
            <a:endCxn id="45" idx="0"/>
          </p:cNvCxnSpPr>
          <p:nvPr/>
        </p:nvCxnSpPr>
        <p:spPr>
          <a:xfrm flipH="1">
            <a:off x="4783346" y="4681896"/>
            <a:ext cx="3715111" cy="11933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FE85869-0538-4F5F-9BB8-1AAD1B0F10FA}"/>
              </a:ext>
            </a:extLst>
          </p:cNvPr>
          <p:cNvSpPr/>
          <p:nvPr/>
        </p:nvSpPr>
        <p:spPr>
          <a:xfrm>
            <a:off x="4249228" y="5875292"/>
            <a:ext cx="1068236" cy="61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4CF5DF58-38CB-417D-BA82-B77374EB0E63}"/>
              </a:ext>
            </a:extLst>
          </p:cNvPr>
          <p:cNvSpPr/>
          <p:nvPr/>
        </p:nvSpPr>
        <p:spPr>
          <a:xfrm>
            <a:off x="8003873" y="5875292"/>
            <a:ext cx="1068236" cy="61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Blockchain</a:t>
            </a:r>
            <a:br>
              <a:rPr lang="en-US" sz="1600" dirty="0"/>
            </a:br>
            <a:r>
              <a:rPr lang="en-US" sz="1600" dirty="0"/>
              <a:t>Database</a:t>
            </a:r>
            <a:endParaRPr lang="ru-RU" sz="1600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CA28B126-AFED-40D3-B0C9-4332CC8EFF84}"/>
              </a:ext>
            </a:extLst>
          </p:cNvPr>
          <p:cNvCxnSpPr>
            <a:stCxn id="45" idx="1"/>
            <a:endCxn id="33" idx="2"/>
          </p:cNvCxnSpPr>
          <p:nvPr/>
        </p:nvCxnSpPr>
        <p:spPr>
          <a:xfrm flipH="1" flipV="1">
            <a:off x="1562819" y="4619354"/>
            <a:ext cx="2686409" cy="1562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92007944-3CC6-4152-ACC8-44D0597B415C}"/>
              </a:ext>
            </a:extLst>
          </p:cNvPr>
          <p:cNvCxnSpPr>
            <a:stCxn id="33" idx="0"/>
            <a:endCxn id="30" idx="1"/>
          </p:cNvCxnSpPr>
          <p:nvPr/>
        </p:nvCxnSpPr>
        <p:spPr>
          <a:xfrm flipV="1">
            <a:off x="1562819" y="2907012"/>
            <a:ext cx="2592237" cy="9014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Заголовок 54">
            <a:extLst>
              <a:ext uri="{FF2B5EF4-FFF2-40B4-BE49-F238E27FC236}">
                <a16:creationId xmlns:a16="http://schemas.microsoft.com/office/drawing/2014/main" id="{C5F5F42F-F0C1-4C50-BA1F-744E48A4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36" y="2815"/>
            <a:ext cx="10515600" cy="1325563"/>
          </a:xfrm>
        </p:spPr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7A05FF7B-66D9-4560-85D0-79FD8657D2D3}"/>
              </a:ext>
            </a:extLst>
          </p:cNvPr>
          <p:cNvCxnSpPr/>
          <p:nvPr/>
        </p:nvCxnSpPr>
        <p:spPr>
          <a:xfrm>
            <a:off x="4595004" y="3312453"/>
            <a:ext cx="0" cy="612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B35A4B67-33E4-4242-9431-E5FA8C36CDD1}"/>
              </a:ext>
            </a:extLst>
          </p:cNvPr>
          <p:cNvCxnSpPr/>
          <p:nvPr/>
        </p:nvCxnSpPr>
        <p:spPr>
          <a:xfrm>
            <a:off x="5505090" y="4433891"/>
            <a:ext cx="23650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688D41BC-9F7F-4921-A95A-69C0D27C0A5F}"/>
              </a:ext>
            </a:extLst>
          </p:cNvPr>
          <p:cNvCxnSpPr/>
          <p:nvPr/>
        </p:nvCxnSpPr>
        <p:spPr>
          <a:xfrm>
            <a:off x="8666672" y="4681896"/>
            <a:ext cx="0" cy="11933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32E872C-F1FF-4D65-A620-A033175A0885}"/>
              </a:ext>
            </a:extLst>
          </p:cNvPr>
          <p:cNvCxnSpPr/>
          <p:nvPr/>
        </p:nvCxnSpPr>
        <p:spPr>
          <a:xfrm>
            <a:off x="7010400" y="1126837"/>
            <a:ext cx="12653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BB9268B-3050-49F9-9C3E-65A1617E00A4}"/>
              </a:ext>
            </a:extLst>
          </p:cNvPr>
          <p:cNvCxnSpPr/>
          <p:nvPr/>
        </p:nvCxnSpPr>
        <p:spPr>
          <a:xfrm>
            <a:off x="7010399" y="1463963"/>
            <a:ext cx="12653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AB8FC3F-91E8-4CE3-A3BE-C1DCCBB5A811}"/>
              </a:ext>
            </a:extLst>
          </p:cNvPr>
          <p:cNvCxnSpPr/>
          <p:nvPr/>
        </p:nvCxnSpPr>
        <p:spPr>
          <a:xfrm>
            <a:off x="7010398" y="1814946"/>
            <a:ext cx="126538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13DD25-20FB-4504-A01D-30CAD0092810}"/>
              </a:ext>
            </a:extLst>
          </p:cNvPr>
          <p:cNvSpPr txBox="1"/>
          <p:nvPr/>
        </p:nvSpPr>
        <p:spPr>
          <a:xfrm flipH="1">
            <a:off x="8275779" y="937496"/>
            <a:ext cx="307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Неподтвержденное действие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F2C80-2AAA-4BAF-A37D-2F9A120616B1}"/>
              </a:ext>
            </a:extLst>
          </p:cNvPr>
          <p:cNvSpPr txBox="1"/>
          <p:nvPr/>
        </p:nvSpPr>
        <p:spPr>
          <a:xfrm flipH="1">
            <a:off x="8275778" y="1279297"/>
            <a:ext cx="307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Проверенное действие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6208B4-0D41-40BA-A379-5140DAA9FF3D}"/>
              </a:ext>
            </a:extLst>
          </p:cNvPr>
          <p:cNvSpPr txBox="1"/>
          <p:nvPr/>
        </p:nvSpPr>
        <p:spPr>
          <a:xfrm flipH="1">
            <a:off x="8275777" y="1639396"/>
            <a:ext cx="307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Принятое 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169384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2BECE-44CC-4B48-8837-1DB2CD9E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CEA3-E9B5-42C8-9F70-BC88C91D03A4}"/>
              </a:ext>
            </a:extLst>
          </p:cNvPr>
          <p:cNvSpPr txBox="1"/>
          <p:nvPr/>
        </p:nvSpPr>
        <p:spPr>
          <a:xfrm>
            <a:off x="2058021" y="5814204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Вход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5ED95-B035-42D3-B86F-1C3FC2A3C72A}"/>
              </a:ext>
            </a:extLst>
          </p:cNvPr>
          <p:cNvSpPr txBox="1"/>
          <p:nvPr/>
        </p:nvSpPr>
        <p:spPr>
          <a:xfrm>
            <a:off x="5993922" y="5575989"/>
            <a:ext cx="418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Авторизация </a:t>
            </a:r>
            <a:br>
              <a:rPr lang="ru-RU" dirty="0"/>
            </a:br>
            <a:r>
              <a:rPr lang="ru-RU" dirty="0"/>
              <a:t>(Подмена ОК и ЗК логином и паролем)</a:t>
            </a:r>
          </a:p>
        </p:txBody>
      </p:sp>
      <p:pic>
        <p:nvPicPr>
          <p:cNvPr id="8" name="Рисунок 7" descr="C:\Users\Admin\AppData\Local\MyChat Client\cache\images\big\9fddb7dcb927af46ac0fc2b7935a57ffaaaec6be.png">
            <a:extLst>
              <a:ext uri="{FF2B5EF4-FFF2-40B4-BE49-F238E27FC236}">
                <a16:creationId xmlns:a16="http://schemas.microsoft.com/office/drawing/2014/main" id="{B35D3530-83A6-468F-ABA4-01890449B5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922" y="1985513"/>
            <a:ext cx="3271520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C:\Users\Admin\AppData\Local\MyChat Client\cache\images\big\1bdd65031f1e1b3a620ce95fa9427c4d8945860c.png">
            <a:extLst>
              <a:ext uri="{FF2B5EF4-FFF2-40B4-BE49-F238E27FC236}">
                <a16:creationId xmlns:a16="http://schemas.microsoft.com/office/drawing/2014/main" id="{C42F1596-0C53-4EE2-87B3-D2F4355047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94" y="1980751"/>
            <a:ext cx="2298700" cy="330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A5D2957-9905-4411-A4CD-589BA6F1E29D}"/>
              </a:ext>
            </a:extLst>
          </p:cNvPr>
          <p:cNvCxnSpPr>
            <a:cxnSpLocks/>
          </p:cNvCxnSpPr>
          <p:nvPr/>
        </p:nvCxnSpPr>
        <p:spPr>
          <a:xfrm flipV="1">
            <a:off x="2566737" y="3633338"/>
            <a:ext cx="3427185" cy="1170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F578B-3CDF-4ED5-A3E7-9D5E7CCD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A20ADE-3C39-4354-B973-5D1AC3245E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58" y="1255979"/>
            <a:ext cx="7652084" cy="43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8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44C2C-0626-47EC-BC4D-4E157112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C:\Users\Admin\AppData\Local\MyChat Client\cache\images\big\4bce07dd880b436da38946d02953d303e2393fda.png">
            <a:extLst>
              <a:ext uri="{FF2B5EF4-FFF2-40B4-BE49-F238E27FC236}">
                <a16:creationId xmlns:a16="http://schemas.microsoft.com/office/drawing/2014/main" id="{B6DD8FE1-2AC0-49E7-AFCD-CCAA65662C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84" y="365125"/>
            <a:ext cx="9410734" cy="6210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98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66818-127F-4922-A0DC-3EBF64A7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 descr="C:\Users\Admin\AppData\Local\MyChat Client\cache\images\big\5e10cffd361e4ee37efbab84ae443475d57c1860.png">
            <a:extLst>
              <a:ext uri="{FF2B5EF4-FFF2-40B4-BE49-F238E27FC236}">
                <a16:creationId xmlns:a16="http://schemas.microsoft.com/office/drawing/2014/main" id="{DEA89F5E-EFE9-4F03-B592-B358FE2318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16" y="220298"/>
            <a:ext cx="9541042" cy="6272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42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B217A-DCD5-44FE-995B-E2308CE9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410" y="-203347"/>
            <a:ext cx="10515600" cy="1325563"/>
          </a:xfrm>
        </p:spPr>
        <p:txBody>
          <a:bodyPr/>
          <a:lstStyle/>
          <a:p>
            <a:r>
              <a:rPr lang="ru-RU" dirty="0"/>
              <a:t>Распределение задач в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03D93-1610-404E-84C3-A31FCD10A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90" y="901844"/>
            <a:ext cx="3805382" cy="1859829"/>
          </a:xfrm>
        </p:spPr>
        <p:txBody>
          <a:bodyPr>
            <a:normAutofit/>
          </a:bodyPr>
          <a:lstStyle/>
          <a:p>
            <a:r>
              <a:rPr lang="ru-RU" dirty="0"/>
              <a:t>Салманов Вячеслав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Blockchain</a:t>
            </a:r>
            <a:endParaRPr lang="ru-RU" dirty="0"/>
          </a:p>
          <a:p>
            <a:pPr lvl="1"/>
            <a:r>
              <a:rPr lang="ru-RU" dirty="0"/>
              <a:t>Документация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DE1E68-D556-429D-8926-2F36E1B5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65" y="2561935"/>
            <a:ext cx="9780271" cy="429606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CBCA6914-5EAE-4C5C-A698-A6994C16AA06}"/>
              </a:ext>
            </a:extLst>
          </p:cNvPr>
          <p:cNvSpPr txBox="1">
            <a:spLocks/>
          </p:cNvSpPr>
          <p:nvPr/>
        </p:nvSpPr>
        <p:spPr>
          <a:xfrm>
            <a:off x="4144818" y="901844"/>
            <a:ext cx="3805382" cy="168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Шамильян</a:t>
            </a:r>
            <a:r>
              <a:rPr lang="ru-RU" dirty="0"/>
              <a:t> Оксана</a:t>
            </a:r>
            <a:endParaRPr lang="en-US" dirty="0"/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Blockchain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9BF6E98-63CA-4980-9668-563BBC4DC6EB}"/>
              </a:ext>
            </a:extLst>
          </p:cNvPr>
          <p:cNvSpPr txBox="1">
            <a:spLocks/>
          </p:cNvSpPr>
          <p:nvPr/>
        </p:nvSpPr>
        <p:spPr>
          <a:xfrm>
            <a:off x="8502072" y="901844"/>
            <a:ext cx="3805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Узденов</a:t>
            </a:r>
            <a:r>
              <a:rPr lang="ru-RU" dirty="0"/>
              <a:t> Карим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/>
              <a:t>Console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56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F609F-E3D5-45D1-A8DE-D12A12BA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655" y="-17742"/>
            <a:ext cx="10515600" cy="1325563"/>
          </a:xfrm>
        </p:spPr>
        <p:txBody>
          <a:bodyPr/>
          <a:lstStyle/>
          <a:p>
            <a:r>
              <a:rPr lang="ru-RU" dirty="0"/>
              <a:t>Распределение сети</a:t>
            </a:r>
          </a:p>
        </p:txBody>
      </p:sp>
      <p:sp>
        <p:nvSpPr>
          <p:cNvPr id="18" name="Рамка 17">
            <a:extLst>
              <a:ext uri="{FF2B5EF4-FFF2-40B4-BE49-F238E27FC236}">
                <a16:creationId xmlns:a16="http://schemas.microsoft.com/office/drawing/2014/main" id="{9BB99489-4333-45DE-8FA8-16211B09D64A}"/>
              </a:ext>
            </a:extLst>
          </p:cNvPr>
          <p:cNvSpPr/>
          <p:nvPr/>
        </p:nvSpPr>
        <p:spPr>
          <a:xfrm>
            <a:off x="1586346" y="3077954"/>
            <a:ext cx="480290" cy="46181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Рамка 18">
            <a:extLst>
              <a:ext uri="{FF2B5EF4-FFF2-40B4-BE49-F238E27FC236}">
                <a16:creationId xmlns:a16="http://schemas.microsoft.com/office/drawing/2014/main" id="{D0415C99-B687-4755-B100-416FDE615170}"/>
              </a:ext>
            </a:extLst>
          </p:cNvPr>
          <p:cNvSpPr/>
          <p:nvPr/>
        </p:nvSpPr>
        <p:spPr>
          <a:xfrm>
            <a:off x="3447472" y="2017166"/>
            <a:ext cx="480290" cy="46181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Рамка 19">
            <a:extLst>
              <a:ext uri="{FF2B5EF4-FFF2-40B4-BE49-F238E27FC236}">
                <a16:creationId xmlns:a16="http://schemas.microsoft.com/office/drawing/2014/main" id="{6FC4C0C8-C279-4797-8E4E-939BE49B4D71}"/>
              </a:ext>
            </a:extLst>
          </p:cNvPr>
          <p:cNvSpPr/>
          <p:nvPr/>
        </p:nvSpPr>
        <p:spPr>
          <a:xfrm>
            <a:off x="2475346" y="4781986"/>
            <a:ext cx="480290" cy="4884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мка 20">
            <a:extLst>
              <a:ext uri="{FF2B5EF4-FFF2-40B4-BE49-F238E27FC236}">
                <a16:creationId xmlns:a16="http://schemas.microsoft.com/office/drawing/2014/main" id="{928B7742-9FFD-47B5-8F86-3A08205C1390}"/>
              </a:ext>
            </a:extLst>
          </p:cNvPr>
          <p:cNvSpPr/>
          <p:nvPr/>
        </p:nvSpPr>
        <p:spPr>
          <a:xfrm>
            <a:off x="4163290" y="4786768"/>
            <a:ext cx="480290" cy="46181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0DC19E2-C5F1-4646-A04D-B74D9827730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066636" y="2455227"/>
            <a:ext cx="1360054" cy="8536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1E777810-6713-4763-A603-D25AAD158C15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066636" y="3308864"/>
            <a:ext cx="2927929" cy="6565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0491DAC-EF46-49A3-B118-77D90E2FFDB6}"/>
              </a:ext>
            </a:extLst>
          </p:cNvPr>
          <p:cNvCxnSpPr>
            <a:cxnSpLocks/>
            <a:stCxn id="20" idx="0"/>
            <a:endCxn id="28" idx="2"/>
          </p:cNvCxnSpPr>
          <p:nvPr/>
        </p:nvCxnSpPr>
        <p:spPr>
          <a:xfrm flipH="1" flipV="1">
            <a:off x="1988127" y="3502765"/>
            <a:ext cx="727364" cy="12792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8BC3F03-D07A-4839-B2DE-2730391F6E76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872507" y="2434629"/>
            <a:ext cx="815110" cy="239360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A05382D-2CC3-49F6-B637-824897A02C4D}"/>
              </a:ext>
            </a:extLst>
          </p:cNvPr>
          <p:cNvCxnSpPr>
            <a:cxnSpLocks/>
          </p:cNvCxnSpPr>
          <p:nvPr/>
        </p:nvCxnSpPr>
        <p:spPr>
          <a:xfrm flipV="1">
            <a:off x="2955636" y="5012896"/>
            <a:ext cx="1207654" cy="1329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8F40E905-EF1D-4325-A8E7-DDA7FF1F22D7}"/>
              </a:ext>
            </a:extLst>
          </p:cNvPr>
          <p:cNvCxnSpPr>
            <a:cxnSpLocks/>
          </p:cNvCxnSpPr>
          <p:nvPr/>
        </p:nvCxnSpPr>
        <p:spPr>
          <a:xfrm flipH="1">
            <a:off x="2955636" y="3549949"/>
            <a:ext cx="2053357" cy="12320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570946-658B-48CE-BB97-384B68D538D8}"/>
              </a:ext>
            </a:extLst>
          </p:cNvPr>
          <p:cNvSpPr txBox="1"/>
          <p:nvPr/>
        </p:nvSpPr>
        <p:spPr>
          <a:xfrm>
            <a:off x="1669472" y="3133433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D2D822-C14B-407A-AAC5-1B2D108ADE88}"/>
              </a:ext>
            </a:extLst>
          </p:cNvPr>
          <p:cNvSpPr txBox="1"/>
          <p:nvPr/>
        </p:nvSpPr>
        <p:spPr>
          <a:xfrm>
            <a:off x="2553852" y="4828229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endParaRPr lang="ru-RU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9C6035-27B8-4646-BB94-2A35C336A79B}"/>
              </a:ext>
            </a:extLst>
          </p:cNvPr>
          <p:cNvSpPr txBox="1"/>
          <p:nvPr/>
        </p:nvSpPr>
        <p:spPr>
          <a:xfrm>
            <a:off x="3525981" y="2065295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endParaRPr lang="ru-R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78D679-D0AF-4A0A-BD5C-2323889BA470}"/>
              </a:ext>
            </a:extLst>
          </p:cNvPr>
          <p:cNvSpPr txBox="1"/>
          <p:nvPr/>
        </p:nvSpPr>
        <p:spPr>
          <a:xfrm>
            <a:off x="4246414" y="4843315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endParaRPr lang="ru-RU" b="1" dirty="0"/>
          </a:p>
        </p:txBody>
      </p:sp>
      <p:sp>
        <p:nvSpPr>
          <p:cNvPr id="36" name="Рамка 35">
            <a:extLst>
              <a:ext uri="{FF2B5EF4-FFF2-40B4-BE49-F238E27FC236}">
                <a16:creationId xmlns:a16="http://schemas.microsoft.com/office/drawing/2014/main" id="{85DEC67F-F886-4EC5-B652-0212F3FCD669}"/>
              </a:ext>
            </a:extLst>
          </p:cNvPr>
          <p:cNvSpPr/>
          <p:nvPr/>
        </p:nvSpPr>
        <p:spPr>
          <a:xfrm>
            <a:off x="4994565" y="3077954"/>
            <a:ext cx="480290" cy="46181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B6E098-7F2C-4F8E-BE86-69F021F1958D}"/>
              </a:ext>
            </a:extLst>
          </p:cNvPr>
          <p:cNvSpPr txBox="1"/>
          <p:nvPr/>
        </p:nvSpPr>
        <p:spPr>
          <a:xfrm>
            <a:off x="5073071" y="3133433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endParaRPr lang="ru-RU" b="1" dirty="0"/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9DCBB751-606F-45A1-A74C-611EA6613CFB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666835" y="2478986"/>
            <a:ext cx="736600" cy="23077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999B2EE-F85E-47BB-B39F-1CF3622D3BAC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3844636" y="2434627"/>
            <a:ext cx="1186876" cy="65184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5E648EB0-9F86-4FFD-826F-5E66FDF2F1BA}"/>
              </a:ext>
            </a:extLst>
          </p:cNvPr>
          <p:cNvCxnSpPr>
            <a:cxnSpLocks/>
          </p:cNvCxnSpPr>
          <p:nvPr/>
        </p:nvCxnSpPr>
        <p:spPr>
          <a:xfrm flipH="1" flipV="1">
            <a:off x="2053933" y="3502765"/>
            <a:ext cx="2145722" cy="128773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AB954230-AE25-4A31-B819-5D1797512AB5}"/>
              </a:ext>
            </a:extLst>
          </p:cNvPr>
          <p:cNvCxnSpPr>
            <a:cxnSpLocks/>
          </p:cNvCxnSpPr>
          <p:nvPr/>
        </p:nvCxnSpPr>
        <p:spPr>
          <a:xfrm flipV="1">
            <a:off x="4565068" y="3539774"/>
            <a:ext cx="586513" cy="126760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: загнутый угол 64">
            <a:extLst>
              <a:ext uri="{FF2B5EF4-FFF2-40B4-BE49-F238E27FC236}">
                <a16:creationId xmlns:a16="http://schemas.microsoft.com/office/drawing/2014/main" id="{438BCBFF-9EFD-4022-A657-773744A1B473}"/>
              </a:ext>
            </a:extLst>
          </p:cNvPr>
          <p:cNvSpPr/>
          <p:nvPr/>
        </p:nvSpPr>
        <p:spPr>
          <a:xfrm>
            <a:off x="5648612" y="2991332"/>
            <a:ext cx="480290" cy="635064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7F8C37-FE25-467F-9FBD-BD1F2E914A50}"/>
              </a:ext>
            </a:extLst>
          </p:cNvPr>
          <p:cNvSpPr txBox="1"/>
          <p:nvPr/>
        </p:nvSpPr>
        <p:spPr>
          <a:xfrm>
            <a:off x="5696325" y="311369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781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175</Words>
  <Application>Microsoft Office PowerPoint</Application>
  <PresentationFormat>Широкоэкранный</PresentationFormat>
  <Paragraphs>79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Решение на базе блокчейн технологии</vt:lpstr>
      <vt:lpstr>Принципы реализации</vt:lpstr>
      <vt:lpstr>Архитектура приложения</vt:lpstr>
      <vt:lpstr>Интерфейс</vt:lpstr>
      <vt:lpstr>Презентация PowerPoint</vt:lpstr>
      <vt:lpstr>Презентация PowerPoint</vt:lpstr>
      <vt:lpstr>Презентация PowerPoint</vt:lpstr>
      <vt:lpstr>Распределение задач в команде</vt:lpstr>
      <vt:lpstr>Распределение сети</vt:lpstr>
      <vt:lpstr>Обеспечение безопасности</vt:lpstr>
      <vt:lpstr>Преимущества решения</vt:lpstr>
      <vt:lpstr>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21</cp:revision>
  <dcterms:created xsi:type="dcterms:W3CDTF">2018-04-16T06:21:24Z</dcterms:created>
  <dcterms:modified xsi:type="dcterms:W3CDTF">2018-04-18T12:50:31Z</dcterms:modified>
</cp:coreProperties>
</file>