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516745"/>
          </a:xfrm>
          <a:custGeom>
            <a:avLst/>
            <a:gdLst/>
            <a:ahLst/>
            <a:cxnLst/>
            <a:rect l="l" t="t" r="r" b="b"/>
            <a:pathLst>
              <a:path w="18288000" h="9516745">
                <a:moveTo>
                  <a:pt x="0" y="9516678"/>
                </a:moveTo>
                <a:lnTo>
                  <a:pt x="18288000" y="9516678"/>
                </a:lnTo>
                <a:lnTo>
                  <a:pt x="18288000" y="0"/>
                </a:lnTo>
                <a:lnTo>
                  <a:pt x="0" y="0"/>
                </a:lnTo>
                <a:lnTo>
                  <a:pt x="0" y="9516678"/>
                </a:lnTo>
                <a:close/>
              </a:path>
            </a:pathLst>
          </a:custGeom>
          <a:solidFill>
            <a:srgbClr val="FF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715070" y="0"/>
            <a:ext cx="19685" cy="5197475"/>
          </a:xfrm>
          <a:custGeom>
            <a:avLst/>
            <a:gdLst/>
            <a:ahLst/>
            <a:cxnLst/>
            <a:rect l="l" t="t" r="r" b="b"/>
            <a:pathLst>
              <a:path w="19684" h="5197475">
                <a:moveTo>
                  <a:pt x="0" y="0"/>
                </a:moveTo>
                <a:lnTo>
                  <a:pt x="19081" y="0"/>
                </a:lnTo>
                <a:lnTo>
                  <a:pt x="19081" y="5197449"/>
                </a:lnTo>
                <a:lnTo>
                  <a:pt x="0" y="5197449"/>
                </a:lnTo>
                <a:lnTo>
                  <a:pt x="0" y="0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898370" y="0"/>
            <a:ext cx="19685" cy="5197475"/>
          </a:xfrm>
          <a:custGeom>
            <a:avLst/>
            <a:gdLst/>
            <a:ahLst/>
            <a:cxnLst/>
            <a:rect l="l" t="t" r="r" b="b"/>
            <a:pathLst>
              <a:path w="19684" h="5197475">
                <a:moveTo>
                  <a:pt x="0" y="0"/>
                </a:moveTo>
                <a:lnTo>
                  <a:pt x="19081" y="0"/>
                </a:lnTo>
                <a:lnTo>
                  <a:pt x="19081" y="5197449"/>
                </a:lnTo>
                <a:lnTo>
                  <a:pt x="0" y="5197449"/>
                </a:lnTo>
                <a:lnTo>
                  <a:pt x="0" y="0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079762" y="0"/>
            <a:ext cx="19685" cy="5197475"/>
          </a:xfrm>
          <a:custGeom>
            <a:avLst/>
            <a:gdLst/>
            <a:ahLst/>
            <a:cxnLst/>
            <a:rect l="l" t="t" r="r" b="b"/>
            <a:pathLst>
              <a:path w="19684" h="5197475">
                <a:moveTo>
                  <a:pt x="0" y="0"/>
                </a:moveTo>
                <a:lnTo>
                  <a:pt x="19081" y="0"/>
                </a:lnTo>
                <a:lnTo>
                  <a:pt x="19081" y="5197449"/>
                </a:lnTo>
                <a:lnTo>
                  <a:pt x="0" y="5197449"/>
                </a:lnTo>
                <a:lnTo>
                  <a:pt x="0" y="0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263063" y="0"/>
            <a:ext cx="19685" cy="5197475"/>
          </a:xfrm>
          <a:custGeom>
            <a:avLst/>
            <a:gdLst/>
            <a:ahLst/>
            <a:cxnLst/>
            <a:rect l="l" t="t" r="r" b="b"/>
            <a:pathLst>
              <a:path w="19684" h="5197475">
                <a:moveTo>
                  <a:pt x="0" y="0"/>
                </a:moveTo>
                <a:lnTo>
                  <a:pt x="19081" y="0"/>
                </a:lnTo>
                <a:lnTo>
                  <a:pt x="19081" y="5197449"/>
                </a:lnTo>
                <a:lnTo>
                  <a:pt x="0" y="5197449"/>
                </a:lnTo>
                <a:lnTo>
                  <a:pt x="0" y="0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444456" y="0"/>
            <a:ext cx="19685" cy="5197475"/>
          </a:xfrm>
          <a:custGeom>
            <a:avLst/>
            <a:gdLst/>
            <a:ahLst/>
            <a:cxnLst/>
            <a:rect l="l" t="t" r="r" b="b"/>
            <a:pathLst>
              <a:path w="19684" h="5197475">
                <a:moveTo>
                  <a:pt x="0" y="0"/>
                </a:moveTo>
                <a:lnTo>
                  <a:pt x="19081" y="0"/>
                </a:lnTo>
                <a:lnTo>
                  <a:pt x="19081" y="5197449"/>
                </a:lnTo>
                <a:lnTo>
                  <a:pt x="0" y="5197449"/>
                </a:lnTo>
                <a:lnTo>
                  <a:pt x="0" y="0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227037" y="11"/>
            <a:ext cx="5061585" cy="5197475"/>
          </a:xfrm>
          <a:custGeom>
            <a:avLst/>
            <a:gdLst/>
            <a:ahLst/>
            <a:cxnLst/>
            <a:rect l="l" t="t" r="r" b="b"/>
            <a:pathLst>
              <a:path w="5061584" h="5197475">
                <a:moveTo>
                  <a:pt x="5060962" y="690333"/>
                </a:moveTo>
                <a:lnTo>
                  <a:pt x="417880" y="690333"/>
                </a:lnTo>
                <a:lnTo>
                  <a:pt x="417880" y="0"/>
                </a:lnTo>
                <a:lnTo>
                  <a:pt x="398805" y="0"/>
                </a:lnTo>
                <a:lnTo>
                  <a:pt x="398805" y="690333"/>
                </a:lnTo>
                <a:lnTo>
                  <a:pt x="0" y="690333"/>
                </a:lnTo>
                <a:lnTo>
                  <a:pt x="0" y="709422"/>
                </a:lnTo>
                <a:lnTo>
                  <a:pt x="398805" y="709422"/>
                </a:lnTo>
                <a:lnTo>
                  <a:pt x="398805" y="1507032"/>
                </a:lnTo>
                <a:lnTo>
                  <a:pt x="0" y="1507032"/>
                </a:lnTo>
                <a:lnTo>
                  <a:pt x="0" y="1526120"/>
                </a:lnTo>
                <a:lnTo>
                  <a:pt x="398805" y="1526120"/>
                </a:lnTo>
                <a:lnTo>
                  <a:pt x="398805" y="2325649"/>
                </a:lnTo>
                <a:lnTo>
                  <a:pt x="0" y="2325649"/>
                </a:lnTo>
                <a:lnTo>
                  <a:pt x="0" y="2344724"/>
                </a:lnTo>
                <a:lnTo>
                  <a:pt x="398805" y="2344724"/>
                </a:lnTo>
                <a:lnTo>
                  <a:pt x="398805" y="3144253"/>
                </a:lnTo>
                <a:lnTo>
                  <a:pt x="0" y="3144253"/>
                </a:lnTo>
                <a:lnTo>
                  <a:pt x="0" y="3163328"/>
                </a:lnTo>
                <a:lnTo>
                  <a:pt x="398805" y="3163328"/>
                </a:lnTo>
                <a:lnTo>
                  <a:pt x="398805" y="3960952"/>
                </a:lnTo>
                <a:lnTo>
                  <a:pt x="0" y="3960952"/>
                </a:lnTo>
                <a:lnTo>
                  <a:pt x="0" y="3980027"/>
                </a:lnTo>
                <a:lnTo>
                  <a:pt x="398805" y="3980027"/>
                </a:lnTo>
                <a:lnTo>
                  <a:pt x="398805" y="4777651"/>
                </a:lnTo>
                <a:lnTo>
                  <a:pt x="0" y="4777651"/>
                </a:lnTo>
                <a:lnTo>
                  <a:pt x="0" y="4796726"/>
                </a:lnTo>
                <a:lnTo>
                  <a:pt x="398805" y="4796726"/>
                </a:lnTo>
                <a:lnTo>
                  <a:pt x="398805" y="5197449"/>
                </a:lnTo>
                <a:lnTo>
                  <a:pt x="417880" y="5197449"/>
                </a:lnTo>
                <a:lnTo>
                  <a:pt x="417880" y="4796726"/>
                </a:lnTo>
                <a:lnTo>
                  <a:pt x="5060962" y="4796726"/>
                </a:lnTo>
                <a:lnTo>
                  <a:pt x="5060962" y="4777651"/>
                </a:lnTo>
                <a:lnTo>
                  <a:pt x="417880" y="4777651"/>
                </a:lnTo>
                <a:lnTo>
                  <a:pt x="417880" y="3980027"/>
                </a:lnTo>
                <a:lnTo>
                  <a:pt x="5060962" y="3980027"/>
                </a:lnTo>
                <a:lnTo>
                  <a:pt x="5060962" y="3960952"/>
                </a:lnTo>
                <a:lnTo>
                  <a:pt x="417880" y="3960952"/>
                </a:lnTo>
                <a:lnTo>
                  <a:pt x="417880" y="3163328"/>
                </a:lnTo>
                <a:lnTo>
                  <a:pt x="5060962" y="3163328"/>
                </a:lnTo>
                <a:lnTo>
                  <a:pt x="5060962" y="3144253"/>
                </a:lnTo>
                <a:lnTo>
                  <a:pt x="417880" y="3144253"/>
                </a:lnTo>
                <a:lnTo>
                  <a:pt x="417880" y="2344724"/>
                </a:lnTo>
                <a:lnTo>
                  <a:pt x="5060962" y="2344724"/>
                </a:lnTo>
                <a:lnTo>
                  <a:pt x="5060962" y="2325649"/>
                </a:lnTo>
                <a:lnTo>
                  <a:pt x="417880" y="2325649"/>
                </a:lnTo>
                <a:lnTo>
                  <a:pt x="417880" y="1526120"/>
                </a:lnTo>
                <a:lnTo>
                  <a:pt x="5060962" y="1526120"/>
                </a:lnTo>
                <a:lnTo>
                  <a:pt x="5060962" y="1507032"/>
                </a:lnTo>
                <a:lnTo>
                  <a:pt x="417880" y="1507032"/>
                </a:lnTo>
                <a:lnTo>
                  <a:pt x="417880" y="709422"/>
                </a:lnTo>
                <a:lnTo>
                  <a:pt x="5060962" y="709422"/>
                </a:lnTo>
                <a:lnTo>
                  <a:pt x="5060962" y="690333"/>
                </a:lnTo>
                <a:close/>
              </a:path>
            </a:pathLst>
          </a:custGeom>
          <a:solidFill>
            <a:srgbClr val="665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99135" y="458850"/>
            <a:ext cx="10706100" cy="5970270"/>
          </a:xfrm>
          <a:custGeom>
            <a:avLst/>
            <a:gdLst/>
            <a:ahLst/>
            <a:cxnLst/>
            <a:rect l="l" t="t" r="r" b="b"/>
            <a:pathLst>
              <a:path w="10706100" h="5970270">
                <a:moveTo>
                  <a:pt x="10705973" y="628586"/>
                </a:moveTo>
                <a:lnTo>
                  <a:pt x="10703052" y="581812"/>
                </a:lnTo>
                <a:lnTo>
                  <a:pt x="10694543" y="536740"/>
                </a:lnTo>
                <a:lnTo>
                  <a:pt x="10680789" y="493725"/>
                </a:lnTo>
                <a:lnTo>
                  <a:pt x="10662145" y="453123"/>
                </a:lnTo>
                <a:lnTo>
                  <a:pt x="10638955" y="415302"/>
                </a:lnTo>
                <a:lnTo>
                  <a:pt x="10611599" y="380606"/>
                </a:lnTo>
                <a:lnTo>
                  <a:pt x="10580408" y="349377"/>
                </a:lnTo>
                <a:lnTo>
                  <a:pt x="10545737" y="321995"/>
                </a:lnTo>
                <a:lnTo>
                  <a:pt x="10507955" y="298780"/>
                </a:lnTo>
                <a:lnTo>
                  <a:pt x="10495826" y="293204"/>
                </a:lnTo>
                <a:lnTo>
                  <a:pt x="10494226" y="284721"/>
                </a:lnTo>
                <a:lnTo>
                  <a:pt x="10480307" y="241274"/>
                </a:lnTo>
                <a:lnTo>
                  <a:pt x="10461434" y="200253"/>
                </a:lnTo>
                <a:lnTo>
                  <a:pt x="10437978" y="162052"/>
                </a:lnTo>
                <a:lnTo>
                  <a:pt x="10410279" y="126987"/>
                </a:lnTo>
                <a:lnTo>
                  <a:pt x="10378707" y="95440"/>
                </a:lnTo>
                <a:lnTo>
                  <a:pt x="10343629" y="67767"/>
                </a:lnTo>
                <a:lnTo>
                  <a:pt x="10305390" y="44335"/>
                </a:lnTo>
                <a:lnTo>
                  <a:pt x="10264343" y="25476"/>
                </a:lnTo>
                <a:lnTo>
                  <a:pt x="10220858" y="11557"/>
                </a:lnTo>
                <a:lnTo>
                  <a:pt x="10175291" y="2959"/>
                </a:lnTo>
                <a:lnTo>
                  <a:pt x="10127996" y="0"/>
                </a:lnTo>
                <a:lnTo>
                  <a:pt x="377799" y="0"/>
                </a:lnTo>
                <a:lnTo>
                  <a:pt x="330504" y="2959"/>
                </a:lnTo>
                <a:lnTo>
                  <a:pt x="284937" y="11557"/>
                </a:lnTo>
                <a:lnTo>
                  <a:pt x="241452" y="25476"/>
                </a:lnTo>
                <a:lnTo>
                  <a:pt x="200406" y="44335"/>
                </a:lnTo>
                <a:lnTo>
                  <a:pt x="162166" y="67767"/>
                </a:lnTo>
                <a:lnTo>
                  <a:pt x="127088" y="95440"/>
                </a:lnTo>
                <a:lnTo>
                  <a:pt x="95516" y="126987"/>
                </a:lnTo>
                <a:lnTo>
                  <a:pt x="67818" y="162052"/>
                </a:lnTo>
                <a:lnTo>
                  <a:pt x="44361" y="200253"/>
                </a:lnTo>
                <a:lnTo>
                  <a:pt x="25488" y="241274"/>
                </a:lnTo>
                <a:lnTo>
                  <a:pt x="11569" y="284721"/>
                </a:lnTo>
                <a:lnTo>
                  <a:pt x="2959" y="330263"/>
                </a:lnTo>
                <a:lnTo>
                  <a:pt x="0" y="377520"/>
                </a:lnTo>
                <a:lnTo>
                  <a:pt x="0" y="5251729"/>
                </a:lnTo>
                <a:lnTo>
                  <a:pt x="2959" y="5298986"/>
                </a:lnTo>
                <a:lnTo>
                  <a:pt x="11569" y="5344528"/>
                </a:lnTo>
                <a:lnTo>
                  <a:pt x="25488" y="5387975"/>
                </a:lnTo>
                <a:lnTo>
                  <a:pt x="44361" y="5428996"/>
                </a:lnTo>
                <a:lnTo>
                  <a:pt x="67818" y="5467197"/>
                </a:lnTo>
                <a:lnTo>
                  <a:pt x="95516" y="5502262"/>
                </a:lnTo>
                <a:lnTo>
                  <a:pt x="127088" y="5533809"/>
                </a:lnTo>
                <a:lnTo>
                  <a:pt x="162166" y="5561482"/>
                </a:lnTo>
                <a:lnTo>
                  <a:pt x="200406" y="5584914"/>
                </a:lnTo>
                <a:lnTo>
                  <a:pt x="241452" y="5603773"/>
                </a:lnTo>
                <a:lnTo>
                  <a:pt x="284937" y="5617692"/>
                </a:lnTo>
                <a:lnTo>
                  <a:pt x="287147" y="5618111"/>
                </a:lnTo>
                <a:lnTo>
                  <a:pt x="288709" y="5643003"/>
                </a:lnTo>
                <a:lnTo>
                  <a:pt x="297218" y="5688076"/>
                </a:lnTo>
                <a:lnTo>
                  <a:pt x="310984" y="5731091"/>
                </a:lnTo>
                <a:lnTo>
                  <a:pt x="329628" y="5771680"/>
                </a:lnTo>
                <a:lnTo>
                  <a:pt x="352806" y="5809513"/>
                </a:lnTo>
                <a:lnTo>
                  <a:pt x="380174" y="5844210"/>
                </a:lnTo>
                <a:lnTo>
                  <a:pt x="411365" y="5875426"/>
                </a:lnTo>
                <a:lnTo>
                  <a:pt x="446024" y="5902820"/>
                </a:lnTo>
                <a:lnTo>
                  <a:pt x="483819" y="5926023"/>
                </a:lnTo>
                <a:lnTo>
                  <a:pt x="524370" y="5944692"/>
                </a:lnTo>
                <a:lnTo>
                  <a:pt x="567334" y="5958459"/>
                </a:lnTo>
                <a:lnTo>
                  <a:pt x="612368" y="5966980"/>
                </a:lnTo>
                <a:lnTo>
                  <a:pt x="659104" y="5969901"/>
                </a:lnTo>
                <a:lnTo>
                  <a:pt x="10332669" y="5969901"/>
                </a:lnTo>
                <a:lnTo>
                  <a:pt x="10379392" y="5966980"/>
                </a:lnTo>
                <a:lnTo>
                  <a:pt x="10424427" y="5958459"/>
                </a:lnTo>
                <a:lnTo>
                  <a:pt x="10467391" y="5944692"/>
                </a:lnTo>
                <a:lnTo>
                  <a:pt x="10507955" y="5926023"/>
                </a:lnTo>
                <a:lnTo>
                  <a:pt x="10545737" y="5902820"/>
                </a:lnTo>
                <a:lnTo>
                  <a:pt x="10580408" y="5875426"/>
                </a:lnTo>
                <a:lnTo>
                  <a:pt x="10611599" y="5844210"/>
                </a:lnTo>
                <a:lnTo>
                  <a:pt x="10638955" y="5809513"/>
                </a:lnTo>
                <a:lnTo>
                  <a:pt x="10662145" y="5771680"/>
                </a:lnTo>
                <a:lnTo>
                  <a:pt x="10680789" y="5731091"/>
                </a:lnTo>
                <a:lnTo>
                  <a:pt x="10694543" y="5688076"/>
                </a:lnTo>
                <a:lnTo>
                  <a:pt x="10703052" y="5643003"/>
                </a:lnTo>
                <a:lnTo>
                  <a:pt x="10705973" y="5596229"/>
                </a:lnTo>
                <a:lnTo>
                  <a:pt x="10705973" y="628586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37342" y="489901"/>
            <a:ext cx="10420350" cy="5572125"/>
          </a:xfrm>
          <a:custGeom>
            <a:avLst/>
            <a:gdLst/>
            <a:ahLst/>
            <a:cxnLst/>
            <a:rect l="l" t="t" r="r" b="b"/>
            <a:pathLst>
              <a:path w="10420350" h="5572125">
                <a:moveTo>
                  <a:pt x="10046950" y="5572096"/>
                </a:moveTo>
                <a:lnTo>
                  <a:pt x="373311" y="5572096"/>
                </a:lnTo>
                <a:lnTo>
                  <a:pt x="326576" y="5569176"/>
                </a:lnTo>
                <a:lnTo>
                  <a:pt x="281548" y="5560655"/>
                </a:lnTo>
                <a:lnTo>
                  <a:pt x="238579" y="5546884"/>
                </a:lnTo>
                <a:lnTo>
                  <a:pt x="198024" y="5528220"/>
                </a:lnTo>
                <a:lnTo>
                  <a:pt x="160236" y="5505015"/>
                </a:lnTo>
                <a:lnTo>
                  <a:pt x="125569" y="5477624"/>
                </a:lnTo>
                <a:lnTo>
                  <a:pt x="94377" y="5446400"/>
                </a:lnTo>
                <a:lnTo>
                  <a:pt x="67013" y="5411699"/>
                </a:lnTo>
                <a:lnTo>
                  <a:pt x="43832" y="5373873"/>
                </a:lnTo>
                <a:lnTo>
                  <a:pt x="25186" y="5333277"/>
                </a:lnTo>
                <a:lnTo>
                  <a:pt x="11429" y="5290266"/>
                </a:lnTo>
                <a:lnTo>
                  <a:pt x="2916" y="5245192"/>
                </a:lnTo>
                <a:lnTo>
                  <a:pt x="0" y="5198411"/>
                </a:lnTo>
                <a:lnTo>
                  <a:pt x="0" y="373684"/>
                </a:lnTo>
                <a:lnTo>
                  <a:pt x="2916" y="326903"/>
                </a:lnTo>
                <a:lnTo>
                  <a:pt x="11429" y="281829"/>
                </a:lnTo>
                <a:lnTo>
                  <a:pt x="25186" y="238818"/>
                </a:lnTo>
                <a:lnTo>
                  <a:pt x="43832" y="198222"/>
                </a:lnTo>
                <a:lnTo>
                  <a:pt x="67013" y="160397"/>
                </a:lnTo>
                <a:lnTo>
                  <a:pt x="94377" y="125695"/>
                </a:lnTo>
                <a:lnTo>
                  <a:pt x="125569" y="94472"/>
                </a:lnTo>
                <a:lnTo>
                  <a:pt x="160236" y="67080"/>
                </a:lnTo>
                <a:lnTo>
                  <a:pt x="198024" y="43875"/>
                </a:lnTo>
                <a:lnTo>
                  <a:pt x="238579" y="25211"/>
                </a:lnTo>
                <a:lnTo>
                  <a:pt x="281548" y="11441"/>
                </a:lnTo>
                <a:lnTo>
                  <a:pt x="326576" y="2919"/>
                </a:lnTo>
                <a:lnTo>
                  <a:pt x="373311" y="0"/>
                </a:lnTo>
                <a:lnTo>
                  <a:pt x="10046950" y="0"/>
                </a:lnTo>
                <a:lnTo>
                  <a:pt x="10093684" y="2919"/>
                </a:lnTo>
                <a:lnTo>
                  <a:pt x="10138713" y="11441"/>
                </a:lnTo>
                <a:lnTo>
                  <a:pt x="10181681" y="25211"/>
                </a:lnTo>
                <a:lnTo>
                  <a:pt x="10222236" y="43875"/>
                </a:lnTo>
                <a:lnTo>
                  <a:pt x="10260024" y="67080"/>
                </a:lnTo>
                <a:lnTo>
                  <a:pt x="10294691" y="94472"/>
                </a:lnTo>
                <a:lnTo>
                  <a:pt x="10325883" y="125695"/>
                </a:lnTo>
                <a:lnTo>
                  <a:pt x="10353247" y="160397"/>
                </a:lnTo>
                <a:lnTo>
                  <a:pt x="10376429" y="198222"/>
                </a:lnTo>
                <a:lnTo>
                  <a:pt x="10395075" y="238818"/>
                </a:lnTo>
                <a:lnTo>
                  <a:pt x="10408831" y="281829"/>
                </a:lnTo>
                <a:lnTo>
                  <a:pt x="10417344" y="326903"/>
                </a:lnTo>
                <a:lnTo>
                  <a:pt x="10420261" y="373684"/>
                </a:lnTo>
                <a:lnTo>
                  <a:pt x="10420261" y="5198411"/>
                </a:lnTo>
                <a:lnTo>
                  <a:pt x="10417344" y="5245192"/>
                </a:lnTo>
                <a:lnTo>
                  <a:pt x="10408831" y="5290266"/>
                </a:lnTo>
                <a:lnTo>
                  <a:pt x="10395075" y="5333277"/>
                </a:lnTo>
                <a:lnTo>
                  <a:pt x="10376429" y="5373873"/>
                </a:lnTo>
                <a:lnTo>
                  <a:pt x="10353247" y="5411699"/>
                </a:lnTo>
                <a:lnTo>
                  <a:pt x="10325883" y="5446400"/>
                </a:lnTo>
                <a:lnTo>
                  <a:pt x="10294691" y="5477624"/>
                </a:lnTo>
                <a:lnTo>
                  <a:pt x="10260024" y="5505015"/>
                </a:lnTo>
                <a:lnTo>
                  <a:pt x="10222236" y="5528220"/>
                </a:lnTo>
                <a:lnTo>
                  <a:pt x="10181681" y="5546884"/>
                </a:lnTo>
                <a:lnTo>
                  <a:pt x="10138713" y="5560655"/>
                </a:lnTo>
                <a:lnTo>
                  <a:pt x="10093684" y="5569176"/>
                </a:lnTo>
                <a:lnTo>
                  <a:pt x="10046950" y="5572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8549" y="1251697"/>
            <a:ext cx="10487025" cy="0"/>
          </a:xfrm>
          <a:custGeom>
            <a:avLst/>
            <a:gdLst/>
            <a:ahLst/>
            <a:cxnLst/>
            <a:rect l="l" t="t" r="r" b="b"/>
            <a:pathLst>
              <a:path w="10487025" h="0">
                <a:moveTo>
                  <a:pt x="0" y="0"/>
                </a:moveTo>
                <a:lnTo>
                  <a:pt x="10487009" y="0"/>
                </a:lnTo>
              </a:path>
            </a:pathLst>
          </a:custGeom>
          <a:ln w="22859">
            <a:solidFill>
              <a:srgbClr val="5E5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12757" y="4837912"/>
            <a:ext cx="7936865" cy="4418330"/>
          </a:xfrm>
          <a:custGeom>
            <a:avLst/>
            <a:gdLst/>
            <a:ahLst/>
            <a:cxnLst/>
            <a:rect l="l" t="t" r="r" b="b"/>
            <a:pathLst>
              <a:path w="7936865" h="4418330">
                <a:moveTo>
                  <a:pt x="7936484" y="465378"/>
                </a:moveTo>
                <a:lnTo>
                  <a:pt x="7932013" y="415759"/>
                </a:lnTo>
                <a:lnTo>
                  <a:pt x="7919136" y="369023"/>
                </a:lnTo>
                <a:lnTo>
                  <a:pt x="7898625" y="325970"/>
                </a:lnTo>
                <a:lnTo>
                  <a:pt x="7871282" y="287362"/>
                </a:lnTo>
                <a:lnTo>
                  <a:pt x="7837906" y="254000"/>
                </a:lnTo>
                <a:lnTo>
                  <a:pt x="7799273" y="226682"/>
                </a:lnTo>
                <a:lnTo>
                  <a:pt x="7773263" y="214325"/>
                </a:lnTo>
                <a:lnTo>
                  <a:pt x="7767625" y="191490"/>
                </a:lnTo>
                <a:lnTo>
                  <a:pt x="7750619" y="151358"/>
                </a:lnTo>
                <a:lnTo>
                  <a:pt x="7727836" y="114706"/>
                </a:lnTo>
                <a:lnTo>
                  <a:pt x="7699832" y="82080"/>
                </a:lnTo>
                <a:lnTo>
                  <a:pt x="7667206" y="54089"/>
                </a:lnTo>
                <a:lnTo>
                  <a:pt x="7630528" y="31292"/>
                </a:lnTo>
                <a:lnTo>
                  <a:pt x="7590396" y="14300"/>
                </a:lnTo>
                <a:lnTo>
                  <a:pt x="7547381" y="3670"/>
                </a:lnTo>
                <a:lnTo>
                  <a:pt x="7502080" y="0"/>
                </a:lnTo>
                <a:lnTo>
                  <a:pt x="279844" y="0"/>
                </a:lnTo>
                <a:lnTo>
                  <a:pt x="234543" y="3670"/>
                </a:lnTo>
                <a:lnTo>
                  <a:pt x="191528" y="14300"/>
                </a:lnTo>
                <a:lnTo>
                  <a:pt x="151396" y="31292"/>
                </a:lnTo>
                <a:lnTo>
                  <a:pt x="114719" y="54089"/>
                </a:lnTo>
                <a:lnTo>
                  <a:pt x="82092" y="82080"/>
                </a:lnTo>
                <a:lnTo>
                  <a:pt x="54089" y="114706"/>
                </a:lnTo>
                <a:lnTo>
                  <a:pt x="31305" y="151358"/>
                </a:lnTo>
                <a:lnTo>
                  <a:pt x="14300" y="191490"/>
                </a:lnTo>
                <a:lnTo>
                  <a:pt x="3670" y="234492"/>
                </a:lnTo>
                <a:lnTo>
                  <a:pt x="0" y="279781"/>
                </a:lnTo>
                <a:lnTo>
                  <a:pt x="0" y="3892156"/>
                </a:lnTo>
                <a:lnTo>
                  <a:pt x="3670" y="3937444"/>
                </a:lnTo>
                <a:lnTo>
                  <a:pt x="14300" y="3980446"/>
                </a:lnTo>
                <a:lnTo>
                  <a:pt x="31305" y="4020578"/>
                </a:lnTo>
                <a:lnTo>
                  <a:pt x="54089" y="4057243"/>
                </a:lnTo>
                <a:lnTo>
                  <a:pt x="82092" y="4089857"/>
                </a:lnTo>
                <a:lnTo>
                  <a:pt x="114719" y="4117848"/>
                </a:lnTo>
                <a:lnTo>
                  <a:pt x="151396" y="4140644"/>
                </a:lnTo>
                <a:lnTo>
                  <a:pt x="191528" y="4157637"/>
                </a:lnTo>
                <a:lnTo>
                  <a:pt x="213753" y="4163136"/>
                </a:lnTo>
                <a:lnTo>
                  <a:pt x="216268" y="4191050"/>
                </a:lnTo>
                <a:lnTo>
                  <a:pt x="229158" y="4237787"/>
                </a:lnTo>
                <a:lnTo>
                  <a:pt x="249669" y="4280852"/>
                </a:lnTo>
                <a:lnTo>
                  <a:pt x="276999" y="4319460"/>
                </a:lnTo>
                <a:lnTo>
                  <a:pt x="310388" y="4352810"/>
                </a:lnTo>
                <a:lnTo>
                  <a:pt x="349021" y="4380128"/>
                </a:lnTo>
                <a:lnTo>
                  <a:pt x="392125" y="4400626"/>
                </a:lnTo>
                <a:lnTo>
                  <a:pt x="438886" y="4413491"/>
                </a:lnTo>
                <a:lnTo>
                  <a:pt x="488543" y="4417961"/>
                </a:lnTo>
                <a:lnTo>
                  <a:pt x="7659751" y="4417961"/>
                </a:lnTo>
                <a:lnTo>
                  <a:pt x="7709395" y="4413491"/>
                </a:lnTo>
                <a:lnTo>
                  <a:pt x="7756169" y="4400626"/>
                </a:lnTo>
                <a:lnTo>
                  <a:pt x="7799273" y="4380128"/>
                </a:lnTo>
                <a:lnTo>
                  <a:pt x="7837906" y="4352810"/>
                </a:lnTo>
                <a:lnTo>
                  <a:pt x="7871282" y="4319460"/>
                </a:lnTo>
                <a:lnTo>
                  <a:pt x="7898625" y="4280852"/>
                </a:lnTo>
                <a:lnTo>
                  <a:pt x="7919136" y="4237787"/>
                </a:lnTo>
                <a:lnTo>
                  <a:pt x="7932013" y="4191050"/>
                </a:lnTo>
                <a:lnTo>
                  <a:pt x="7936484" y="4141444"/>
                </a:lnTo>
                <a:lnTo>
                  <a:pt x="7936484" y="465378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841260" y="4860919"/>
            <a:ext cx="7724775" cy="4124325"/>
          </a:xfrm>
          <a:custGeom>
            <a:avLst/>
            <a:gdLst/>
            <a:ahLst/>
            <a:cxnLst/>
            <a:rect l="l" t="t" r="r" b="b"/>
            <a:pathLst>
              <a:path w="7724775" h="4124325">
                <a:moveTo>
                  <a:pt x="7447783" y="4124313"/>
                </a:moveTo>
                <a:lnTo>
                  <a:pt x="276734" y="4124313"/>
                </a:lnTo>
                <a:lnTo>
                  <a:pt x="227083" y="4119846"/>
                </a:lnTo>
                <a:lnTo>
                  <a:pt x="180314" y="4106969"/>
                </a:lnTo>
                <a:lnTo>
                  <a:pt x="137217" y="4086473"/>
                </a:lnTo>
                <a:lnTo>
                  <a:pt x="98582" y="4059148"/>
                </a:lnTo>
                <a:lnTo>
                  <a:pt x="65199" y="4025783"/>
                </a:lnTo>
                <a:lnTo>
                  <a:pt x="37860" y="3987168"/>
                </a:lnTo>
                <a:lnTo>
                  <a:pt x="17353" y="3944093"/>
                </a:lnTo>
                <a:lnTo>
                  <a:pt x="4470" y="3897348"/>
                </a:lnTo>
                <a:lnTo>
                  <a:pt x="0" y="3847722"/>
                </a:lnTo>
                <a:lnTo>
                  <a:pt x="0" y="276591"/>
                </a:lnTo>
                <a:lnTo>
                  <a:pt x="4470" y="226965"/>
                </a:lnTo>
                <a:lnTo>
                  <a:pt x="17353" y="180220"/>
                </a:lnTo>
                <a:lnTo>
                  <a:pt x="37860" y="137145"/>
                </a:lnTo>
                <a:lnTo>
                  <a:pt x="65199" y="98530"/>
                </a:lnTo>
                <a:lnTo>
                  <a:pt x="98582" y="65165"/>
                </a:lnTo>
                <a:lnTo>
                  <a:pt x="137217" y="37840"/>
                </a:lnTo>
                <a:lnTo>
                  <a:pt x="180314" y="17344"/>
                </a:lnTo>
                <a:lnTo>
                  <a:pt x="227083" y="4467"/>
                </a:lnTo>
                <a:lnTo>
                  <a:pt x="276734" y="0"/>
                </a:lnTo>
                <a:lnTo>
                  <a:pt x="7447783" y="0"/>
                </a:lnTo>
                <a:lnTo>
                  <a:pt x="7497434" y="4467"/>
                </a:lnTo>
                <a:lnTo>
                  <a:pt x="7544204" y="17344"/>
                </a:lnTo>
                <a:lnTo>
                  <a:pt x="7587301" y="37840"/>
                </a:lnTo>
                <a:lnTo>
                  <a:pt x="7625936" y="65165"/>
                </a:lnTo>
                <a:lnTo>
                  <a:pt x="7659318" y="98530"/>
                </a:lnTo>
                <a:lnTo>
                  <a:pt x="7686658" y="137145"/>
                </a:lnTo>
                <a:lnTo>
                  <a:pt x="7707165" y="180220"/>
                </a:lnTo>
                <a:lnTo>
                  <a:pt x="7720048" y="226965"/>
                </a:lnTo>
                <a:lnTo>
                  <a:pt x="7724518" y="276591"/>
                </a:lnTo>
                <a:lnTo>
                  <a:pt x="7724518" y="3847722"/>
                </a:lnTo>
                <a:lnTo>
                  <a:pt x="7720048" y="3897348"/>
                </a:lnTo>
                <a:lnTo>
                  <a:pt x="7707165" y="3944093"/>
                </a:lnTo>
                <a:lnTo>
                  <a:pt x="7686658" y="3987168"/>
                </a:lnTo>
                <a:lnTo>
                  <a:pt x="7659318" y="4025783"/>
                </a:lnTo>
                <a:lnTo>
                  <a:pt x="7625936" y="4059148"/>
                </a:lnTo>
                <a:lnTo>
                  <a:pt x="7587301" y="4086473"/>
                </a:lnTo>
                <a:lnTo>
                  <a:pt x="7544204" y="4106969"/>
                </a:lnTo>
                <a:lnTo>
                  <a:pt x="7497434" y="4119846"/>
                </a:lnTo>
                <a:lnTo>
                  <a:pt x="7447783" y="4124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822289" y="4800234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 h="0">
                <a:moveTo>
                  <a:pt x="0" y="0"/>
                </a:moveTo>
                <a:lnTo>
                  <a:pt x="7762888" y="0"/>
                </a:lnTo>
              </a:path>
            </a:pathLst>
          </a:custGeom>
          <a:ln w="20664">
            <a:solidFill>
              <a:srgbClr val="5E5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087051" y="5016459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0431170" y="5016459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775258" y="5016459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969264" y="699870"/>
            <a:ext cx="1252855" cy="323850"/>
          </a:xfrm>
          <a:custGeom>
            <a:avLst/>
            <a:gdLst/>
            <a:ahLst/>
            <a:cxnLst/>
            <a:rect l="l" t="t" r="r" b="b"/>
            <a:pathLst>
              <a:path w="1252855" h="323850">
                <a:moveTo>
                  <a:pt x="323850" y="161925"/>
                </a:moveTo>
                <a:lnTo>
                  <a:pt x="318046" y="118922"/>
                </a:lnTo>
                <a:lnTo>
                  <a:pt x="302260" y="81584"/>
                </a:lnTo>
                <a:lnTo>
                  <a:pt x="302260" y="161925"/>
                </a:lnTo>
                <a:lnTo>
                  <a:pt x="295084" y="206235"/>
                </a:lnTo>
                <a:lnTo>
                  <a:pt x="275145" y="244741"/>
                </a:lnTo>
                <a:lnTo>
                  <a:pt x="244741" y="275145"/>
                </a:lnTo>
                <a:lnTo>
                  <a:pt x="206222" y="295084"/>
                </a:lnTo>
                <a:lnTo>
                  <a:pt x="161925" y="302260"/>
                </a:lnTo>
                <a:lnTo>
                  <a:pt x="117614" y="295084"/>
                </a:lnTo>
                <a:lnTo>
                  <a:pt x="79095" y="275145"/>
                </a:lnTo>
                <a:lnTo>
                  <a:pt x="48691" y="244741"/>
                </a:lnTo>
                <a:lnTo>
                  <a:pt x="28752" y="206235"/>
                </a:lnTo>
                <a:lnTo>
                  <a:pt x="21590" y="161925"/>
                </a:lnTo>
                <a:lnTo>
                  <a:pt x="28752" y="117614"/>
                </a:lnTo>
                <a:lnTo>
                  <a:pt x="48691" y="79095"/>
                </a:lnTo>
                <a:lnTo>
                  <a:pt x="79095" y="48691"/>
                </a:lnTo>
                <a:lnTo>
                  <a:pt x="117614" y="28752"/>
                </a:lnTo>
                <a:lnTo>
                  <a:pt x="161925" y="21590"/>
                </a:lnTo>
                <a:lnTo>
                  <a:pt x="206222" y="28752"/>
                </a:lnTo>
                <a:lnTo>
                  <a:pt x="244741" y="48691"/>
                </a:lnTo>
                <a:lnTo>
                  <a:pt x="275145" y="79095"/>
                </a:lnTo>
                <a:lnTo>
                  <a:pt x="295084" y="117614"/>
                </a:lnTo>
                <a:lnTo>
                  <a:pt x="302260" y="161925"/>
                </a:lnTo>
                <a:lnTo>
                  <a:pt x="302260" y="81584"/>
                </a:lnTo>
                <a:lnTo>
                  <a:pt x="301701" y="80251"/>
                </a:lnTo>
                <a:lnTo>
                  <a:pt x="276364" y="47472"/>
                </a:lnTo>
                <a:lnTo>
                  <a:pt x="243586" y="22136"/>
                </a:lnTo>
                <a:lnTo>
                  <a:pt x="242277" y="21590"/>
                </a:lnTo>
                <a:lnTo>
                  <a:pt x="204914" y="5791"/>
                </a:lnTo>
                <a:lnTo>
                  <a:pt x="161925" y="0"/>
                </a:lnTo>
                <a:lnTo>
                  <a:pt x="118922" y="5791"/>
                </a:lnTo>
                <a:lnTo>
                  <a:pt x="80251" y="22136"/>
                </a:lnTo>
                <a:lnTo>
                  <a:pt x="47472" y="47472"/>
                </a:lnTo>
                <a:lnTo>
                  <a:pt x="22136" y="80251"/>
                </a:lnTo>
                <a:lnTo>
                  <a:pt x="5791" y="118922"/>
                </a:lnTo>
                <a:lnTo>
                  <a:pt x="0" y="161925"/>
                </a:lnTo>
                <a:lnTo>
                  <a:pt x="5791" y="204914"/>
                </a:lnTo>
                <a:lnTo>
                  <a:pt x="22136" y="243586"/>
                </a:lnTo>
                <a:lnTo>
                  <a:pt x="47472" y="276364"/>
                </a:lnTo>
                <a:lnTo>
                  <a:pt x="80251" y="301701"/>
                </a:lnTo>
                <a:lnTo>
                  <a:pt x="118922" y="318046"/>
                </a:lnTo>
                <a:lnTo>
                  <a:pt x="161925" y="323850"/>
                </a:lnTo>
                <a:lnTo>
                  <a:pt x="204914" y="318046"/>
                </a:lnTo>
                <a:lnTo>
                  <a:pt x="242277" y="302260"/>
                </a:lnTo>
                <a:lnTo>
                  <a:pt x="276364" y="276364"/>
                </a:lnTo>
                <a:lnTo>
                  <a:pt x="301701" y="243586"/>
                </a:lnTo>
                <a:lnTo>
                  <a:pt x="318046" y="204914"/>
                </a:lnTo>
                <a:lnTo>
                  <a:pt x="323850" y="161925"/>
                </a:lnTo>
                <a:close/>
              </a:path>
              <a:path w="1252855" h="323850">
                <a:moveTo>
                  <a:pt x="788339" y="161925"/>
                </a:moveTo>
                <a:lnTo>
                  <a:pt x="782535" y="118922"/>
                </a:lnTo>
                <a:lnTo>
                  <a:pt x="766749" y="81584"/>
                </a:lnTo>
                <a:lnTo>
                  <a:pt x="766749" y="161925"/>
                </a:lnTo>
                <a:lnTo>
                  <a:pt x="759574" y="206235"/>
                </a:lnTo>
                <a:lnTo>
                  <a:pt x="739635" y="244741"/>
                </a:lnTo>
                <a:lnTo>
                  <a:pt x="709231" y="275145"/>
                </a:lnTo>
                <a:lnTo>
                  <a:pt x="670725" y="295084"/>
                </a:lnTo>
                <a:lnTo>
                  <a:pt x="626414" y="302260"/>
                </a:lnTo>
                <a:lnTo>
                  <a:pt x="582104" y="295084"/>
                </a:lnTo>
                <a:lnTo>
                  <a:pt x="543585" y="275145"/>
                </a:lnTo>
                <a:lnTo>
                  <a:pt x="513181" y="244741"/>
                </a:lnTo>
                <a:lnTo>
                  <a:pt x="493242" y="206235"/>
                </a:lnTo>
                <a:lnTo>
                  <a:pt x="486079" y="161925"/>
                </a:lnTo>
                <a:lnTo>
                  <a:pt x="493242" y="117614"/>
                </a:lnTo>
                <a:lnTo>
                  <a:pt x="513181" y="79095"/>
                </a:lnTo>
                <a:lnTo>
                  <a:pt x="543585" y="48691"/>
                </a:lnTo>
                <a:lnTo>
                  <a:pt x="582104" y="28752"/>
                </a:lnTo>
                <a:lnTo>
                  <a:pt x="626414" y="21590"/>
                </a:lnTo>
                <a:lnTo>
                  <a:pt x="670725" y="28752"/>
                </a:lnTo>
                <a:lnTo>
                  <a:pt x="709231" y="48691"/>
                </a:lnTo>
                <a:lnTo>
                  <a:pt x="739635" y="79095"/>
                </a:lnTo>
                <a:lnTo>
                  <a:pt x="759574" y="117614"/>
                </a:lnTo>
                <a:lnTo>
                  <a:pt x="766749" y="161925"/>
                </a:lnTo>
                <a:lnTo>
                  <a:pt x="766749" y="81584"/>
                </a:lnTo>
                <a:lnTo>
                  <a:pt x="766191" y="80251"/>
                </a:lnTo>
                <a:lnTo>
                  <a:pt x="740854" y="47472"/>
                </a:lnTo>
                <a:lnTo>
                  <a:pt x="708075" y="22136"/>
                </a:lnTo>
                <a:lnTo>
                  <a:pt x="706767" y="21590"/>
                </a:lnTo>
                <a:lnTo>
                  <a:pt x="669404" y="5791"/>
                </a:lnTo>
                <a:lnTo>
                  <a:pt x="626414" y="0"/>
                </a:lnTo>
                <a:lnTo>
                  <a:pt x="583412" y="5791"/>
                </a:lnTo>
                <a:lnTo>
                  <a:pt x="544741" y="22136"/>
                </a:lnTo>
                <a:lnTo>
                  <a:pt x="511962" y="47472"/>
                </a:lnTo>
                <a:lnTo>
                  <a:pt x="486625" y="80251"/>
                </a:lnTo>
                <a:lnTo>
                  <a:pt x="470281" y="118922"/>
                </a:lnTo>
                <a:lnTo>
                  <a:pt x="464489" y="161925"/>
                </a:lnTo>
                <a:lnTo>
                  <a:pt x="470281" y="204914"/>
                </a:lnTo>
                <a:lnTo>
                  <a:pt x="486625" y="243586"/>
                </a:lnTo>
                <a:lnTo>
                  <a:pt x="511962" y="276364"/>
                </a:lnTo>
                <a:lnTo>
                  <a:pt x="544741" y="301701"/>
                </a:lnTo>
                <a:lnTo>
                  <a:pt x="583412" y="318046"/>
                </a:lnTo>
                <a:lnTo>
                  <a:pt x="626414" y="323850"/>
                </a:lnTo>
                <a:lnTo>
                  <a:pt x="669404" y="318046"/>
                </a:lnTo>
                <a:lnTo>
                  <a:pt x="706767" y="302260"/>
                </a:lnTo>
                <a:lnTo>
                  <a:pt x="740854" y="276364"/>
                </a:lnTo>
                <a:lnTo>
                  <a:pt x="766191" y="243586"/>
                </a:lnTo>
                <a:lnTo>
                  <a:pt x="782535" y="204914"/>
                </a:lnTo>
                <a:lnTo>
                  <a:pt x="788339" y="161925"/>
                </a:lnTo>
                <a:close/>
              </a:path>
              <a:path w="1252855" h="323850">
                <a:moveTo>
                  <a:pt x="1252829" y="161925"/>
                </a:moveTo>
                <a:lnTo>
                  <a:pt x="1247025" y="118922"/>
                </a:lnTo>
                <a:lnTo>
                  <a:pt x="1231239" y="81584"/>
                </a:lnTo>
                <a:lnTo>
                  <a:pt x="1231239" y="161925"/>
                </a:lnTo>
                <a:lnTo>
                  <a:pt x="1224064" y="206235"/>
                </a:lnTo>
                <a:lnTo>
                  <a:pt x="1204125" y="244741"/>
                </a:lnTo>
                <a:lnTo>
                  <a:pt x="1173721" y="275145"/>
                </a:lnTo>
                <a:lnTo>
                  <a:pt x="1135214" y="295084"/>
                </a:lnTo>
                <a:lnTo>
                  <a:pt x="1090904" y="302260"/>
                </a:lnTo>
                <a:lnTo>
                  <a:pt x="1046594" y="295084"/>
                </a:lnTo>
                <a:lnTo>
                  <a:pt x="1008075" y="275145"/>
                </a:lnTo>
                <a:lnTo>
                  <a:pt x="977671" y="244741"/>
                </a:lnTo>
                <a:lnTo>
                  <a:pt x="957732" y="206235"/>
                </a:lnTo>
                <a:lnTo>
                  <a:pt x="950569" y="161925"/>
                </a:lnTo>
                <a:lnTo>
                  <a:pt x="957732" y="117614"/>
                </a:lnTo>
                <a:lnTo>
                  <a:pt x="977671" y="79095"/>
                </a:lnTo>
                <a:lnTo>
                  <a:pt x="1008075" y="48691"/>
                </a:lnTo>
                <a:lnTo>
                  <a:pt x="1046594" y="28752"/>
                </a:lnTo>
                <a:lnTo>
                  <a:pt x="1090904" y="21590"/>
                </a:lnTo>
                <a:lnTo>
                  <a:pt x="1135214" y="28752"/>
                </a:lnTo>
                <a:lnTo>
                  <a:pt x="1173721" y="48691"/>
                </a:lnTo>
                <a:lnTo>
                  <a:pt x="1204125" y="79095"/>
                </a:lnTo>
                <a:lnTo>
                  <a:pt x="1224064" y="117614"/>
                </a:lnTo>
                <a:lnTo>
                  <a:pt x="1231239" y="161925"/>
                </a:lnTo>
                <a:lnTo>
                  <a:pt x="1231239" y="81584"/>
                </a:lnTo>
                <a:lnTo>
                  <a:pt x="1230680" y="80251"/>
                </a:lnTo>
                <a:lnTo>
                  <a:pt x="1205344" y="47472"/>
                </a:lnTo>
                <a:lnTo>
                  <a:pt x="1172565" y="22136"/>
                </a:lnTo>
                <a:lnTo>
                  <a:pt x="1171270" y="21590"/>
                </a:lnTo>
                <a:lnTo>
                  <a:pt x="1133894" y="5791"/>
                </a:lnTo>
                <a:lnTo>
                  <a:pt x="1090904" y="0"/>
                </a:lnTo>
                <a:lnTo>
                  <a:pt x="1047902" y="5791"/>
                </a:lnTo>
                <a:lnTo>
                  <a:pt x="1009243" y="22136"/>
                </a:lnTo>
                <a:lnTo>
                  <a:pt x="976452" y="47472"/>
                </a:lnTo>
                <a:lnTo>
                  <a:pt x="951115" y="80251"/>
                </a:lnTo>
                <a:lnTo>
                  <a:pt x="934770" y="118922"/>
                </a:lnTo>
                <a:lnTo>
                  <a:pt x="928979" y="161925"/>
                </a:lnTo>
                <a:lnTo>
                  <a:pt x="934770" y="204914"/>
                </a:lnTo>
                <a:lnTo>
                  <a:pt x="951115" y="243586"/>
                </a:lnTo>
                <a:lnTo>
                  <a:pt x="976452" y="276364"/>
                </a:lnTo>
                <a:lnTo>
                  <a:pt x="1009243" y="301701"/>
                </a:lnTo>
                <a:lnTo>
                  <a:pt x="1047902" y="318046"/>
                </a:lnTo>
                <a:lnTo>
                  <a:pt x="1090904" y="323850"/>
                </a:lnTo>
                <a:lnTo>
                  <a:pt x="1133894" y="318046"/>
                </a:lnTo>
                <a:lnTo>
                  <a:pt x="1171270" y="302260"/>
                </a:lnTo>
                <a:lnTo>
                  <a:pt x="1205344" y="276364"/>
                </a:lnTo>
                <a:lnTo>
                  <a:pt x="1230680" y="243586"/>
                </a:lnTo>
                <a:lnTo>
                  <a:pt x="1247025" y="204914"/>
                </a:lnTo>
                <a:lnTo>
                  <a:pt x="1252829" y="161925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6667" y="2945528"/>
            <a:ext cx="13254664" cy="934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0" b="0" i="0">
                <a:solidFill>
                  <a:srgbClr val="36325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516745"/>
          </a:xfrm>
          <a:custGeom>
            <a:avLst/>
            <a:gdLst/>
            <a:ahLst/>
            <a:cxnLst/>
            <a:rect l="l" t="t" r="r" b="b"/>
            <a:pathLst>
              <a:path w="18288000" h="9516745">
                <a:moveTo>
                  <a:pt x="0" y="9516678"/>
                </a:moveTo>
                <a:lnTo>
                  <a:pt x="18288000" y="9516678"/>
                </a:lnTo>
                <a:lnTo>
                  <a:pt x="18288000" y="0"/>
                </a:lnTo>
                <a:lnTo>
                  <a:pt x="0" y="0"/>
                </a:lnTo>
                <a:lnTo>
                  <a:pt x="0" y="9516678"/>
                </a:lnTo>
                <a:close/>
              </a:path>
            </a:pathLst>
          </a:custGeom>
          <a:solidFill>
            <a:srgbClr val="FF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3719" y="903740"/>
            <a:ext cx="322056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0909" y="3459257"/>
            <a:ext cx="9226180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0" i="0">
                <a:solidFill>
                  <a:srgbClr val="36325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83117" y="9740712"/>
            <a:ext cx="704214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334594" y="9740712"/>
            <a:ext cx="388619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6325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4643" y="0"/>
            <a:ext cx="24130" cy="6870065"/>
          </a:xfrm>
          <a:custGeom>
            <a:avLst/>
            <a:gdLst/>
            <a:ahLst/>
            <a:cxnLst/>
            <a:rect l="l" t="t" r="r" b="b"/>
            <a:pathLst>
              <a:path w="24130" h="6870065">
                <a:moveTo>
                  <a:pt x="0" y="0"/>
                </a:moveTo>
                <a:lnTo>
                  <a:pt x="23558" y="0"/>
                </a:lnTo>
                <a:lnTo>
                  <a:pt x="23558" y="6869978"/>
                </a:lnTo>
                <a:lnTo>
                  <a:pt x="0" y="6869978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66339" y="0"/>
            <a:ext cx="24130" cy="6870065"/>
          </a:xfrm>
          <a:custGeom>
            <a:avLst/>
            <a:gdLst/>
            <a:ahLst/>
            <a:cxnLst/>
            <a:rect l="l" t="t" r="r" b="b"/>
            <a:pathLst>
              <a:path w="24130" h="6870065">
                <a:moveTo>
                  <a:pt x="0" y="0"/>
                </a:moveTo>
                <a:lnTo>
                  <a:pt x="23558" y="0"/>
                </a:lnTo>
                <a:lnTo>
                  <a:pt x="23558" y="6869978"/>
                </a:lnTo>
                <a:lnTo>
                  <a:pt x="0" y="6869978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55679" y="0"/>
            <a:ext cx="24130" cy="6870065"/>
          </a:xfrm>
          <a:custGeom>
            <a:avLst/>
            <a:gdLst/>
            <a:ahLst/>
            <a:cxnLst/>
            <a:rect l="l" t="t" r="r" b="b"/>
            <a:pathLst>
              <a:path w="24130" h="6870065">
                <a:moveTo>
                  <a:pt x="0" y="0"/>
                </a:moveTo>
                <a:lnTo>
                  <a:pt x="23558" y="0"/>
                </a:lnTo>
                <a:lnTo>
                  <a:pt x="23558" y="6869978"/>
                </a:lnTo>
                <a:lnTo>
                  <a:pt x="0" y="6869978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47375" y="0"/>
            <a:ext cx="24130" cy="6870065"/>
          </a:xfrm>
          <a:custGeom>
            <a:avLst/>
            <a:gdLst/>
            <a:ahLst/>
            <a:cxnLst/>
            <a:rect l="l" t="t" r="r" b="b"/>
            <a:pathLst>
              <a:path w="24130" h="6870065">
                <a:moveTo>
                  <a:pt x="0" y="0"/>
                </a:moveTo>
                <a:lnTo>
                  <a:pt x="23558" y="0"/>
                </a:lnTo>
                <a:lnTo>
                  <a:pt x="23558" y="6869978"/>
                </a:lnTo>
                <a:lnTo>
                  <a:pt x="0" y="6869978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36714" y="0"/>
            <a:ext cx="24130" cy="6870065"/>
          </a:xfrm>
          <a:custGeom>
            <a:avLst/>
            <a:gdLst/>
            <a:ahLst/>
            <a:cxnLst/>
            <a:rect l="l" t="t" r="r" b="b"/>
            <a:pathLst>
              <a:path w="24130" h="6870065">
                <a:moveTo>
                  <a:pt x="0" y="0"/>
                </a:moveTo>
                <a:lnTo>
                  <a:pt x="23558" y="0"/>
                </a:lnTo>
                <a:lnTo>
                  <a:pt x="23558" y="6869978"/>
                </a:lnTo>
                <a:lnTo>
                  <a:pt x="0" y="6869978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696719" y="0"/>
            <a:ext cx="15591790" cy="8700770"/>
            <a:chOff x="2696719" y="0"/>
            <a:chExt cx="15591790" cy="8700770"/>
          </a:xfrm>
        </p:grpSpPr>
        <p:sp>
          <p:nvSpPr>
            <p:cNvPr id="8" name="object 8"/>
            <p:cNvSpPr/>
            <p:nvPr/>
          </p:nvSpPr>
          <p:spPr>
            <a:xfrm>
              <a:off x="11933682" y="11"/>
              <a:ext cx="6354445" cy="6870065"/>
            </a:xfrm>
            <a:custGeom>
              <a:avLst/>
              <a:gdLst/>
              <a:ahLst/>
              <a:cxnLst/>
              <a:rect l="l" t="t" r="r" b="b"/>
              <a:pathLst>
                <a:path w="6354444" h="6870065">
                  <a:moveTo>
                    <a:pt x="6354305" y="294805"/>
                  </a:moveTo>
                  <a:lnTo>
                    <a:pt x="515924" y="294805"/>
                  </a:lnTo>
                  <a:lnTo>
                    <a:pt x="515924" y="0"/>
                  </a:lnTo>
                  <a:lnTo>
                    <a:pt x="492366" y="0"/>
                  </a:lnTo>
                  <a:lnTo>
                    <a:pt x="492366" y="294805"/>
                  </a:lnTo>
                  <a:lnTo>
                    <a:pt x="0" y="294805"/>
                  </a:lnTo>
                  <a:lnTo>
                    <a:pt x="0" y="318363"/>
                  </a:lnTo>
                  <a:lnTo>
                    <a:pt x="492366" y="318363"/>
                  </a:lnTo>
                  <a:lnTo>
                    <a:pt x="492366" y="1305471"/>
                  </a:lnTo>
                  <a:lnTo>
                    <a:pt x="0" y="1305471"/>
                  </a:lnTo>
                  <a:lnTo>
                    <a:pt x="0" y="1329029"/>
                  </a:lnTo>
                  <a:lnTo>
                    <a:pt x="492366" y="1329029"/>
                  </a:lnTo>
                  <a:lnTo>
                    <a:pt x="492366" y="2313775"/>
                  </a:lnTo>
                  <a:lnTo>
                    <a:pt x="0" y="2313775"/>
                  </a:lnTo>
                  <a:lnTo>
                    <a:pt x="0" y="2337333"/>
                  </a:lnTo>
                  <a:lnTo>
                    <a:pt x="492366" y="2337333"/>
                  </a:lnTo>
                  <a:lnTo>
                    <a:pt x="492366" y="3324428"/>
                  </a:lnTo>
                  <a:lnTo>
                    <a:pt x="0" y="3324428"/>
                  </a:lnTo>
                  <a:lnTo>
                    <a:pt x="0" y="3347986"/>
                  </a:lnTo>
                  <a:lnTo>
                    <a:pt x="492366" y="3347986"/>
                  </a:lnTo>
                  <a:lnTo>
                    <a:pt x="492366" y="4335094"/>
                  </a:lnTo>
                  <a:lnTo>
                    <a:pt x="0" y="4335094"/>
                  </a:lnTo>
                  <a:lnTo>
                    <a:pt x="0" y="4358652"/>
                  </a:lnTo>
                  <a:lnTo>
                    <a:pt x="492366" y="4358652"/>
                  </a:lnTo>
                  <a:lnTo>
                    <a:pt x="492366" y="5343398"/>
                  </a:lnTo>
                  <a:lnTo>
                    <a:pt x="0" y="5343398"/>
                  </a:lnTo>
                  <a:lnTo>
                    <a:pt x="0" y="5366956"/>
                  </a:lnTo>
                  <a:lnTo>
                    <a:pt x="492366" y="5366956"/>
                  </a:lnTo>
                  <a:lnTo>
                    <a:pt x="492366" y="6351702"/>
                  </a:lnTo>
                  <a:lnTo>
                    <a:pt x="0" y="6351702"/>
                  </a:lnTo>
                  <a:lnTo>
                    <a:pt x="0" y="6375260"/>
                  </a:lnTo>
                  <a:lnTo>
                    <a:pt x="492366" y="6375260"/>
                  </a:lnTo>
                  <a:lnTo>
                    <a:pt x="492366" y="6869976"/>
                  </a:lnTo>
                  <a:lnTo>
                    <a:pt x="515924" y="6869976"/>
                  </a:lnTo>
                  <a:lnTo>
                    <a:pt x="515924" y="6375260"/>
                  </a:lnTo>
                  <a:lnTo>
                    <a:pt x="6354305" y="6375260"/>
                  </a:lnTo>
                  <a:lnTo>
                    <a:pt x="6354305" y="6351702"/>
                  </a:lnTo>
                  <a:lnTo>
                    <a:pt x="515924" y="6351702"/>
                  </a:lnTo>
                  <a:lnTo>
                    <a:pt x="515924" y="5366956"/>
                  </a:lnTo>
                  <a:lnTo>
                    <a:pt x="6354305" y="5366956"/>
                  </a:lnTo>
                  <a:lnTo>
                    <a:pt x="6354305" y="5343398"/>
                  </a:lnTo>
                  <a:lnTo>
                    <a:pt x="515924" y="5343398"/>
                  </a:lnTo>
                  <a:lnTo>
                    <a:pt x="515924" y="4358652"/>
                  </a:lnTo>
                  <a:lnTo>
                    <a:pt x="6354305" y="4358652"/>
                  </a:lnTo>
                  <a:lnTo>
                    <a:pt x="6354305" y="4335094"/>
                  </a:lnTo>
                  <a:lnTo>
                    <a:pt x="515924" y="4335094"/>
                  </a:lnTo>
                  <a:lnTo>
                    <a:pt x="515924" y="3347986"/>
                  </a:lnTo>
                  <a:lnTo>
                    <a:pt x="6354305" y="3347986"/>
                  </a:lnTo>
                  <a:lnTo>
                    <a:pt x="6354305" y="3324428"/>
                  </a:lnTo>
                  <a:lnTo>
                    <a:pt x="515924" y="3324428"/>
                  </a:lnTo>
                  <a:lnTo>
                    <a:pt x="515924" y="2337333"/>
                  </a:lnTo>
                  <a:lnTo>
                    <a:pt x="6354305" y="2337333"/>
                  </a:lnTo>
                  <a:lnTo>
                    <a:pt x="6354305" y="2313775"/>
                  </a:lnTo>
                  <a:lnTo>
                    <a:pt x="515924" y="2313775"/>
                  </a:lnTo>
                  <a:lnTo>
                    <a:pt x="515924" y="1329029"/>
                  </a:lnTo>
                  <a:lnTo>
                    <a:pt x="6354305" y="1329029"/>
                  </a:lnTo>
                  <a:lnTo>
                    <a:pt x="6354305" y="1305471"/>
                  </a:lnTo>
                  <a:lnTo>
                    <a:pt x="515924" y="1305471"/>
                  </a:lnTo>
                  <a:lnTo>
                    <a:pt x="515924" y="318363"/>
                  </a:lnTo>
                  <a:lnTo>
                    <a:pt x="6354305" y="318363"/>
                  </a:lnTo>
                  <a:lnTo>
                    <a:pt x="6354305" y="294805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96794" y="1545944"/>
              <a:ext cx="12849225" cy="7154545"/>
            </a:xfrm>
            <a:custGeom>
              <a:avLst/>
              <a:gdLst/>
              <a:ahLst/>
              <a:cxnLst/>
              <a:rect l="l" t="t" r="r" b="b"/>
              <a:pathLst>
                <a:path w="12849225" h="7154545">
                  <a:moveTo>
                    <a:pt x="12849098" y="753592"/>
                  </a:moveTo>
                  <a:lnTo>
                    <a:pt x="12846457" y="704888"/>
                  </a:lnTo>
                  <a:lnTo>
                    <a:pt x="12838735" y="657694"/>
                  </a:lnTo>
                  <a:lnTo>
                    <a:pt x="12826200" y="612267"/>
                  </a:lnTo>
                  <a:lnTo>
                    <a:pt x="12809131" y="568883"/>
                  </a:lnTo>
                  <a:lnTo>
                    <a:pt x="12787808" y="527824"/>
                  </a:lnTo>
                  <a:lnTo>
                    <a:pt x="12762484" y="489369"/>
                  </a:lnTo>
                  <a:lnTo>
                    <a:pt x="12733465" y="453796"/>
                  </a:lnTo>
                  <a:lnTo>
                    <a:pt x="12701016" y="421360"/>
                  </a:lnTo>
                  <a:lnTo>
                    <a:pt x="12665418" y="392353"/>
                  </a:lnTo>
                  <a:lnTo>
                    <a:pt x="12626937" y="367055"/>
                  </a:lnTo>
                  <a:lnTo>
                    <a:pt x="12588494" y="347116"/>
                  </a:lnTo>
                  <a:lnTo>
                    <a:pt x="12578245" y="309968"/>
                  </a:lnTo>
                  <a:lnTo>
                    <a:pt x="12560973" y="266090"/>
                  </a:lnTo>
                  <a:lnTo>
                    <a:pt x="12539396" y="224561"/>
                  </a:lnTo>
                  <a:lnTo>
                    <a:pt x="12513805" y="185674"/>
                  </a:lnTo>
                  <a:lnTo>
                    <a:pt x="12484456" y="149682"/>
                  </a:lnTo>
                  <a:lnTo>
                    <a:pt x="12451626" y="116878"/>
                  </a:lnTo>
                  <a:lnTo>
                    <a:pt x="12415622" y="87553"/>
                  </a:lnTo>
                  <a:lnTo>
                    <a:pt x="12376709" y="61963"/>
                  </a:lnTo>
                  <a:lnTo>
                    <a:pt x="12335154" y="40398"/>
                  </a:lnTo>
                  <a:lnTo>
                    <a:pt x="12291251" y="23139"/>
                  </a:lnTo>
                  <a:lnTo>
                    <a:pt x="12245277" y="10477"/>
                  </a:lnTo>
                  <a:lnTo>
                    <a:pt x="12197512" y="2667"/>
                  </a:lnTo>
                  <a:lnTo>
                    <a:pt x="12148236" y="0"/>
                  </a:lnTo>
                  <a:lnTo>
                    <a:pt x="453161" y="0"/>
                  </a:lnTo>
                  <a:lnTo>
                    <a:pt x="403885" y="2667"/>
                  </a:lnTo>
                  <a:lnTo>
                    <a:pt x="356120" y="10477"/>
                  </a:lnTo>
                  <a:lnTo>
                    <a:pt x="310146" y="23139"/>
                  </a:lnTo>
                  <a:lnTo>
                    <a:pt x="266242" y="40398"/>
                  </a:lnTo>
                  <a:lnTo>
                    <a:pt x="224701" y="61963"/>
                  </a:lnTo>
                  <a:lnTo>
                    <a:pt x="185775" y="87553"/>
                  </a:lnTo>
                  <a:lnTo>
                    <a:pt x="149771" y="116878"/>
                  </a:lnTo>
                  <a:lnTo>
                    <a:pt x="116954" y="149682"/>
                  </a:lnTo>
                  <a:lnTo>
                    <a:pt x="87604" y="185674"/>
                  </a:lnTo>
                  <a:lnTo>
                    <a:pt x="62001" y="224561"/>
                  </a:lnTo>
                  <a:lnTo>
                    <a:pt x="40424" y="266090"/>
                  </a:lnTo>
                  <a:lnTo>
                    <a:pt x="23164" y="309968"/>
                  </a:lnTo>
                  <a:lnTo>
                    <a:pt x="10477" y="355904"/>
                  </a:lnTo>
                  <a:lnTo>
                    <a:pt x="2667" y="403644"/>
                  </a:lnTo>
                  <a:lnTo>
                    <a:pt x="0" y="452894"/>
                  </a:lnTo>
                  <a:lnTo>
                    <a:pt x="0" y="6300330"/>
                  </a:lnTo>
                  <a:lnTo>
                    <a:pt x="2667" y="6349568"/>
                  </a:lnTo>
                  <a:lnTo>
                    <a:pt x="10477" y="6397307"/>
                  </a:lnTo>
                  <a:lnTo>
                    <a:pt x="23164" y="6443256"/>
                  </a:lnTo>
                  <a:lnTo>
                    <a:pt x="40424" y="6487134"/>
                  </a:lnTo>
                  <a:lnTo>
                    <a:pt x="62001" y="6528651"/>
                  </a:lnTo>
                  <a:lnTo>
                    <a:pt x="87604" y="6567551"/>
                  </a:lnTo>
                  <a:lnTo>
                    <a:pt x="116954" y="6603543"/>
                  </a:lnTo>
                  <a:lnTo>
                    <a:pt x="149771" y="6636334"/>
                  </a:lnTo>
                  <a:lnTo>
                    <a:pt x="185775" y="6665671"/>
                  </a:lnTo>
                  <a:lnTo>
                    <a:pt x="224701" y="6691262"/>
                  </a:lnTo>
                  <a:lnTo>
                    <a:pt x="266242" y="6712813"/>
                  </a:lnTo>
                  <a:lnTo>
                    <a:pt x="310146" y="6730073"/>
                  </a:lnTo>
                  <a:lnTo>
                    <a:pt x="344601" y="6739585"/>
                  </a:lnTo>
                  <a:lnTo>
                    <a:pt x="345452" y="6755193"/>
                  </a:lnTo>
                  <a:lnTo>
                    <a:pt x="353174" y="6802387"/>
                  </a:lnTo>
                  <a:lnTo>
                    <a:pt x="365709" y="6847814"/>
                  </a:lnTo>
                  <a:lnTo>
                    <a:pt x="382790" y="6891198"/>
                  </a:lnTo>
                  <a:lnTo>
                    <a:pt x="404114" y="6932257"/>
                  </a:lnTo>
                  <a:lnTo>
                    <a:pt x="429425" y="6970712"/>
                  </a:lnTo>
                  <a:lnTo>
                    <a:pt x="458444" y="7006298"/>
                  </a:lnTo>
                  <a:lnTo>
                    <a:pt x="490893" y="7038734"/>
                  </a:lnTo>
                  <a:lnTo>
                    <a:pt x="526491" y="7067728"/>
                  </a:lnTo>
                  <a:lnTo>
                    <a:pt x="564972" y="7093026"/>
                  </a:lnTo>
                  <a:lnTo>
                    <a:pt x="606056" y="7114349"/>
                  </a:lnTo>
                  <a:lnTo>
                    <a:pt x="649465" y="7131405"/>
                  </a:lnTo>
                  <a:lnTo>
                    <a:pt x="694918" y="7143940"/>
                  </a:lnTo>
                  <a:lnTo>
                    <a:pt x="742137" y="7151662"/>
                  </a:lnTo>
                  <a:lnTo>
                    <a:pt x="790867" y="7154291"/>
                  </a:lnTo>
                  <a:lnTo>
                    <a:pt x="12401055" y="7154291"/>
                  </a:lnTo>
                  <a:lnTo>
                    <a:pt x="12449772" y="7151662"/>
                  </a:lnTo>
                  <a:lnTo>
                    <a:pt x="12497003" y="7143940"/>
                  </a:lnTo>
                  <a:lnTo>
                    <a:pt x="12542457" y="7131405"/>
                  </a:lnTo>
                  <a:lnTo>
                    <a:pt x="12585852" y="7114349"/>
                  </a:lnTo>
                  <a:lnTo>
                    <a:pt x="12626937" y="7093026"/>
                  </a:lnTo>
                  <a:lnTo>
                    <a:pt x="12665418" y="7067728"/>
                  </a:lnTo>
                  <a:lnTo>
                    <a:pt x="12701016" y="7038734"/>
                  </a:lnTo>
                  <a:lnTo>
                    <a:pt x="12733465" y="7006298"/>
                  </a:lnTo>
                  <a:lnTo>
                    <a:pt x="12762484" y="6970712"/>
                  </a:lnTo>
                  <a:lnTo>
                    <a:pt x="12787808" y="6932257"/>
                  </a:lnTo>
                  <a:lnTo>
                    <a:pt x="12809131" y="6891198"/>
                  </a:lnTo>
                  <a:lnTo>
                    <a:pt x="12826200" y="6847814"/>
                  </a:lnTo>
                  <a:lnTo>
                    <a:pt x="12838735" y="6802387"/>
                  </a:lnTo>
                  <a:lnTo>
                    <a:pt x="12846457" y="6755193"/>
                  </a:lnTo>
                  <a:lnTo>
                    <a:pt x="12849098" y="6706502"/>
                  </a:lnTo>
                  <a:lnTo>
                    <a:pt x="12849098" y="753592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42648" y="1583191"/>
              <a:ext cx="12506325" cy="6677025"/>
            </a:xfrm>
            <a:custGeom>
              <a:avLst/>
              <a:gdLst/>
              <a:ahLst/>
              <a:cxnLst/>
              <a:rect l="l" t="t" r="r" b="b"/>
              <a:pathLst>
                <a:path w="12506325" h="6677025">
                  <a:moveTo>
                    <a:pt x="12058237" y="6677010"/>
                  </a:moveTo>
                  <a:lnTo>
                    <a:pt x="448044" y="6677010"/>
                  </a:lnTo>
                  <a:lnTo>
                    <a:pt x="399323" y="6674375"/>
                  </a:lnTo>
                  <a:lnTo>
                    <a:pt x="352098" y="6666656"/>
                  </a:lnTo>
                  <a:lnTo>
                    <a:pt x="306645" y="6654127"/>
                  </a:lnTo>
                  <a:lnTo>
                    <a:pt x="263239" y="6637066"/>
                  </a:lnTo>
                  <a:lnTo>
                    <a:pt x="222159" y="6615748"/>
                  </a:lnTo>
                  <a:lnTo>
                    <a:pt x="183679" y="6590450"/>
                  </a:lnTo>
                  <a:lnTo>
                    <a:pt x="148077" y="6561448"/>
                  </a:lnTo>
                  <a:lnTo>
                    <a:pt x="115628" y="6529018"/>
                  </a:lnTo>
                  <a:lnTo>
                    <a:pt x="86609" y="6493437"/>
                  </a:lnTo>
                  <a:lnTo>
                    <a:pt x="61297" y="6454979"/>
                  </a:lnTo>
                  <a:lnTo>
                    <a:pt x="39967" y="6413923"/>
                  </a:lnTo>
                  <a:lnTo>
                    <a:pt x="22895" y="6370543"/>
                  </a:lnTo>
                  <a:lnTo>
                    <a:pt x="10360" y="6325116"/>
                  </a:lnTo>
                  <a:lnTo>
                    <a:pt x="2636" y="6277918"/>
                  </a:lnTo>
                  <a:lnTo>
                    <a:pt x="0" y="6229226"/>
                  </a:lnTo>
                  <a:lnTo>
                    <a:pt x="0" y="447784"/>
                  </a:lnTo>
                  <a:lnTo>
                    <a:pt x="2636" y="399091"/>
                  </a:lnTo>
                  <a:lnTo>
                    <a:pt x="10360" y="351894"/>
                  </a:lnTo>
                  <a:lnTo>
                    <a:pt x="22895" y="306467"/>
                  </a:lnTo>
                  <a:lnTo>
                    <a:pt x="39967" y="263087"/>
                  </a:lnTo>
                  <a:lnTo>
                    <a:pt x="61297" y="222030"/>
                  </a:lnTo>
                  <a:lnTo>
                    <a:pt x="86609" y="183573"/>
                  </a:lnTo>
                  <a:lnTo>
                    <a:pt x="115628" y="147991"/>
                  </a:lnTo>
                  <a:lnTo>
                    <a:pt x="148077" y="115561"/>
                  </a:lnTo>
                  <a:lnTo>
                    <a:pt x="183679" y="86559"/>
                  </a:lnTo>
                  <a:lnTo>
                    <a:pt x="222159" y="61261"/>
                  </a:lnTo>
                  <a:lnTo>
                    <a:pt x="263239" y="39943"/>
                  </a:lnTo>
                  <a:lnTo>
                    <a:pt x="306645" y="22882"/>
                  </a:lnTo>
                  <a:lnTo>
                    <a:pt x="352098" y="10354"/>
                  </a:lnTo>
                  <a:lnTo>
                    <a:pt x="399323" y="2634"/>
                  </a:lnTo>
                  <a:lnTo>
                    <a:pt x="448044" y="0"/>
                  </a:lnTo>
                  <a:lnTo>
                    <a:pt x="12058237" y="0"/>
                  </a:lnTo>
                  <a:lnTo>
                    <a:pt x="12106957" y="2634"/>
                  </a:lnTo>
                  <a:lnTo>
                    <a:pt x="12154182" y="10354"/>
                  </a:lnTo>
                  <a:lnTo>
                    <a:pt x="12199636" y="22882"/>
                  </a:lnTo>
                  <a:lnTo>
                    <a:pt x="12243041" y="39943"/>
                  </a:lnTo>
                  <a:lnTo>
                    <a:pt x="12284121" y="61261"/>
                  </a:lnTo>
                  <a:lnTo>
                    <a:pt x="12322601" y="86559"/>
                  </a:lnTo>
                  <a:lnTo>
                    <a:pt x="12358203" y="115561"/>
                  </a:lnTo>
                  <a:lnTo>
                    <a:pt x="12390652" y="147991"/>
                  </a:lnTo>
                  <a:lnTo>
                    <a:pt x="12419671" y="183573"/>
                  </a:lnTo>
                  <a:lnTo>
                    <a:pt x="12444984" y="222030"/>
                  </a:lnTo>
                  <a:lnTo>
                    <a:pt x="12466314" y="263087"/>
                  </a:lnTo>
                  <a:lnTo>
                    <a:pt x="12483385" y="306467"/>
                  </a:lnTo>
                  <a:lnTo>
                    <a:pt x="12495921" y="351894"/>
                  </a:lnTo>
                  <a:lnTo>
                    <a:pt x="12503645" y="399091"/>
                  </a:lnTo>
                  <a:lnTo>
                    <a:pt x="12506281" y="447784"/>
                  </a:lnTo>
                  <a:lnTo>
                    <a:pt x="12506281" y="6229226"/>
                  </a:lnTo>
                  <a:lnTo>
                    <a:pt x="12503645" y="6277918"/>
                  </a:lnTo>
                  <a:lnTo>
                    <a:pt x="12495921" y="6325116"/>
                  </a:lnTo>
                  <a:lnTo>
                    <a:pt x="12483385" y="6370543"/>
                  </a:lnTo>
                  <a:lnTo>
                    <a:pt x="12466314" y="6413923"/>
                  </a:lnTo>
                  <a:lnTo>
                    <a:pt x="12444984" y="6454979"/>
                  </a:lnTo>
                  <a:lnTo>
                    <a:pt x="12419671" y="6493437"/>
                  </a:lnTo>
                  <a:lnTo>
                    <a:pt x="12390652" y="6529018"/>
                  </a:lnTo>
                  <a:lnTo>
                    <a:pt x="12358203" y="6561448"/>
                  </a:lnTo>
                  <a:lnTo>
                    <a:pt x="12322601" y="6590450"/>
                  </a:lnTo>
                  <a:lnTo>
                    <a:pt x="12284121" y="6615748"/>
                  </a:lnTo>
                  <a:lnTo>
                    <a:pt x="12243041" y="6637066"/>
                  </a:lnTo>
                  <a:lnTo>
                    <a:pt x="12199636" y="6654127"/>
                  </a:lnTo>
                  <a:lnTo>
                    <a:pt x="12154182" y="6666656"/>
                  </a:lnTo>
                  <a:lnTo>
                    <a:pt x="12106957" y="6674375"/>
                  </a:lnTo>
                  <a:lnTo>
                    <a:pt x="12058237" y="6677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11007" y="2497634"/>
              <a:ext cx="12573635" cy="0"/>
            </a:xfrm>
            <a:custGeom>
              <a:avLst/>
              <a:gdLst/>
              <a:ahLst/>
              <a:cxnLst/>
              <a:rect l="l" t="t" r="r" b="b"/>
              <a:pathLst>
                <a:path w="12573635" h="0">
                  <a:moveTo>
                    <a:pt x="0" y="0"/>
                  </a:moveTo>
                  <a:lnTo>
                    <a:pt x="12573036" y="0"/>
                  </a:lnTo>
                </a:path>
              </a:pathLst>
            </a:custGeom>
            <a:ln w="28575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40862" y="1825548"/>
              <a:ext cx="1504950" cy="390525"/>
            </a:xfrm>
            <a:custGeom>
              <a:avLst/>
              <a:gdLst/>
              <a:ahLst/>
              <a:cxnLst/>
              <a:rect l="l" t="t" r="r" b="b"/>
              <a:pathLst>
                <a:path w="1504950" h="390525">
                  <a:moveTo>
                    <a:pt x="390525" y="195262"/>
                  </a:moveTo>
                  <a:lnTo>
                    <a:pt x="385356" y="150545"/>
                  </a:lnTo>
                  <a:lnTo>
                    <a:pt x="370649" y="109461"/>
                  </a:lnTo>
                  <a:lnTo>
                    <a:pt x="364490" y="99783"/>
                  </a:lnTo>
                  <a:lnTo>
                    <a:pt x="364490" y="195262"/>
                  </a:lnTo>
                  <a:lnTo>
                    <a:pt x="358432" y="240195"/>
                  </a:lnTo>
                  <a:lnTo>
                    <a:pt x="341350" y="280606"/>
                  </a:lnTo>
                  <a:lnTo>
                    <a:pt x="314871" y="314871"/>
                  </a:lnTo>
                  <a:lnTo>
                    <a:pt x="280606" y="341350"/>
                  </a:lnTo>
                  <a:lnTo>
                    <a:pt x="240207" y="358432"/>
                  </a:lnTo>
                  <a:lnTo>
                    <a:pt x="195262" y="364490"/>
                  </a:lnTo>
                  <a:lnTo>
                    <a:pt x="150329" y="358432"/>
                  </a:lnTo>
                  <a:lnTo>
                    <a:pt x="109918" y="341350"/>
                  </a:lnTo>
                  <a:lnTo>
                    <a:pt x="75653" y="314871"/>
                  </a:lnTo>
                  <a:lnTo>
                    <a:pt x="49174" y="280606"/>
                  </a:lnTo>
                  <a:lnTo>
                    <a:pt x="32092" y="240195"/>
                  </a:lnTo>
                  <a:lnTo>
                    <a:pt x="26035" y="195262"/>
                  </a:lnTo>
                  <a:lnTo>
                    <a:pt x="32092" y="150329"/>
                  </a:lnTo>
                  <a:lnTo>
                    <a:pt x="49174" y="109918"/>
                  </a:lnTo>
                  <a:lnTo>
                    <a:pt x="75653" y="75653"/>
                  </a:lnTo>
                  <a:lnTo>
                    <a:pt x="109918" y="49174"/>
                  </a:lnTo>
                  <a:lnTo>
                    <a:pt x="150329" y="32092"/>
                  </a:lnTo>
                  <a:lnTo>
                    <a:pt x="195262" y="26035"/>
                  </a:lnTo>
                  <a:lnTo>
                    <a:pt x="240207" y="32092"/>
                  </a:lnTo>
                  <a:lnTo>
                    <a:pt x="280606" y="49174"/>
                  </a:lnTo>
                  <a:lnTo>
                    <a:pt x="314871" y="75653"/>
                  </a:lnTo>
                  <a:lnTo>
                    <a:pt x="341350" y="109918"/>
                  </a:lnTo>
                  <a:lnTo>
                    <a:pt x="358432" y="150329"/>
                  </a:lnTo>
                  <a:lnTo>
                    <a:pt x="364490" y="195262"/>
                  </a:lnTo>
                  <a:lnTo>
                    <a:pt x="364490" y="99783"/>
                  </a:lnTo>
                  <a:lnTo>
                    <a:pt x="347573" y="73202"/>
                  </a:lnTo>
                  <a:lnTo>
                    <a:pt x="317322" y="42951"/>
                  </a:lnTo>
                  <a:lnTo>
                    <a:pt x="290741" y="26035"/>
                  </a:lnTo>
                  <a:lnTo>
                    <a:pt x="281063" y="19875"/>
                  </a:lnTo>
                  <a:lnTo>
                    <a:pt x="239979" y="5168"/>
                  </a:lnTo>
                  <a:lnTo>
                    <a:pt x="195262" y="0"/>
                  </a:lnTo>
                  <a:lnTo>
                    <a:pt x="150545" y="5168"/>
                  </a:lnTo>
                  <a:lnTo>
                    <a:pt x="109474" y="19875"/>
                  </a:lnTo>
                  <a:lnTo>
                    <a:pt x="73215" y="42951"/>
                  </a:lnTo>
                  <a:lnTo>
                    <a:pt x="42951" y="73202"/>
                  </a:lnTo>
                  <a:lnTo>
                    <a:pt x="19875" y="109461"/>
                  </a:lnTo>
                  <a:lnTo>
                    <a:pt x="5168" y="150545"/>
                  </a:lnTo>
                  <a:lnTo>
                    <a:pt x="0" y="195262"/>
                  </a:lnTo>
                  <a:lnTo>
                    <a:pt x="5168" y="239979"/>
                  </a:lnTo>
                  <a:lnTo>
                    <a:pt x="19875" y="281063"/>
                  </a:lnTo>
                  <a:lnTo>
                    <a:pt x="42951" y="317309"/>
                  </a:lnTo>
                  <a:lnTo>
                    <a:pt x="73215" y="347573"/>
                  </a:lnTo>
                  <a:lnTo>
                    <a:pt x="109474" y="370649"/>
                  </a:lnTo>
                  <a:lnTo>
                    <a:pt x="150545" y="385356"/>
                  </a:lnTo>
                  <a:lnTo>
                    <a:pt x="195262" y="390525"/>
                  </a:lnTo>
                  <a:lnTo>
                    <a:pt x="239979" y="385356"/>
                  </a:lnTo>
                  <a:lnTo>
                    <a:pt x="281063" y="370649"/>
                  </a:lnTo>
                  <a:lnTo>
                    <a:pt x="290741" y="364490"/>
                  </a:lnTo>
                  <a:lnTo>
                    <a:pt x="317322" y="347573"/>
                  </a:lnTo>
                  <a:lnTo>
                    <a:pt x="347573" y="317309"/>
                  </a:lnTo>
                  <a:lnTo>
                    <a:pt x="370649" y="281063"/>
                  </a:lnTo>
                  <a:lnTo>
                    <a:pt x="385356" y="239979"/>
                  </a:lnTo>
                  <a:lnTo>
                    <a:pt x="390525" y="195262"/>
                  </a:lnTo>
                  <a:close/>
                </a:path>
                <a:path w="1504950" h="390525">
                  <a:moveTo>
                    <a:pt x="947737" y="195262"/>
                  </a:moveTo>
                  <a:lnTo>
                    <a:pt x="942568" y="150545"/>
                  </a:lnTo>
                  <a:lnTo>
                    <a:pt x="927862" y="109461"/>
                  </a:lnTo>
                  <a:lnTo>
                    <a:pt x="921702" y="99783"/>
                  </a:lnTo>
                  <a:lnTo>
                    <a:pt x="921702" y="195262"/>
                  </a:lnTo>
                  <a:lnTo>
                    <a:pt x="915644" y="240195"/>
                  </a:lnTo>
                  <a:lnTo>
                    <a:pt x="898563" y="280606"/>
                  </a:lnTo>
                  <a:lnTo>
                    <a:pt x="872070" y="314871"/>
                  </a:lnTo>
                  <a:lnTo>
                    <a:pt x="837819" y="341350"/>
                  </a:lnTo>
                  <a:lnTo>
                    <a:pt x="797407" y="358432"/>
                  </a:lnTo>
                  <a:lnTo>
                    <a:pt x="752475" y="364490"/>
                  </a:lnTo>
                  <a:lnTo>
                    <a:pt x="707529" y="358432"/>
                  </a:lnTo>
                  <a:lnTo>
                    <a:pt x="667131" y="341350"/>
                  </a:lnTo>
                  <a:lnTo>
                    <a:pt x="632866" y="314871"/>
                  </a:lnTo>
                  <a:lnTo>
                    <a:pt x="606386" y="280606"/>
                  </a:lnTo>
                  <a:lnTo>
                    <a:pt x="589292" y="240195"/>
                  </a:lnTo>
                  <a:lnTo>
                    <a:pt x="583247" y="195262"/>
                  </a:lnTo>
                  <a:lnTo>
                    <a:pt x="589292" y="150329"/>
                  </a:lnTo>
                  <a:lnTo>
                    <a:pt x="606386" y="109918"/>
                  </a:lnTo>
                  <a:lnTo>
                    <a:pt x="632866" y="75653"/>
                  </a:lnTo>
                  <a:lnTo>
                    <a:pt x="667131" y="49174"/>
                  </a:lnTo>
                  <a:lnTo>
                    <a:pt x="707529" y="32092"/>
                  </a:lnTo>
                  <a:lnTo>
                    <a:pt x="752475" y="26035"/>
                  </a:lnTo>
                  <a:lnTo>
                    <a:pt x="797407" y="32092"/>
                  </a:lnTo>
                  <a:lnTo>
                    <a:pt x="837819" y="49174"/>
                  </a:lnTo>
                  <a:lnTo>
                    <a:pt x="872070" y="75653"/>
                  </a:lnTo>
                  <a:lnTo>
                    <a:pt x="898563" y="109918"/>
                  </a:lnTo>
                  <a:lnTo>
                    <a:pt x="915644" y="150329"/>
                  </a:lnTo>
                  <a:lnTo>
                    <a:pt x="921702" y="195262"/>
                  </a:lnTo>
                  <a:lnTo>
                    <a:pt x="921702" y="99783"/>
                  </a:lnTo>
                  <a:lnTo>
                    <a:pt x="904786" y="73202"/>
                  </a:lnTo>
                  <a:lnTo>
                    <a:pt x="874522" y="42951"/>
                  </a:lnTo>
                  <a:lnTo>
                    <a:pt x="847940" y="26035"/>
                  </a:lnTo>
                  <a:lnTo>
                    <a:pt x="838263" y="19875"/>
                  </a:lnTo>
                  <a:lnTo>
                    <a:pt x="797191" y="5168"/>
                  </a:lnTo>
                  <a:lnTo>
                    <a:pt x="752475" y="0"/>
                  </a:lnTo>
                  <a:lnTo>
                    <a:pt x="707758" y="5168"/>
                  </a:lnTo>
                  <a:lnTo>
                    <a:pt x="666673" y="19875"/>
                  </a:lnTo>
                  <a:lnTo>
                    <a:pt x="630415" y="42951"/>
                  </a:lnTo>
                  <a:lnTo>
                    <a:pt x="600163" y="73202"/>
                  </a:lnTo>
                  <a:lnTo>
                    <a:pt x="577088" y="109461"/>
                  </a:lnTo>
                  <a:lnTo>
                    <a:pt x="562368" y="150545"/>
                  </a:lnTo>
                  <a:lnTo>
                    <a:pt x="557212" y="195262"/>
                  </a:lnTo>
                  <a:lnTo>
                    <a:pt x="562368" y="239979"/>
                  </a:lnTo>
                  <a:lnTo>
                    <a:pt x="577088" y="281063"/>
                  </a:lnTo>
                  <a:lnTo>
                    <a:pt x="600163" y="317309"/>
                  </a:lnTo>
                  <a:lnTo>
                    <a:pt x="630415" y="347573"/>
                  </a:lnTo>
                  <a:lnTo>
                    <a:pt x="666673" y="370649"/>
                  </a:lnTo>
                  <a:lnTo>
                    <a:pt x="707758" y="385356"/>
                  </a:lnTo>
                  <a:lnTo>
                    <a:pt x="752475" y="390525"/>
                  </a:lnTo>
                  <a:lnTo>
                    <a:pt x="797191" y="385356"/>
                  </a:lnTo>
                  <a:lnTo>
                    <a:pt x="838263" y="370649"/>
                  </a:lnTo>
                  <a:lnTo>
                    <a:pt x="847940" y="364490"/>
                  </a:lnTo>
                  <a:lnTo>
                    <a:pt x="874522" y="347573"/>
                  </a:lnTo>
                  <a:lnTo>
                    <a:pt x="904786" y="317309"/>
                  </a:lnTo>
                  <a:lnTo>
                    <a:pt x="927862" y="281063"/>
                  </a:lnTo>
                  <a:lnTo>
                    <a:pt x="942568" y="239979"/>
                  </a:lnTo>
                  <a:lnTo>
                    <a:pt x="947737" y="195262"/>
                  </a:lnTo>
                  <a:close/>
                </a:path>
                <a:path w="1504950" h="390525">
                  <a:moveTo>
                    <a:pt x="1504937" y="195262"/>
                  </a:moveTo>
                  <a:lnTo>
                    <a:pt x="1499768" y="150545"/>
                  </a:lnTo>
                  <a:lnTo>
                    <a:pt x="1485061" y="109461"/>
                  </a:lnTo>
                  <a:lnTo>
                    <a:pt x="1478902" y="99783"/>
                  </a:lnTo>
                  <a:lnTo>
                    <a:pt x="1478902" y="195262"/>
                  </a:lnTo>
                  <a:lnTo>
                    <a:pt x="1472844" y="240195"/>
                  </a:lnTo>
                  <a:lnTo>
                    <a:pt x="1455762" y="280606"/>
                  </a:lnTo>
                  <a:lnTo>
                    <a:pt x="1429283" y="314871"/>
                  </a:lnTo>
                  <a:lnTo>
                    <a:pt x="1395018" y="341350"/>
                  </a:lnTo>
                  <a:lnTo>
                    <a:pt x="1354607" y="358432"/>
                  </a:lnTo>
                  <a:lnTo>
                    <a:pt x="1309674" y="364490"/>
                  </a:lnTo>
                  <a:lnTo>
                    <a:pt x="1264742" y="358432"/>
                  </a:lnTo>
                  <a:lnTo>
                    <a:pt x="1224330" y="341350"/>
                  </a:lnTo>
                  <a:lnTo>
                    <a:pt x="1190066" y="314871"/>
                  </a:lnTo>
                  <a:lnTo>
                    <a:pt x="1163586" y="280606"/>
                  </a:lnTo>
                  <a:lnTo>
                    <a:pt x="1146505" y="240195"/>
                  </a:lnTo>
                  <a:lnTo>
                    <a:pt x="1140447" y="195262"/>
                  </a:lnTo>
                  <a:lnTo>
                    <a:pt x="1146505" y="150329"/>
                  </a:lnTo>
                  <a:lnTo>
                    <a:pt x="1163586" y="109918"/>
                  </a:lnTo>
                  <a:lnTo>
                    <a:pt x="1190066" y="75653"/>
                  </a:lnTo>
                  <a:lnTo>
                    <a:pt x="1224330" y="49174"/>
                  </a:lnTo>
                  <a:lnTo>
                    <a:pt x="1264742" y="32092"/>
                  </a:lnTo>
                  <a:lnTo>
                    <a:pt x="1309674" y="26035"/>
                  </a:lnTo>
                  <a:lnTo>
                    <a:pt x="1354607" y="32092"/>
                  </a:lnTo>
                  <a:lnTo>
                    <a:pt x="1395018" y="49174"/>
                  </a:lnTo>
                  <a:lnTo>
                    <a:pt x="1429283" y="75653"/>
                  </a:lnTo>
                  <a:lnTo>
                    <a:pt x="1455762" y="109918"/>
                  </a:lnTo>
                  <a:lnTo>
                    <a:pt x="1472844" y="150329"/>
                  </a:lnTo>
                  <a:lnTo>
                    <a:pt x="1478902" y="195262"/>
                  </a:lnTo>
                  <a:lnTo>
                    <a:pt x="1478902" y="99783"/>
                  </a:lnTo>
                  <a:lnTo>
                    <a:pt x="1461985" y="73202"/>
                  </a:lnTo>
                  <a:lnTo>
                    <a:pt x="1431734" y="42951"/>
                  </a:lnTo>
                  <a:lnTo>
                    <a:pt x="1405153" y="26035"/>
                  </a:lnTo>
                  <a:lnTo>
                    <a:pt x="1395476" y="19875"/>
                  </a:lnTo>
                  <a:lnTo>
                    <a:pt x="1354391" y="5168"/>
                  </a:lnTo>
                  <a:lnTo>
                    <a:pt x="1309674" y="0"/>
                  </a:lnTo>
                  <a:lnTo>
                    <a:pt x="1264958" y="5168"/>
                  </a:lnTo>
                  <a:lnTo>
                    <a:pt x="1223886" y="19875"/>
                  </a:lnTo>
                  <a:lnTo>
                    <a:pt x="1187627" y="42951"/>
                  </a:lnTo>
                  <a:lnTo>
                    <a:pt x="1157363" y="73202"/>
                  </a:lnTo>
                  <a:lnTo>
                    <a:pt x="1134287" y="109461"/>
                  </a:lnTo>
                  <a:lnTo>
                    <a:pt x="1119581" y="150545"/>
                  </a:lnTo>
                  <a:lnTo>
                    <a:pt x="1114412" y="195262"/>
                  </a:lnTo>
                  <a:lnTo>
                    <a:pt x="1119581" y="239979"/>
                  </a:lnTo>
                  <a:lnTo>
                    <a:pt x="1134287" y="281063"/>
                  </a:lnTo>
                  <a:lnTo>
                    <a:pt x="1157363" y="317309"/>
                  </a:lnTo>
                  <a:lnTo>
                    <a:pt x="1187627" y="347573"/>
                  </a:lnTo>
                  <a:lnTo>
                    <a:pt x="1223886" y="370649"/>
                  </a:lnTo>
                  <a:lnTo>
                    <a:pt x="1264958" y="385356"/>
                  </a:lnTo>
                  <a:lnTo>
                    <a:pt x="1309674" y="390525"/>
                  </a:lnTo>
                  <a:lnTo>
                    <a:pt x="1354391" y="385356"/>
                  </a:lnTo>
                  <a:lnTo>
                    <a:pt x="1395476" y="370649"/>
                  </a:lnTo>
                  <a:lnTo>
                    <a:pt x="1405153" y="364490"/>
                  </a:lnTo>
                  <a:lnTo>
                    <a:pt x="1431734" y="347573"/>
                  </a:lnTo>
                  <a:lnTo>
                    <a:pt x="1461985" y="317309"/>
                  </a:lnTo>
                  <a:lnTo>
                    <a:pt x="1485061" y="281063"/>
                  </a:lnTo>
                  <a:lnTo>
                    <a:pt x="1499768" y="239979"/>
                  </a:lnTo>
                  <a:lnTo>
                    <a:pt x="1504937" y="195262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4805" rIns="0" bIns="0" rtlCol="0" vert="horz">
            <a:spAutoFit/>
          </a:bodyPr>
          <a:lstStyle/>
          <a:p>
            <a:pPr marL="2893695" marR="5080" indent="-2881630">
              <a:lnSpc>
                <a:spcPts val="12980"/>
              </a:lnSpc>
              <a:spcBef>
                <a:spcPts val="2715"/>
              </a:spcBef>
            </a:pPr>
            <a:r>
              <a:rPr dirty="0" spc="100"/>
              <a:t>Online</a:t>
            </a:r>
            <a:r>
              <a:rPr dirty="0" spc="-500"/>
              <a:t> </a:t>
            </a:r>
            <a:r>
              <a:rPr dirty="0" spc="850"/>
              <a:t>Test  </a:t>
            </a:r>
            <a:r>
              <a:rPr dirty="0" spc="890"/>
              <a:t>App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0"/>
                </a:lnTo>
                <a:lnTo>
                  <a:pt x="0" y="77032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6010" y="1028699"/>
            <a:ext cx="874255" cy="876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4976" y="4782616"/>
            <a:ext cx="771525" cy="619125"/>
          </a:xfrm>
          <a:custGeom>
            <a:avLst/>
            <a:gdLst/>
            <a:ahLst/>
            <a:cxnLst/>
            <a:rect l="l" t="t" r="r" b="b"/>
            <a:pathLst>
              <a:path w="771525" h="619125">
                <a:moveTo>
                  <a:pt x="657923" y="68973"/>
                </a:moveTo>
                <a:lnTo>
                  <a:pt x="655929" y="59029"/>
                </a:lnTo>
                <a:lnTo>
                  <a:pt x="650494" y="50927"/>
                </a:lnTo>
                <a:lnTo>
                  <a:pt x="642429" y="45466"/>
                </a:lnTo>
                <a:lnTo>
                  <a:pt x="632536" y="43472"/>
                </a:lnTo>
                <a:lnTo>
                  <a:pt x="305955" y="43472"/>
                </a:lnTo>
                <a:lnTo>
                  <a:pt x="305955" y="25514"/>
                </a:lnTo>
                <a:lnTo>
                  <a:pt x="303961" y="15582"/>
                </a:lnTo>
                <a:lnTo>
                  <a:pt x="298513" y="7480"/>
                </a:lnTo>
                <a:lnTo>
                  <a:pt x="290423" y="2006"/>
                </a:lnTo>
                <a:lnTo>
                  <a:pt x="280492" y="0"/>
                </a:lnTo>
                <a:lnTo>
                  <a:pt x="25425" y="0"/>
                </a:lnTo>
                <a:lnTo>
                  <a:pt x="15532" y="2006"/>
                </a:lnTo>
                <a:lnTo>
                  <a:pt x="7442" y="7467"/>
                </a:lnTo>
                <a:lnTo>
                  <a:pt x="1993" y="15582"/>
                </a:lnTo>
                <a:lnTo>
                  <a:pt x="0" y="25514"/>
                </a:lnTo>
                <a:lnTo>
                  <a:pt x="0" y="395706"/>
                </a:lnTo>
                <a:lnTo>
                  <a:pt x="60312" y="156311"/>
                </a:lnTo>
                <a:lnTo>
                  <a:pt x="68059" y="130035"/>
                </a:lnTo>
                <a:lnTo>
                  <a:pt x="84264" y="108813"/>
                </a:lnTo>
                <a:lnTo>
                  <a:pt x="106921" y="94640"/>
                </a:lnTo>
                <a:lnTo>
                  <a:pt x="134086" y="89471"/>
                </a:lnTo>
                <a:lnTo>
                  <a:pt x="657923" y="89471"/>
                </a:lnTo>
                <a:lnTo>
                  <a:pt x="657923" y="68973"/>
                </a:lnTo>
                <a:close/>
              </a:path>
              <a:path w="771525" h="619125">
                <a:moveTo>
                  <a:pt x="771525" y="163855"/>
                </a:moveTo>
                <a:lnTo>
                  <a:pt x="769518" y="153962"/>
                </a:lnTo>
                <a:lnTo>
                  <a:pt x="764070" y="145859"/>
                </a:lnTo>
                <a:lnTo>
                  <a:pt x="756005" y="140398"/>
                </a:lnTo>
                <a:lnTo>
                  <a:pt x="746137" y="138391"/>
                </a:lnTo>
                <a:lnTo>
                  <a:pt x="134086" y="138391"/>
                </a:lnTo>
                <a:lnTo>
                  <a:pt x="124193" y="140398"/>
                </a:lnTo>
                <a:lnTo>
                  <a:pt x="116116" y="145859"/>
                </a:lnTo>
                <a:lnTo>
                  <a:pt x="110667" y="153962"/>
                </a:lnTo>
                <a:lnTo>
                  <a:pt x="108673" y="163855"/>
                </a:lnTo>
                <a:lnTo>
                  <a:pt x="355" y="593598"/>
                </a:lnTo>
                <a:lnTo>
                  <a:pt x="2362" y="603529"/>
                </a:lnTo>
                <a:lnTo>
                  <a:pt x="7823" y="611619"/>
                </a:lnTo>
                <a:lnTo>
                  <a:pt x="15913" y="617054"/>
                </a:lnTo>
                <a:lnTo>
                  <a:pt x="25806" y="619061"/>
                </a:lnTo>
                <a:lnTo>
                  <a:pt x="637870" y="619061"/>
                </a:lnTo>
                <a:lnTo>
                  <a:pt x="647738" y="617054"/>
                </a:lnTo>
                <a:lnTo>
                  <a:pt x="655802" y="611619"/>
                </a:lnTo>
                <a:lnTo>
                  <a:pt x="661250" y="603529"/>
                </a:lnTo>
                <a:lnTo>
                  <a:pt x="663244" y="593598"/>
                </a:lnTo>
                <a:lnTo>
                  <a:pt x="771525" y="163855"/>
                </a:lnTo>
                <a:close/>
              </a:path>
            </a:pathLst>
          </a:custGeom>
          <a:solidFill>
            <a:srgbClr val="7972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976" y="6061925"/>
            <a:ext cx="771525" cy="619125"/>
          </a:xfrm>
          <a:custGeom>
            <a:avLst/>
            <a:gdLst/>
            <a:ahLst/>
            <a:cxnLst/>
            <a:rect l="l" t="t" r="r" b="b"/>
            <a:pathLst>
              <a:path w="771525" h="619125">
                <a:moveTo>
                  <a:pt x="657923" y="68973"/>
                </a:moveTo>
                <a:lnTo>
                  <a:pt x="655929" y="59029"/>
                </a:lnTo>
                <a:lnTo>
                  <a:pt x="650494" y="50927"/>
                </a:lnTo>
                <a:lnTo>
                  <a:pt x="642429" y="45466"/>
                </a:lnTo>
                <a:lnTo>
                  <a:pt x="632536" y="43472"/>
                </a:lnTo>
                <a:lnTo>
                  <a:pt x="305955" y="43472"/>
                </a:lnTo>
                <a:lnTo>
                  <a:pt x="305955" y="25514"/>
                </a:lnTo>
                <a:lnTo>
                  <a:pt x="303961" y="15582"/>
                </a:lnTo>
                <a:lnTo>
                  <a:pt x="298513" y="7467"/>
                </a:lnTo>
                <a:lnTo>
                  <a:pt x="290423" y="2006"/>
                </a:lnTo>
                <a:lnTo>
                  <a:pt x="280492" y="0"/>
                </a:lnTo>
                <a:lnTo>
                  <a:pt x="25425" y="0"/>
                </a:lnTo>
                <a:lnTo>
                  <a:pt x="15532" y="2006"/>
                </a:lnTo>
                <a:lnTo>
                  <a:pt x="7442" y="7467"/>
                </a:lnTo>
                <a:lnTo>
                  <a:pt x="1993" y="15570"/>
                </a:lnTo>
                <a:lnTo>
                  <a:pt x="0" y="25514"/>
                </a:lnTo>
                <a:lnTo>
                  <a:pt x="0" y="395706"/>
                </a:lnTo>
                <a:lnTo>
                  <a:pt x="60312" y="156311"/>
                </a:lnTo>
                <a:lnTo>
                  <a:pt x="68059" y="130035"/>
                </a:lnTo>
                <a:lnTo>
                  <a:pt x="84264" y="108813"/>
                </a:lnTo>
                <a:lnTo>
                  <a:pt x="106921" y="94627"/>
                </a:lnTo>
                <a:lnTo>
                  <a:pt x="134086" y="89471"/>
                </a:lnTo>
                <a:lnTo>
                  <a:pt x="657923" y="89471"/>
                </a:lnTo>
                <a:lnTo>
                  <a:pt x="657923" y="68973"/>
                </a:lnTo>
                <a:close/>
              </a:path>
              <a:path w="771525" h="619125">
                <a:moveTo>
                  <a:pt x="771525" y="163855"/>
                </a:moveTo>
                <a:lnTo>
                  <a:pt x="769518" y="153949"/>
                </a:lnTo>
                <a:lnTo>
                  <a:pt x="764070" y="145859"/>
                </a:lnTo>
                <a:lnTo>
                  <a:pt x="756005" y="140398"/>
                </a:lnTo>
                <a:lnTo>
                  <a:pt x="746137" y="138391"/>
                </a:lnTo>
                <a:lnTo>
                  <a:pt x="134086" y="138391"/>
                </a:lnTo>
                <a:lnTo>
                  <a:pt x="124193" y="140398"/>
                </a:lnTo>
                <a:lnTo>
                  <a:pt x="116116" y="145859"/>
                </a:lnTo>
                <a:lnTo>
                  <a:pt x="110667" y="153949"/>
                </a:lnTo>
                <a:lnTo>
                  <a:pt x="108673" y="163855"/>
                </a:lnTo>
                <a:lnTo>
                  <a:pt x="355" y="593585"/>
                </a:lnTo>
                <a:lnTo>
                  <a:pt x="2362" y="603516"/>
                </a:lnTo>
                <a:lnTo>
                  <a:pt x="7823" y="611606"/>
                </a:lnTo>
                <a:lnTo>
                  <a:pt x="15913" y="617054"/>
                </a:lnTo>
                <a:lnTo>
                  <a:pt x="25806" y="619048"/>
                </a:lnTo>
                <a:lnTo>
                  <a:pt x="637870" y="619048"/>
                </a:lnTo>
                <a:lnTo>
                  <a:pt x="647738" y="617054"/>
                </a:lnTo>
                <a:lnTo>
                  <a:pt x="655802" y="611606"/>
                </a:lnTo>
                <a:lnTo>
                  <a:pt x="661250" y="603516"/>
                </a:lnTo>
                <a:lnTo>
                  <a:pt x="663244" y="593585"/>
                </a:lnTo>
                <a:lnTo>
                  <a:pt x="771525" y="163855"/>
                </a:lnTo>
                <a:close/>
              </a:path>
            </a:pathLst>
          </a:custGeom>
          <a:solidFill>
            <a:srgbClr val="7972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4976" y="7341209"/>
            <a:ext cx="771525" cy="619125"/>
          </a:xfrm>
          <a:custGeom>
            <a:avLst/>
            <a:gdLst/>
            <a:ahLst/>
            <a:cxnLst/>
            <a:rect l="l" t="t" r="r" b="b"/>
            <a:pathLst>
              <a:path w="771525" h="619125">
                <a:moveTo>
                  <a:pt x="657923" y="68973"/>
                </a:moveTo>
                <a:lnTo>
                  <a:pt x="655929" y="59029"/>
                </a:lnTo>
                <a:lnTo>
                  <a:pt x="650494" y="50914"/>
                </a:lnTo>
                <a:lnTo>
                  <a:pt x="642429" y="45466"/>
                </a:lnTo>
                <a:lnTo>
                  <a:pt x="632536" y="43459"/>
                </a:lnTo>
                <a:lnTo>
                  <a:pt x="305955" y="43459"/>
                </a:lnTo>
                <a:lnTo>
                  <a:pt x="305955" y="25501"/>
                </a:lnTo>
                <a:lnTo>
                  <a:pt x="303961" y="15570"/>
                </a:lnTo>
                <a:lnTo>
                  <a:pt x="298513" y="7467"/>
                </a:lnTo>
                <a:lnTo>
                  <a:pt x="290423" y="1993"/>
                </a:lnTo>
                <a:lnTo>
                  <a:pt x="280492" y="0"/>
                </a:lnTo>
                <a:lnTo>
                  <a:pt x="25425" y="0"/>
                </a:lnTo>
                <a:lnTo>
                  <a:pt x="15532" y="1993"/>
                </a:lnTo>
                <a:lnTo>
                  <a:pt x="7442" y="7454"/>
                </a:lnTo>
                <a:lnTo>
                  <a:pt x="1993" y="15570"/>
                </a:lnTo>
                <a:lnTo>
                  <a:pt x="0" y="25501"/>
                </a:lnTo>
                <a:lnTo>
                  <a:pt x="0" y="395706"/>
                </a:lnTo>
                <a:lnTo>
                  <a:pt x="60312" y="156311"/>
                </a:lnTo>
                <a:lnTo>
                  <a:pt x="68059" y="130022"/>
                </a:lnTo>
                <a:lnTo>
                  <a:pt x="84264" y="108800"/>
                </a:lnTo>
                <a:lnTo>
                  <a:pt x="106921" y="94627"/>
                </a:lnTo>
                <a:lnTo>
                  <a:pt x="134086" y="89458"/>
                </a:lnTo>
                <a:lnTo>
                  <a:pt x="657923" y="89458"/>
                </a:lnTo>
                <a:lnTo>
                  <a:pt x="657923" y="68973"/>
                </a:lnTo>
                <a:close/>
              </a:path>
              <a:path w="771525" h="619125">
                <a:moveTo>
                  <a:pt x="771525" y="163842"/>
                </a:moveTo>
                <a:lnTo>
                  <a:pt x="769518" y="153949"/>
                </a:lnTo>
                <a:lnTo>
                  <a:pt x="764070" y="145846"/>
                </a:lnTo>
                <a:lnTo>
                  <a:pt x="756005" y="140385"/>
                </a:lnTo>
                <a:lnTo>
                  <a:pt x="746137" y="138379"/>
                </a:lnTo>
                <a:lnTo>
                  <a:pt x="134086" y="138379"/>
                </a:lnTo>
                <a:lnTo>
                  <a:pt x="124193" y="140385"/>
                </a:lnTo>
                <a:lnTo>
                  <a:pt x="116116" y="145846"/>
                </a:lnTo>
                <a:lnTo>
                  <a:pt x="110667" y="153949"/>
                </a:lnTo>
                <a:lnTo>
                  <a:pt x="108673" y="163842"/>
                </a:lnTo>
                <a:lnTo>
                  <a:pt x="355" y="593585"/>
                </a:lnTo>
                <a:lnTo>
                  <a:pt x="2362" y="603516"/>
                </a:lnTo>
                <a:lnTo>
                  <a:pt x="7823" y="611606"/>
                </a:lnTo>
                <a:lnTo>
                  <a:pt x="15913" y="617054"/>
                </a:lnTo>
                <a:lnTo>
                  <a:pt x="25806" y="619048"/>
                </a:lnTo>
                <a:lnTo>
                  <a:pt x="637870" y="619048"/>
                </a:lnTo>
                <a:lnTo>
                  <a:pt x="647738" y="617054"/>
                </a:lnTo>
                <a:lnTo>
                  <a:pt x="655802" y="611606"/>
                </a:lnTo>
                <a:lnTo>
                  <a:pt x="661250" y="603516"/>
                </a:lnTo>
                <a:lnTo>
                  <a:pt x="663244" y="593585"/>
                </a:lnTo>
                <a:lnTo>
                  <a:pt x="771525" y="163842"/>
                </a:lnTo>
                <a:close/>
              </a:path>
            </a:pathLst>
          </a:custGeom>
          <a:solidFill>
            <a:srgbClr val="7972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91323" y="1806857"/>
            <a:ext cx="22186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363252"/>
                </a:solidFill>
                <a:latin typeface="Courier New"/>
                <a:cs typeface="Courier New"/>
              </a:rPr>
              <a:t>JAVA</a:t>
            </a:r>
            <a:r>
              <a:rPr dirty="0" sz="2400" spc="-60" i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63252"/>
                </a:solidFill>
                <a:latin typeface="Courier New"/>
                <a:cs typeface="Courier New"/>
              </a:rPr>
              <a:t>Project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068" y="1980516"/>
            <a:ext cx="12687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5">
                <a:solidFill>
                  <a:srgbClr val="363252"/>
                </a:solidFill>
                <a:latin typeface="Courier New"/>
                <a:cs typeface="Courier New"/>
              </a:rPr>
              <a:t>Browse</a:t>
            </a:r>
            <a:r>
              <a:rPr dirty="0" sz="2300" spc="-5">
                <a:solidFill>
                  <a:srgbClr val="363252"/>
                </a:solidFill>
                <a:latin typeface="Courier New"/>
                <a:cs typeface="Courier New"/>
              </a:rPr>
              <a:t>r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653899" y="5790193"/>
            <a:ext cx="1781175" cy="1778000"/>
            <a:chOff x="14653899" y="5790193"/>
            <a:chExt cx="1781175" cy="1778000"/>
          </a:xfrm>
        </p:grpSpPr>
        <p:sp>
          <p:nvSpPr>
            <p:cNvPr id="22" name="object 22"/>
            <p:cNvSpPr/>
            <p:nvPr/>
          </p:nvSpPr>
          <p:spPr>
            <a:xfrm>
              <a:off x="14664733" y="5801028"/>
              <a:ext cx="1759585" cy="1759585"/>
            </a:xfrm>
            <a:custGeom>
              <a:avLst/>
              <a:gdLst/>
              <a:ahLst/>
              <a:cxnLst/>
              <a:rect l="l" t="t" r="r" b="b"/>
              <a:pathLst>
                <a:path w="1759584" h="1759584">
                  <a:moveTo>
                    <a:pt x="879753" y="1759507"/>
                  </a:moveTo>
                  <a:lnTo>
                    <a:pt x="831530" y="1758204"/>
                  </a:lnTo>
                  <a:lnTo>
                    <a:pt x="783980" y="1754339"/>
                  </a:lnTo>
                  <a:lnTo>
                    <a:pt x="737172" y="1747979"/>
                  </a:lnTo>
                  <a:lnTo>
                    <a:pt x="691174" y="1739193"/>
                  </a:lnTo>
                  <a:lnTo>
                    <a:pt x="646051" y="1728047"/>
                  </a:lnTo>
                  <a:lnTo>
                    <a:pt x="601872" y="1714609"/>
                  </a:lnTo>
                  <a:lnTo>
                    <a:pt x="558705" y="1698947"/>
                  </a:lnTo>
                  <a:lnTo>
                    <a:pt x="516616" y="1681127"/>
                  </a:lnTo>
                  <a:lnTo>
                    <a:pt x="475673" y="1661217"/>
                  </a:lnTo>
                  <a:lnTo>
                    <a:pt x="435944" y="1639285"/>
                  </a:lnTo>
                  <a:lnTo>
                    <a:pt x="397495" y="1615398"/>
                  </a:lnTo>
                  <a:lnTo>
                    <a:pt x="360395" y="1589623"/>
                  </a:lnTo>
                  <a:lnTo>
                    <a:pt x="324711" y="1562029"/>
                  </a:lnTo>
                  <a:lnTo>
                    <a:pt x="290509" y="1532681"/>
                  </a:lnTo>
                  <a:lnTo>
                    <a:pt x="257858" y="1501648"/>
                  </a:lnTo>
                  <a:lnTo>
                    <a:pt x="226825" y="1468997"/>
                  </a:lnTo>
                  <a:lnTo>
                    <a:pt x="197478" y="1434796"/>
                  </a:lnTo>
                  <a:lnTo>
                    <a:pt x="169883" y="1399111"/>
                  </a:lnTo>
                  <a:lnTo>
                    <a:pt x="144108" y="1362011"/>
                  </a:lnTo>
                  <a:lnTo>
                    <a:pt x="120221" y="1323563"/>
                  </a:lnTo>
                  <a:lnTo>
                    <a:pt x="98289" y="1283833"/>
                  </a:lnTo>
                  <a:lnTo>
                    <a:pt x="78380" y="1242890"/>
                  </a:lnTo>
                  <a:lnTo>
                    <a:pt x="60560" y="1200802"/>
                  </a:lnTo>
                  <a:lnTo>
                    <a:pt x="44897" y="1157634"/>
                  </a:lnTo>
                  <a:lnTo>
                    <a:pt x="31459" y="1113455"/>
                  </a:lnTo>
                  <a:lnTo>
                    <a:pt x="20314" y="1068333"/>
                  </a:lnTo>
                  <a:lnTo>
                    <a:pt x="11527" y="1022334"/>
                  </a:lnTo>
                  <a:lnTo>
                    <a:pt x="5168" y="975526"/>
                  </a:lnTo>
                  <a:lnTo>
                    <a:pt x="1303" y="927977"/>
                  </a:lnTo>
                  <a:lnTo>
                    <a:pt x="0" y="879753"/>
                  </a:lnTo>
                  <a:lnTo>
                    <a:pt x="1303" y="831530"/>
                  </a:lnTo>
                  <a:lnTo>
                    <a:pt x="5168" y="783980"/>
                  </a:lnTo>
                  <a:lnTo>
                    <a:pt x="11527" y="737172"/>
                  </a:lnTo>
                  <a:lnTo>
                    <a:pt x="20314" y="691174"/>
                  </a:lnTo>
                  <a:lnTo>
                    <a:pt x="31459" y="646051"/>
                  </a:lnTo>
                  <a:lnTo>
                    <a:pt x="44897" y="601872"/>
                  </a:lnTo>
                  <a:lnTo>
                    <a:pt x="60560" y="558705"/>
                  </a:lnTo>
                  <a:lnTo>
                    <a:pt x="78380" y="516616"/>
                  </a:lnTo>
                  <a:lnTo>
                    <a:pt x="98289" y="475673"/>
                  </a:lnTo>
                  <a:lnTo>
                    <a:pt x="120221" y="435944"/>
                  </a:lnTo>
                  <a:lnTo>
                    <a:pt x="144108" y="397495"/>
                  </a:lnTo>
                  <a:lnTo>
                    <a:pt x="169883" y="360395"/>
                  </a:lnTo>
                  <a:lnTo>
                    <a:pt x="197478" y="324711"/>
                  </a:lnTo>
                  <a:lnTo>
                    <a:pt x="226825" y="290509"/>
                  </a:lnTo>
                  <a:lnTo>
                    <a:pt x="257858" y="257858"/>
                  </a:lnTo>
                  <a:lnTo>
                    <a:pt x="290509" y="226825"/>
                  </a:lnTo>
                  <a:lnTo>
                    <a:pt x="324711" y="197478"/>
                  </a:lnTo>
                  <a:lnTo>
                    <a:pt x="360395" y="169883"/>
                  </a:lnTo>
                  <a:lnTo>
                    <a:pt x="397495" y="144108"/>
                  </a:lnTo>
                  <a:lnTo>
                    <a:pt x="435944" y="120221"/>
                  </a:lnTo>
                  <a:lnTo>
                    <a:pt x="475673" y="98289"/>
                  </a:lnTo>
                  <a:lnTo>
                    <a:pt x="516616" y="78380"/>
                  </a:lnTo>
                  <a:lnTo>
                    <a:pt x="558705" y="60560"/>
                  </a:lnTo>
                  <a:lnTo>
                    <a:pt x="601872" y="44897"/>
                  </a:lnTo>
                  <a:lnTo>
                    <a:pt x="646051" y="31459"/>
                  </a:lnTo>
                  <a:lnTo>
                    <a:pt x="691174" y="20314"/>
                  </a:lnTo>
                  <a:lnTo>
                    <a:pt x="737172" y="11527"/>
                  </a:lnTo>
                  <a:lnTo>
                    <a:pt x="783980" y="5168"/>
                  </a:lnTo>
                  <a:lnTo>
                    <a:pt x="831530" y="1303"/>
                  </a:lnTo>
                  <a:lnTo>
                    <a:pt x="879753" y="0"/>
                  </a:lnTo>
                  <a:lnTo>
                    <a:pt x="927977" y="1303"/>
                  </a:lnTo>
                  <a:lnTo>
                    <a:pt x="975526" y="5168"/>
                  </a:lnTo>
                  <a:lnTo>
                    <a:pt x="1022334" y="11527"/>
                  </a:lnTo>
                  <a:lnTo>
                    <a:pt x="1068333" y="20314"/>
                  </a:lnTo>
                  <a:lnTo>
                    <a:pt x="1113455" y="31459"/>
                  </a:lnTo>
                  <a:lnTo>
                    <a:pt x="1157634" y="44897"/>
                  </a:lnTo>
                  <a:lnTo>
                    <a:pt x="1200802" y="60560"/>
                  </a:lnTo>
                  <a:lnTo>
                    <a:pt x="1242890" y="78380"/>
                  </a:lnTo>
                  <a:lnTo>
                    <a:pt x="1283833" y="98289"/>
                  </a:lnTo>
                  <a:lnTo>
                    <a:pt x="1323563" y="120221"/>
                  </a:lnTo>
                  <a:lnTo>
                    <a:pt x="1362011" y="144108"/>
                  </a:lnTo>
                  <a:lnTo>
                    <a:pt x="1399111" y="169883"/>
                  </a:lnTo>
                  <a:lnTo>
                    <a:pt x="1434796" y="197478"/>
                  </a:lnTo>
                  <a:lnTo>
                    <a:pt x="1468997" y="226825"/>
                  </a:lnTo>
                  <a:lnTo>
                    <a:pt x="1501648" y="257858"/>
                  </a:lnTo>
                  <a:lnTo>
                    <a:pt x="1532681" y="290509"/>
                  </a:lnTo>
                  <a:lnTo>
                    <a:pt x="1562029" y="324711"/>
                  </a:lnTo>
                  <a:lnTo>
                    <a:pt x="1589623" y="360395"/>
                  </a:lnTo>
                  <a:lnTo>
                    <a:pt x="1615398" y="397495"/>
                  </a:lnTo>
                  <a:lnTo>
                    <a:pt x="1639285" y="435944"/>
                  </a:lnTo>
                  <a:lnTo>
                    <a:pt x="1661217" y="475673"/>
                  </a:lnTo>
                  <a:lnTo>
                    <a:pt x="1681127" y="516616"/>
                  </a:lnTo>
                  <a:lnTo>
                    <a:pt x="1698947" y="558705"/>
                  </a:lnTo>
                  <a:lnTo>
                    <a:pt x="1714609" y="601872"/>
                  </a:lnTo>
                  <a:lnTo>
                    <a:pt x="1728047" y="646051"/>
                  </a:lnTo>
                  <a:lnTo>
                    <a:pt x="1739193" y="691174"/>
                  </a:lnTo>
                  <a:lnTo>
                    <a:pt x="1747979" y="737172"/>
                  </a:lnTo>
                  <a:lnTo>
                    <a:pt x="1754339" y="783980"/>
                  </a:lnTo>
                  <a:lnTo>
                    <a:pt x="1758204" y="831530"/>
                  </a:lnTo>
                  <a:lnTo>
                    <a:pt x="1759507" y="879753"/>
                  </a:lnTo>
                  <a:lnTo>
                    <a:pt x="1758204" y="927977"/>
                  </a:lnTo>
                  <a:lnTo>
                    <a:pt x="1754339" y="975526"/>
                  </a:lnTo>
                  <a:lnTo>
                    <a:pt x="1747979" y="1022334"/>
                  </a:lnTo>
                  <a:lnTo>
                    <a:pt x="1739193" y="1068333"/>
                  </a:lnTo>
                  <a:lnTo>
                    <a:pt x="1728047" y="1113455"/>
                  </a:lnTo>
                  <a:lnTo>
                    <a:pt x="1714609" y="1157634"/>
                  </a:lnTo>
                  <a:lnTo>
                    <a:pt x="1698947" y="1200802"/>
                  </a:lnTo>
                  <a:lnTo>
                    <a:pt x="1681127" y="1242890"/>
                  </a:lnTo>
                  <a:lnTo>
                    <a:pt x="1661217" y="1283833"/>
                  </a:lnTo>
                  <a:lnTo>
                    <a:pt x="1639285" y="1323563"/>
                  </a:lnTo>
                  <a:lnTo>
                    <a:pt x="1615398" y="1362011"/>
                  </a:lnTo>
                  <a:lnTo>
                    <a:pt x="1589623" y="1399111"/>
                  </a:lnTo>
                  <a:lnTo>
                    <a:pt x="1562029" y="1434796"/>
                  </a:lnTo>
                  <a:lnTo>
                    <a:pt x="1532681" y="1468997"/>
                  </a:lnTo>
                  <a:lnTo>
                    <a:pt x="1501648" y="1501648"/>
                  </a:lnTo>
                  <a:lnTo>
                    <a:pt x="1468997" y="1532681"/>
                  </a:lnTo>
                  <a:lnTo>
                    <a:pt x="1434796" y="1562029"/>
                  </a:lnTo>
                  <a:lnTo>
                    <a:pt x="1399111" y="1589623"/>
                  </a:lnTo>
                  <a:lnTo>
                    <a:pt x="1362011" y="1615398"/>
                  </a:lnTo>
                  <a:lnTo>
                    <a:pt x="1323563" y="1639285"/>
                  </a:lnTo>
                  <a:lnTo>
                    <a:pt x="1283833" y="1661217"/>
                  </a:lnTo>
                  <a:lnTo>
                    <a:pt x="1242890" y="1681127"/>
                  </a:lnTo>
                  <a:lnTo>
                    <a:pt x="1200802" y="1698947"/>
                  </a:lnTo>
                  <a:lnTo>
                    <a:pt x="1157634" y="1714609"/>
                  </a:lnTo>
                  <a:lnTo>
                    <a:pt x="1113455" y="1728047"/>
                  </a:lnTo>
                  <a:lnTo>
                    <a:pt x="1068333" y="1739193"/>
                  </a:lnTo>
                  <a:lnTo>
                    <a:pt x="1022334" y="1747979"/>
                  </a:lnTo>
                  <a:lnTo>
                    <a:pt x="975526" y="1754339"/>
                  </a:lnTo>
                  <a:lnTo>
                    <a:pt x="927977" y="1758204"/>
                  </a:lnTo>
                  <a:lnTo>
                    <a:pt x="879753" y="1759507"/>
                  </a:lnTo>
                  <a:close/>
                </a:path>
              </a:pathLst>
            </a:custGeom>
            <a:solidFill>
              <a:srgbClr val="F7D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653899" y="5790193"/>
              <a:ext cx="1781175" cy="1778000"/>
            </a:xfrm>
            <a:custGeom>
              <a:avLst/>
              <a:gdLst/>
              <a:ahLst/>
              <a:cxnLst/>
              <a:rect l="l" t="t" r="r" b="b"/>
              <a:pathLst>
                <a:path w="1781175" h="1778000">
                  <a:moveTo>
                    <a:pt x="1035051" y="1765299"/>
                  </a:moveTo>
                  <a:lnTo>
                    <a:pt x="746124" y="1765299"/>
                  </a:lnTo>
                  <a:lnTo>
                    <a:pt x="609084" y="1727199"/>
                  </a:lnTo>
                  <a:lnTo>
                    <a:pt x="522753" y="1701799"/>
                  </a:lnTo>
                  <a:lnTo>
                    <a:pt x="481301" y="1676399"/>
                  </a:lnTo>
                  <a:lnTo>
                    <a:pt x="441080" y="1650999"/>
                  </a:lnTo>
                  <a:lnTo>
                    <a:pt x="402160" y="1625599"/>
                  </a:lnTo>
                  <a:lnTo>
                    <a:pt x="364608" y="1600199"/>
                  </a:lnTo>
                  <a:lnTo>
                    <a:pt x="328491" y="1574799"/>
                  </a:lnTo>
                  <a:lnTo>
                    <a:pt x="293879" y="1549399"/>
                  </a:lnTo>
                  <a:lnTo>
                    <a:pt x="260838" y="1511299"/>
                  </a:lnTo>
                  <a:lnTo>
                    <a:pt x="229437" y="1485899"/>
                  </a:lnTo>
                  <a:lnTo>
                    <a:pt x="199743" y="1447799"/>
                  </a:lnTo>
                  <a:lnTo>
                    <a:pt x="171824" y="1409699"/>
                  </a:lnTo>
                  <a:lnTo>
                    <a:pt x="145749" y="1371599"/>
                  </a:lnTo>
                  <a:lnTo>
                    <a:pt x="121586" y="1333499"/>
                  </a:lnTo>
                  <a:lnTo>
                    <a:pt x="99401" y="1295399"/>
                  </a:lnTo>
                  <a:lnTo>
                    <a:pt x="79263" y="1257299"/>
                  </a:lnTo>
                  <a:lnTo>
                    <a:pt x="61240" y="1206499"/>
                  </a:lnTo>
                  <a:lnTo>
                    <a:pt x="45400" y="1168399"/>
                  </a:lnTo>
                  <a:lnTo>
                    <a:pt x="31811" y="1117599"/>
                  </a:lnTo>
                  <a:lnTo>
                    <a:pt x="20540" y="1079499"/>
                  </a:lnTo>
                  <a:lnTo>
                    <a:pt x="11655" y="1028699"/>
                  </a:lnTo>
                  <a:lnTo>
                    <a:pt x="5225" y="977899"/>
                  </a:lnTo>
                  <a:lnTo>
                    <a:pt x="1317" y="927099"/>
                  </a:lnTo>
                  <a:lnTo>
                    <a:pt x="0" y="888999"/>
                  </a:lnTo>
                  <a:lnTo>
                    <a:pt x="1317" y="838199"/>
                  </a:lnTo>
                  <a:lnTo>
                    <a:pt x="5225" y="787399"/>
                  </a:lnTo>
                  <a:lnTo>
                    <a:pt x="11655" y="736599"/>
                  </a:lnTo>
                  <a:lnTo>
                    <a:pt x="20540" y="698499"/>
                  </a:lnTo>
                  <a:lnTo>
                    <a:pt x="31811" y="647699"/>
                  </a:lnTo>
                  <a:lnTo>
                    <a:pt x="45400" y="596899"/>
                  </a:lnTo>
                  <a:lnTo>
                    <a:pt x="61240" y="558799"/>
                  </a:lnTo>
                  <a:lnTo>
                    <a:pt x="79263" y="520699"/>
                  </a:lnTo>
                  <a:lnTo>
                    <a:pt x="99401" y="469899"/>
                  </a:lnTo>
                  <a:lnTo>
                    <a:pt x="121586" y="431799"/>
                  </a:lnTo>
                  <a:lnTo>
                    <a:pt x="145749" y="393699"/>
                  </a:lnTo>
                  <a:lnTo>
                    <a:pt x="171824" y="355599"/>
                  </a:lnTo>
                  <a:lnTo>
                    <a:pt x="199743" y="317499"/>
                  </a:lnTo>
                  <a:lnTo>
                    <a:pt x="229437" y="292099"/>
                  </a:lnTo>
                  <a:lnTo>
                    <a:pt x="260838" y="253999"/>
                  </a:lnTo>
                  <a:lnTo>
                    <a:pt x="293879" y="228599"/>
                  </a:lnTo>
                  <a:lnTo>
                    <a:pt x="328491" y="190499"/>
                  </a:lnTo>
                  <a:lnTo>
                    <a:pt x="364608" y="165099"/>
                  </a:lnTo>
                  <a:lnTo>
                    <a:pt x="402160" y="139699"/>
                  </a:lnTo>
                  <a:lnTo>
                    <a:pt x="441080" y="114299"/>
                  </a:lnTo>
                  <a:lnTo>
                    <a:pt x="481301" y="88899"/>
                  </a:lnTo>
                  <a:lnTo>
                    <a:pt x="522753" y="76199"/>
                  </a:lnTo>
                  <a:lnTo>
                    <a:pt x="565370" y="50799"/>
                  </a:lnTo>
                  <a:lnTo>
                    <a:pt x="609084" y="38099"/>
                  </a:lnTo>
                  <a:lnTo>
                    <a:pt x="746124" y="0"/>
                  </a:lnTo>
                  <a:lnTo>
                    <a:pt x="1035051" y="0"/>
                  </a:lnTo>
                  <a:lnTo>
                    <a:pt x="1081647" y="12699"/>
                  </a:lnTo>
                  <a:lnTo>
                    <a:pt x="843007" y="12699"/>
                  </a:lnTo>
                  <a:lnTo>
                    <a:pt x="796085" y="25399"/>
                  </a:lnTo>
                  <a:lnTo>
                    <a:pt x="749890" y="25399"/>
                  </a:lnTo>
                  <a:lnTo>
                    <a:pt x="616330" y="63499"/>
                  </a:lnTo>
                  <a:lnTo>
                    <a:pt x="532148" y="88899"/>
                  </a:lnTo>
                  <a:lnTo>
                    <a:pt x="491715" y="114299"/>
                  </a:lnTo>
                  <a:lnTo>
                    <a:pt x="452476" y="139699"/>
                  </a:lnTo>
                  <a:lnTo>
                    <a:pt x="414500" y="152399"/>
                  </a:lnTo>
                  <a:lnTo>
                    <a:pt x="377852" y="177799"/>
                  </a:lnTo>
                  <a:lnTo>
                    <a:pt x="342599" y="215899"/>
                  </a:lnTo>
                  <a:lnTo>
                    <a:pt x="308809" y="241299"/>
                  </a:lnTo>
                  <a:lnTo>
                    <a:pt x="276548" y="266699"/>
                  </a:lnTo>
                  <a:lnTo>
                    <a:pt x="245883" y="304799"/>
                  </a:lnTo>
                  <a:lnTo>
                    <a:pt x="216882" y="330199"/>
                  </a:lnTo>
                  <a:lnTo>
                    <a:pt x="189610" y="368299"/>
                  </a:lnTo>
                  <a:lnTo>
                    <a:pt x="164136" y="406399"/>
                  </a:lnTo>
                  <a:lnTo>
                    <a:pt x="140526" y="444499"/>
                  </a:lnTo>
                  <a:lnTo>
                    <a:pt x="118846" y="482599"/>
                  </a:lnTo>
                  <a:lnTo>
                    <a:pt x="99165" y="520699"/>
                  </a:lnTo>
                  <a:lnTo>
                    <a:pt x="81548" y="571499"/>
                  </a:lnTo>
                  <a:lnTo>
                    <a:pt x="66063" y="609599"/>
                  </a:lnTo>
                  <a:lnTo>
                    <a:pt x="52777" y="647699"/>
                  </a:lnTo>
                  <a:lnTo>
                    <a:pt x="41756" y="698499"/>
                  </a:lnTo>
                  <a:lnTo>
                    <a:pt x="33068" y="749299"/>
                  </a:lnTo>
                  <a:lnTo>
                    <a:pt x="26780" y="787399"/>
                  </a:lnTo>
                  <a:lnTo>
                    <a:pt x="22957" y="838199"/>
                  </a:lnTo>
                  <a:lnTo>
                    <a:pt x="21668" y="888999"/>
                  </a:lnTo>
                  <a:lnTo>
                    <a:pt x="22957" y="927099"/>
                  </a:lnTo>
                  <a:lnTo>
                    <a:pt x="26780" y="977899"/>
                  </a:lnTo>
                  <a:lnTo>
                    <a:pt x="33068" y="1028699"/>
                  </a:lnTo>
                  <a:lnTo>
                    <a:pt x="41756" y="1066799"/>
                  </a:lnTo>
                  <a:lnTo>
                    <a:pt x="52777" y="1117599"/>
                  </a:lnTo>
                  <a:lnTo>
                    <a:pt x="66063" y="1155699"/>
                  </a:lnTo>
                  <a:lnTo>
                    <a:pt x="81548" y="1206499"/>
                  </a:lnTo>
                  <a:lnTo>
                    <a:pt x="99165" y="1244599"/>
                  </a:lnTo>
                  <a:lnTo>
                    <a:pt x="118846" y="1282699"/>
                  </a:lnTo>
                  <a:lnTo>
                    <a:pt x="140526" y="1320799"/>
                  </a:lnTo>
                  <a:lnTo>
                    <a:pt x="164136" y="1358899"/>
                  </a:lnTo>
                  <a:lnTo>
                    <a:pt x="189610" y="1396999"/>
                  </a:lnTo>
                  <a:lnTo>
                    <a:pt x="216882" y="1435099"/>
                  </a:lnTo>
                  <a:lnTo>
                    <a:pt x="245883" y="1460499"/>
                  </a:lnTo>
                  <a:lnTo>
                    <a:pt x="276548" y="1498599"/>
                  </a:lnTo>
                  <a:lnTo>
                    <a:pt x="308809" y="1523999"/>
                  </a:lnTo>
                  <a:lnTo>
                    <a:pt x="342599" y="1562099"/>
                  </a:lnTo>
                  <a:lnTo>
                    <a:pt x="377852" y="1587499"/>
                  </a:lnTo>
                  <a:lnTo>
                    <a:pt x="414500" y="1612899"/>
                  </a:lnTo>
                  <a:lnTo>
                    <a:pt x="452476" y="1638299"/>
                  </a:lnTo>
                  <a:lnTo>
                    <a:pt x="491715" y="1650999"/>
                  </a:lnTo>
                  <a:lnTo>
                    <a:pt x="532148" y="1676399"/>
                  </a:lnTo>
                  <a:lnTo>
                    <a:pt x="573708" y="1689099"/>
                  </a:lnTo>
                  <a:lnTo>
                    <a:pt x="616330" y="1714499"/>
                  </a:lnTo>
                  <a:lnTo>
                    <a:pt x="659945" y="1727199"/>
                  </a:lnTo>
                  <a:lnTo>
                    <a:pt x="704488" y="1727199"/>
                  </a:lnTo>
                  <a:lnTo>
                    <a:pt x="796085" y="1752599"/>
                  </a:lnTo>
                  <a:lnTo>
                    <a:pt x="1081647" y="1752599"/>
                  </a:lnTo>
                  <a:lnTo>
                    <a:pt x="1035051" y="1765299"/>
                  </a:lnTo>
                  <a:close/>
                </a:path>
                <a:path w="1781175" h="1778000">
                  <a:moveTo>
                    <a:pt x="1081647" y="1752599"/>
                  </a:moveTo>
                  <a:lnTo>
                    <a:pt x="985090" y="1752599"/>
                  </a:lnTo>
                  <a:lnTo>
                    <a:pt x="1076688" y="1727199"/>
                  </a:lnTo>
                  <a:lnTo>
                    <a:pt x="1121230" y="1727199"/>
                  </a:lnTo>
                  <a:lnTo>
                    <a:pt x="1164845" y="1714499"/>
                  </a:lnTo>
                  <a:lnTo>
                    <a:pt x="1207467" y="1689099"/>
                  </a:lnTo>
                  <a:lnTo>
                    <a:pt x="1249028" y="1676399"/>
                  </a:lnTo>
                  <a:lnTo>
                    <a:pt x="1289461" y="1650999"/>
                  </a:lnTo>
                  <a:lnTo>
                    <a:pt x="1328699" y="1638299"/>
                  </a:lnTo>
                  <a:lnTo>
                    <a:pt x="1366676" y="1612899"/>
                  </a:lnTo>
                  <a:lnTo>
                    <a:pt x="1403324" y="1587499"/>
                  </a:lnTo>
                  <a:lnTo>
                    <a:pt x="1438576" y="1562099"/>
                  </a:lnTo>
                  <a:lnTo>
                    <a:pt x="1472367" y="1523999"/>
                  </a:lnTo>
                  <a:lnTo>
                    <a:pt x="1504628" y="1498599"/>
                  </a:lnTo>
                  <a:lnTo>
                    <a:pt x="1535292" y="1460499"/>
                  </a:lnTo>
                  <a:lnTo>
                    <a:pt x="1564294" y="1435099"/>
                  </a:lnTo>
                  <a:lnTo>
                    <a:pt x="1591565" y="1396999"/>
                  </a:lnTo>
                  <a:lnTo>
                    <a:pt x="1617039" y="1358899"/>
                  </a:lnTo>
                  <a:lnTo>
                    <a:pt x="1640649" y="1320799"/>
                  </a:lnTo>
                  <a:lnTo>
                    <a:pt x="1662329" y="1282699"/>
                  </a:lnTo>
                  <a:lnTo>
                    <a:pt x="1682010" y="1244599"/>
                  </a:lnTo>
                  <a:lnTo>
                    <a:pt x="1699627" y="1206499"/>
                  </a:lnTo>
                  <a:lnTo>
                    <a:pt x="1715112" y="1155699"/>
                  </a:lnTo>
                  <a:lnTo>
                    <a:pt x="1728398" y="1117599"/>
                  </a:lnTo>
                  <a:lnTo>
                    <a:pt x="1739419" y="1066799"/>
                  </a:lnTo>
                  <a:lnTo>
                    <a:pt x="1748107" y="1028699"/>
                  </a:lnTo>
                  <a:lnTo>
                    <a:pt x="1754396" y="977899"/>
                  </a:lnTo>
                  <a:lnTo>
                    <a:pt x="1758218" y="927099"/>
                  </a:lnTo>
                  <a:lnTo>
                    <a:pt x="1759507" y="888999"/>
                  </a:lnTo>
                  <a:lnTo>
                    <a:pt x="1758218" y="838199"/>
                  </a:lnTo>
                  <a:lnTo>
                    <a:pt x="1754396" y="787399"/>
                  </a:lnTo>
                  <a:lnTo>
                    <a:pt x="1748107" y="749299"/>
                  </a:lnTo>
                  <a:lnTo>
                    <a:pt x="1739419" y="698499"/>
                  </a:lnTo>
                  <a:lnTo>
                    <a:pt x="1728398" y="647699"/>
                  </a:lnTo>
                  <a:lnTo>
                    <a:pt x="1715112" y="609599"/>
                  </a:lnTo>
                  <a:lnTo>
                    <a:pt x="1699627" y="571499"/>
                  </a:lnTo>
                  <a:lnTo>
                    <a:pt x="1682010" y="520699"/>
                  </a:lnTo>
                  <a:lnTo>
                    <a:pt x="1662329" y="482599"/>
                  </a:lnTo>
                  <a:lnTo>
                    <a:pt x="1640649" y="444499"/>
                  </a:lnTo>
                  <a:lnTo>
                    <a:pt x="1617039" y="406399"/>
                  </a:lnTo>
                  <a:lnTo>
                    <a:pt x="1591565" y="368299"/>
                  </a:lnTo>
                  <a:lnTo>
                    <a:pt x="1564294" y="330199"/>
                  </a:lnTo>
                  <a:lnTo>
                    <a:pt x="1535292" y="304799"/>
                  </a:lnTo>
                  <a:lnTo>
                    <a:pt x="1504628" y="266699"/>
                  </a:lnTo>
                  <a:lnTo>
                    <a:pt x="1472367" y="241299"/>
                  </a:lnTo>
                  <a:lnTo>
                    <a:pt x="1438576" y="215899"/>
                  </a:lnTo>
                  <a:lnTo>
                    <a:pt x="1403324" y="177799"/>
                  </a:lnTo>
                  <a:lnTo>
                    <a:pt x="1366676" y="152399"/>
                  </a:lnTo>
                  <a:lnTo>
                    <a:pt x="1328699" y="139699"/>
                  </a:lnTo>
                  <a:lnTo>
                    <a:pt x="1289461" y="114299"/>
                  </a:lnTo>
                  <a:lnTo>
                    <a:pt x="1249028" y="88899"/>
                  </a:lnTo>
                  <a:lnTo>
                    <a:pt x="1164845" y="63499"/>
                  </a:lnTo>
                  <a:lnTo>
                    <a:pt x="1031285" y="25399"/>
                  </a:lnTo>
                  <a:lnTo>
                    <a:pt x="985090" y="25399"/>
                  </a:lnTo>
                  <a:lnTo>
                    <a:pt x="938168" y="12699"/>
                  </a:lnTo>
                  <a:lnTo>
                    <a:pt x="1081647" y="12699"/>
                  </a:lnTo>
                  <a:lnTo>
                    <a:pt x="1215805" y="50799"/>
                  </a:lnTo>
                  <a:lnTo>
                    <a:pt x="1258422" y="76199"/>
                  </a:lnTo>
                  <a:lnTo>
                    <a:pt x="1299875" y="88899"/>
                  </a:lnTo>
                  <a:lnTo>
                    <a:pt x="1340095" y="114299"/>
                  </a:lnTo>
                  <a:lnTo>
                    <a:pt x="1379015" y="139699"/>
                  </a:lnTo>
                  <a:lnTo>
                    <a:pt x="1416568" y="165099"/>
                  </a:lnTo>
                  <a:lnTo>
                    <a:pt x="1452684" y="190499"/>
                  </a:lnTo>
                  <a:lnTo>
                    <a:pt x="1487297" y="228599"/>
                  </a:lnTo>
                  <a:lnTo>
                    <a:pt x="1520337" y="253999"/>
                  </a:lnTo>
                  <a:lnTo>
                    <a:pt x="1551739" y="292099"/>
                  </a:lnTo>
                  <a:lnTo>
                    <a:pt x="1581432" y="317499"/>
                  </a:lnTo>
                  <a:lnTo>
                    <a:pt x="1609351" y="355599"/>
                  </a:lnTo>
                  <a:lnTo>
                    <a:pt x="1635426" y="393699"/>
                  </a:lnTo>
                  <a:lnTo>
                    <a:pt x="1659590" y="431799"/>
                  </a:lnTo>
                  <a:lnTo>
                    <a:pt x="1681774" y="469899"/>
                  </a:lnTo>
                  <a:lnTo>
                    <a:pt x="1701912" y="520699"/>
                  </a:lnTo>
                  <a:lnTo>
                    <a:pt x="1719935" y="558799"/>
                  </a:lnTo>
                  <a:lnTo>
                    <a:pt x="1735775" y="596899"/>
                  </a:lnTo>
                  <a:lnTo>
                    <a:pt x="1749365" y="647699"/>
                  </a:lnTo>
                  <a:lnTo>
                    <a:pt x="1760636" y="698499"/>
                  </a:lnTo>
                  <a:lnTo>
                    <a:pt x="1769520" y="736599"/>
                  </a:lnTo>
                  <a:lnTo>
                    <a:pt x="1775950" y="787399"/>
                  </a:lnTo>
                  <a:lnTo>
                    <a:pt x="1779858" y="838199"/>
                  </a:lnTo>
                  <a:lnTo>
                    <a:pt x="1781176" y="888999"/>
                  </a:lnTo>
                  <a:lnTo>
                    <a:pt x="1779858" y="927099"/>
                  </a:lnTo>
                  <a:lnTo>
                    <a:pt x="1775950" y="977899"/>
                  </a:lnTo>
                  <a:lnTo>
                    <a:pt x="1769520" y="1028699"/>
                  </a:lnTo>
                  <a:lnTo>
                    <a:pt x="1760636" y="1079499"/>
                  </a:lnTo>
                  <a:lnTo>
                    <a:pt x="1749365" y="1117599"/>
                  </a:lnTo>
                  <a:lnTo>
                    <a:pt x="1735775" y="1168399"/>
                  </a:lnTo>
                  <a:lnTo>
                    <a:pt x="1719935" y="1206499"/>
                  </a:lnTo>
                  <a:lnTo>
                    <a:pt x="1701912" y="1257299"/>
                  </a:lnTo>
                  <a:lnTo>
                    <a:pt x="1681774" y="1295399"/>
                  </a:lnTo>
                  <a:lnTo>
                    <a:pt x="1659590" y="1333499"/>
                  </a:lnTo>
                  <a:lnTo>
                    <a:pt x="1635426" y="1371599"/>
                  </a:lnTo>
                  <a:lnTo>
                    <a:pt x="1609351" y="1409699"/>
                  </a:lnTo>
                  <a:lnTo>
                    <a:pt x="1581432" y="1447799"/>
                  </a:lnTo>
                  <a:lnTo>
                    <a:pt x="1551739" y="1485899"/>
                  </a:lnTo>
                  <a:lnTo>
                    <a:pt x="1520337" y="1511299"/>
                  </a:lnTo>
                  <a:lnTo>
                    <a:pt x="1487297" y="1549399"/>
                  </a:lnTo>
                  <a:lnTo>
                    <a:pt x="1452684" y="1574799"/>
                  </a:lnTo>
                  <a:lnTo>
                    <a:pt x="1416568" y="1600199"/>
                  </a:lnTo>
                  <a:lnTo>
                    <a:pt x="1379015" y="1625599"/>
                  </a:lnTo>
                  <a:lnTo>
                    <a:pt x="1340095" y="1650999"/>
                  </a:lnTo>
                  <a:lnTo>
                    <a:pt x="1299875" y="1676399"/>
                  </a:lnTo>
                  <a:lnTo>
                    <a:pt x="1258422" y="1701799"/>
                  </a:lnTo>
                  <a:lnTo>
                    <a:pt x="1172091" y="1727199"/>
                  </a:lnTo>
                  <a:lnTo>
                    <a:pt x="1081647" y="1752599"/>
                  </a:lnTo>
                  <a:close/>
                </a:path>
                <a:path w="1781175" h="1778000">
                  <a:moveTo>
                    <a:pt x="600158" y="596899"/>
                  </a:moveTo>
                  <a:lnTo>
                    <a:pt x="556956" y="596899"/>
                  </a:lnTo>
                  <a:lnTo>
                    <a:pt x="539011" y="584199"/>
                  </a:lnTo>
                  <a:lnTo>
                    <a:pt x="526755" y="571499"/>
                  </a:lnTo>
                  <a:lnTo>
                    <a:pt x="522218" y="546099"/>
                  </a:lnTo>
                  <a:lnTo>
                    <a:pt x="526755" y="520699"/>
                  </a:lnTo>
                  <a:lnTo>
                    <a:pt x="539011" y="507999"/>
                  </a:lnTo>
                  <a:lnTo>
                    <a:pt x="556956" y="495299"/>
                  </a:lnTo>
                  <a:lnTo>
                    <a:pt x="600158" y="495299"/>
                  </a:lnTo>
                  <a:lnTo>
                    <a:pt x="618102" y="507999"/>
                  </a:lnTo>
                  <a:lnTo>
                    <a:pt x="630359" y="520699"/>
                  </a:lnTo>
                  <a:lnTo>
                    <a:pt x="634896" y="546099"/>
                  </a:lnTo>
                  <a:lnTo>
                    <a:pt x="630359" y="571499"/>
                  </a:lnTo>
                  <a:lnTo>
                    <a:pt x="618102" y="584199"/>
                  </a:lnTo>
                  <a:lnTo>
                    <a:pt x="600158" y="596899"/>
                  </a:lnTo>
                  <a:close/>
                </a:path>
                <a:path w="1781175" h="1778000">
                  <a:moveTo>
                    <a:pt x="1224220" y="596899"/>
                  </a:moveTo>
                  <a:lnTo>
                    <a:pt x="1181017" y="596899"/>
                  </a:lnTo>
                  <a:lnTo>
                    <a:pt x="1163073" y="584199"/>
                  </a:lnTo>
                  <a:lnTo>
                    <a:pt x="1150816" y="571499"/>
                  </a:lnTo>
                  <a:lnTo>
                    <a:pt x="1146280" y="546099"/>
                  </a:lnTo>
                  <a:lnTo>
                    <a:pt x="1150816" y="520699"/>
                  </a:lnTo>
                  <a:lnTo>
                    <a:pt x="1163073" y="507999"/>
                  </a:lnTo>
                  <a:lnTo>
                    <a:pt x="1181017" y="495299"/>
                  </a:lnTo>
                  <a:lnTo>
                    <a:pt x="1224220" y="495299"/>
                  </a:lnTo>
                  <a:lnTo>
                    <a:pt x="1242164" y="507999"/>
                  </a:lnTo>
                  <a:lnTo>
                    <a:pt x="1254420" y="520699"/>
                  </a:lnTo>
                  <a:lnTo>
                    <a:pt x="1258957" y="546099"/>
                  </a:lnTo>
                  <a:lnTo>
                    <a:pt x="1254420" y="571499"/>
                  </a:lnTo>
                  <a:lnTo>
                    <a:pt x="1242164" y="584199"/>
                  </a:lnTo>
                  <a:lnTo>
                    <a:pt x="1224220" y="596899"/>
                  </a:lnTo>
                  <a:close/>
                </a:path>
                <a:path w="1781175" h="1778000">
                  <a:moveTo>
                    <a:pt x="937888" y="1396999"/>
                  </a:moveTo>
                  <a:lnTo>
                    <a:pt x="843288" y="1396999"/>
                  </a:lnTo>
                  <a:lnTo>
                    <a:pt x="797046" y="1384299"/>
                  </a:lnTo>
                  <a:lnTo>
                    <a:pt x="708327" y="1358899"/>
                  </a:lnTo>
                  <a:lnTo>
                    <a:pt x="666146" y="1346199"/>
                  </a:lnTo>
                  <a:lnTo>
                    <a:pt x="625615" y="1333499"/>
                  </a:lnTo>
                  <a:lnTo>
                    <a:pt x="586881" y="1308099"/>
                  </a:lnTo>
                  <a:lnTo>
                    <a:pt x="550093" y="1282699"/>
                  </a:lnTo>
                  <a:lnTo>
                    <a:pt x="515397" y="1257299"/>
                  </a:lnTo>
                  <a:lnTo>
                    <a:pt x="482943" y="1219199"/>
                  </a:lnTo>
                  <a:lnTo>
                    <a:pt x="452878" y="1193799"/>
                  </a:lnTo>
                  <a:lnTo>
                    <a:pt x="425350" y="1155699"/>
                  </a:lnTo>
                  <a:lnTo>
                    <a:pt x="400506" y="1117599"/>
                  </a:lnTo>
                  <a:lnTo>
                    <a:pt x="378495" y="1079499"/>
                  </a:lnTo>
                  <a:lnTo>
                    <a:pt x="359465" y="1041399"/>
                  </a:lnTo>
                  <a:lnTo>
                    <a:pt x="343563" y="1003299"/>
                  </a:lnTo>
                  <a:lnTo>
                    <a:pt x="330937" y="952499"/>
                  </a:lnTo>
                  <a:lnTo>
                    <a:pt x="321736" y="914399"/>
                  </a:lnTo>
                  <a:lnTo>
                    <a:pt x="316107" y="863599"/>
                  </a:lnTo>
                  <a:lnTo>
                    <a:pt x="314197" y="812799"/>
                  </a:lnTo>
                  <a:lnTo>
                    <a:pt x="335866" y="812799"/>
                  </a:lnTo>
                  <a:lnTo>
                    <a:pt x="337909" y="863599"/>
                  </a:lnTo>
                  <a:lnTo>
                    <a:pt x="343924" y="914399"/>
                  </a:lnTo>
                  <a:lnTo>
                    <a:pt x="353744" y="952499"/>
                  </a:lnTo>
                  <a:lnTo>
                    <a:pt x="367200" y="1003299"/>
                  </a:lnTo>
                  <a:lnTo>
                    <a:pt x="384123" y="1041399"/>
                  </a:lnTo>
                  <a:lnTo>
                    <a:pt x="404343" y="1079499"/>
                  </a:lnTo>
                  <a:lnTo>
                    <a:pt x="427693" y="1117599"/>
                  </a:lnTo>
                  <a:lnTo>
                    <a:pt x="454004" y="1155699"/>
                  </a:lnTo>
                  <a:lnTo>
                    <a:pt x="483107" y="1193799"/>
                  </a:lnTo>
                  <a:lnTo>
                    <a:pt x="514834" y="1219199"/>
                  </a:lnTo>
                  <a:lnTo>
                    <a:pt x="549015" y="1257299"/>
                  </a:lnTo>
                  <a:lnTo>
                    <a:pt x="585482" y="1282699"/>
                  </a:lnTo>
                  <a:lnTo>
                    <a:pt x="624066" y="1308099"/>
                  </a:lnTo>
                  <a:lnTo>
                    <a:pt x="664599" y="1320799"/>
                  </a:lnTo>
                  <a:lnTo>
                    <a:pt x="706912" y="1346199"/>
                  </a:lnTo>
                  <a:lnTo>
                    <a:pt x="750836" y="1358899"/>
                  </a:lnTo>
                  <a:lnTo>
                    <a:pt x="796202" y="1358899"/>
                  </a:lnTo>
                  <a:lnTo>
                    <a:pt x="842842" y="1371599"/>
                  </a:lnTo>
                  <a:lnTo>
                    <a:pt x="1029166" y="1371599"/>
                  </a:lnTo>
                  <a:lnTo>
                    <a:pt x="937888" y="1396999"/>
                  </a:lnTo>
                  <a:close/>
                </a:path>
                <a:path w="1781175" h="1778000">
                  <a:moveTo>
                    <a:pt x="1029166" y="1371599"/>
                  </a:moveTo>
                  <a:lnTo>
                    <a:pt x="938333" y="1371599"/>
                  </a:lnTo>
                  <a:lnTo>
                    <a:pt x="984973" y="1358899"/>
                  </a:lnTo>
                  <a:lnTo>
                    <a:pt x="1030340" y="1358899"/>
                  </a:lnTo>
                  <a:lnTo>
                    <a:pt x="1074264" y="1346199"/>
                  </a:lnTo>
                  <a:lnTo>
                    <a:pt x="1116576" y="1320799"/>
                  </a:lnTo>
                  <a:lnTo>
                    <a:pt x="1157109" y="1308099"/>
                  </a:lnTo>
                  <a:lnTo>
                    <a:pt x="1195694" y="1282699"/>
                  </a:lnTo>
                  <a:lnTo>
                    <a:pt x="1232161" y="1257299"/>
                  </a:lnTo>
                  <a:lnTo>
                    <a:pt x="1266342" y="1219199"/>
                  </a:lnTo>
                  <a:lnTo>
                    <a:pt x="1298068" y="1193799"/>
                  </a:lnTo>
                  <a:lnTo>
                    <a:pt x="1327171" y="1155699"/>
                  </a:lnTo>
                  <a:lnTo>
                    <a:pt x="1353482" y="1117599"/>
                  </a:lnTo>
                  <a:lnTo>
                    <a:pt x="1376832" y="1079499"/>
                  </a:lnTo>
                  <a:lnTo>
                    <a:pt x="1397053" y="1041399"/>
                  </a:lnTo>
                  <a:lnTo>
                    <a:pt x="1413975" y="1003299"/>
                  </a:lnTo>
                  <a:lnTo>
                    <a:pt x="1427431" y="952499"/>
                  </a:lnTo>
                  <a:lnTo>
                    <a:pt x="1437251" y="914399"/>
                  </a:lnTo>
                  <a:lnTo>
                    <a:pt x="1443266" y="863599"/>
                  </a:lnTo>
                  <a:lnTo>
                    <a:pt x="1445309" y="812799"/>
                  </a:lnTo>
                  <a:lnTo>
                    <a:pt x="1466978" y="812799"/>
                  </a:lnTo>
                  <a:lnTo>
                    <a:pt x="1465069" y="863599"/>
                  </a:lnTo>
                  <a:lnTo>
                    <a:pt x="1459439" y="914399"/>
                  </a:lnTo>
                  <a:lnTo>
                    <a:pt x="1450238" y="952499"/>
                  </a:lnTo>
                  <a:lnTo>
                    <a:pt x="1437612" y="1003299"/>
                  </a:lnTo>
                  <a:lnTo>
                    <a:pt x="1421710" y="1041399"/>
                  </a:lnTo>
                  <a:lnTo>
                    <a:pt x="1402680" y="1079499"/>
                  </a:lnTo>
                  <a:lnTo>
                    <a:pt x="1380669" y="1117599"/>
                  </a:lnTo>
                  <a:lnTo>
                    <a:pt x="1355826" y="1155699"/>
                  </a:lnTo>
                  <a:lnTo>
                    <a:pt x="1328297" y="1193799"/>
                  </a:lnTo>
                  <a:lnTo>
                    <a:pt x="1298232" y="1219199"/>
                  </a:lnTo>
                  <a:lnTo>
                    <a:pt x="1265778" y="1257299"/>
                  </a:lnTo>
                  <a:lnTo>
                    <a:pt x="1231083" y="1282699"/>
                  </a:lnTo>
                  <a:lnTo>
                    <a:pt x="1194294" y="1308099"/>
                  </a:lnTo>
                  <a:lnTo>
                    <a:pt x="1155560" y="1333499"/>
                  </a:lnTo>
                  <a:lnTo>
                    <a:pt x="1115029" y="1346199"/>
                  </a:lnTo>
                  <a:lnTo>
                    <a:pt x="1072848" y="1358899"/>
                  </a:lnTo>
                  <a:lnTo>
                    <a:pt x="1029166" y="1371599"/>
                  </a:lnTo>
                  <a:close/>
                </a:path>
                <a:path w="1781175" h="1778000">
                  <a:moveTo>
                    <a:pt x="939454" y="1777999"/>
                  </a:moveTo>
                  <a:lnTo>
                    <a:pt x="841721" y="1777999"/>
                  </a:lnTo>
                  <a:lnTo>
                    <a:pt x="793544" y="1765299"/>
                  </a:lnTo>
                  <a:lnTo>
                    <a:pt x="987631" y="1765299"/>
                  </a:lnTo>
                  <a:lnTo>
                    <a:pt x="939454" y="1777999"/>
                  </a:lnTo>
                  <a:close/>
                </a:path>
              </a:pathLst>
            </a:custGeom>
            <a:solidFill>
              <a:srgbClr val="3632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25" name="object 25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696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631" y="485777"/>
                </a:moveTo>
                <a:lnTo>
                  <a:pt x="0" y="485777"/>
                </a:lnTo>
                <a:lnTo>
                  <a:pt x="0" y="0"/>
                </a:lnTo>
                <a:lnTo>
                  <a:pt x="2704631" y="0"/>
                </a:lnTo>
                <a:lnTo>
                  <a:pt x="2704631" y="485777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516745"/>
          </a:xfrm>
          <a:custGeom>
            <a:avLst/>
            <a:gdLst/>
            <a:ahLst/>
            <a:cxnLst/>
            <a:rect l="l" t="t" r="r" b="b"/>
            <a:pathLst>
              <a:path w="18288000" h="9516745">
                <a:moveTo>
                  <a:pt x="0" y="9516678"/>
                </a:moveTo>
                <a:lnTo>
                  <a:pt x="18288000" y="9516678"/>
                </a:lnTo>
                <a:lnTo>
                  <a:pt x="18288000" y="0"/>
                </a:lnTo>
                <a:lnTo>
                  <a:pt x="0" y="0"/>
                </a:lnTo>
                <a:lnTo>
                  <a:pt x="0" y="9516678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02170" y="1447586"/>
            <a:ext cx="8494395" cy="6631940"/>
            <a:chOff x="1502170" y="1447586"/>
            <a:chExt cx="8494395" cy="6631940"/>
          </a:xfrm>
        </p:grpSpPr>
        <p:sp>
          <p:nvSpPr>
            <p:cNvPr id="4" name="object 4"/>
            <p:cNvSpPr/>
            <p:nvPr/>
          </p:nvSpPr>
          <p:spPr>
            <a:xfrm>
              <a:off x="1502168" y="1447596"/>
              <a:ext cx="8494395" cy="6631940"/>
            </a:xfrm>
            <a:custGeom>
              <a:avLst/>
              <a:gdLst/>
              <a:ahLst/>
              <a:cxnLst/>
              <a:rect l="l" t="t" r="r" b="b"/>
              <a:pathLst>
                <a:path w="8494395" h="6631940">
                  <a:moveTo>
                    <a:pt x="8494357" y="498297"/>
                  </a:moveTo>
                  <a:lnTo>
                    <a:pt x="8490458" y="450354"/>
                  </a:lnTo>
                  <a:lnTo>
                    <a:pt x="8479218" y="404850"/>
                  </a:lnTo>
                  <a:lnTo>
                    <a:pt x="8461223" y="362381"/>
                  </a:lnTo>
                  <a:lnTo>
                    <a:pt x="8437093" y="323583"/>
                  </a:lnTo>
                  <a:lnTo>
                    <a:pt x="8407463" y="289052"/>
                  </a:lnTo>
                  <a:lnTo>
                    <a:pt x="8372919" y="259422"/>
                  </a:lnTo>
                  <a:lnTo>
                    <a:pt x="8334108" y="235305"/>
                  </a:lnTo>
                  <a:lnTo>
                    <a:pt x="8315096" y="227253"/>
                  </a:lnTo>
                  <a:lnTo>
                    <a:pt x="8309572" y="204876"/>
                  </a:lnTo>
                  <a:lnTo>
                    <a:pt x="8291385" y="161950"/>
                  </a:lnTo>
                  <a:lnTo>
                    <a:pt x="8267001" y="122720"/>
                  </a:lnTo>
                  <a:lnTo>
                    <a:pt x="8237042" y="87820"/>
                  </a:lnTo>
                  <a:lnTo>
                    <a:pt x="8202142" y="57861"/>
                  </a:lnTo>
                  <a:lnTo>
                    <a:pt x="8162912" y="33477"/>
                  </a:lnTo>
                  <a:lnTo>
                    <a:pt x="8119973" y="15290"/>
                  </a:lnTo>
                  <a:lnTo>
                    <a:pt x="8073961" y="3924"/>
                  </a:lnTo>
                  <a:lnTo>
                    <a:pt x="8025498" y="0"/>
                  </a:lnTo>
                  <a:lnTo>
                    <a:pt x="299364" y="0"/>
                  </a:lnTo>
                  <a:lnTo>
                    <a:pt x="250901" y="3924"/>
                  </a:lnTo>
                  <a:lnTo>
                    <a:pt x="204889" y="15290"/>
                  </a:lnTo>
                  <a:lnTo>
                    <a:pt x="161950" y="33477"/>
                  </a:lnTo>
                  <a:lnTo>
                    <a:pt x="122720" y="57861"/>
                  </a:lnTo>
                  <a:lnTo>
                    <a:pt x="87820" y="87820"/>
                  </a:lnTo>
                  <a:lnTo>
                    <a:pt x="57861" y="122720"/>
                  </a:lnTo>
                  <a:lnTo>
                    <a:pt x="33477" y="161950"/>
                  </a:lnTo>
                  <a:lnTo>
                    <a:pt x="15290" y="204876"/>
                  </a:lnTo>
                  <a:lnTo>
                    <a:pt x="3924" y="250888"/>
                  </a:lnTo>
                  <a:lnTo>
                    <a:pt x="0" y="299351"/>
                  </a:lnTo>
                  <a:lnTo>
                    <a:pt x="0" y="6168123"/>
                  </a:lnTo>
                  <a:lnTo>
                    <a:pt x="3924" y="6216586"/>
                  </a:lnTo>
                  <a:lnTo>
                    <a:pt x="15290" y="6262586"/>
                  </a:lnTo>
                  <a:lnTo>
                    <a:pt x="33477" y="6305524"/>
                  </a:lnTo>
                  <a:lnTo>
                    <a:pt x="57861" y="6344742"/>
                  </a:lnTo>
                  <a:lnTo>
                    <a:pt x="87820" y="6379654"/>
                  </a:lnTo>
                  <a:lnTo>
                    <a:pt x="122720" y="6409601"/>
                  </a:lnTo>
                  <a:lnTo>
                    <a:pt x="161950" y="6433985"/>
                  </a:lnTo>
                  <a:lnTo>
                    <a:pt x="204889" y="6452171"/>
                  </a:lnTo>
                  <a:lnTo>
                    <a:pt x="250901" y="6463538"/>
                  </a:lnTo>
                  <a:lnTo>
                    <a:pt x="256743" y="6464020"/>
                  </a:lnTo>
                  <a:lnTo>
                    <a:pt x="259867" y="6471361"/>
                  </a:lnTo>
                  <a:lnTo>
                    <a:pt x="283997" y="6510160"/>
                  </a:lnTo>
                  <a:lnTo>
                    <a:pt x="313626" y="6544691"/>
                  </a:lnTo>
                  <a:lnTo>
                    <a:pt x="348157" y="6574320"/>
                  </a:lnTo>
                  <a:lnTo>
                    <a:pt x="386981" y="6598450"/>
                  </a:lnTo>
                  <a:lnTo>
                    <a:pt x="429450" y="6616433"/>
                  </a:lnTo>
                  <a:lnTo>
                    <a:pt x="474980" y="6627685"/>
                  </a:lnTo>
                  <a:lnTo>
                    <a:pt x="522922" y="6631572"/>
                  </a:lnTo>
                  <a:lnTo>
                    <a:pt x="8198155" y="6631572"/>
                  </a:lnTo>
                  <a:lnTo>
                    <a:pt x="8246110" y="6627685"/>
                  </a:lnTo>
                  <a:lnTo>
                    <a:pt x="8291639" y="6616433"/>
                  </a:lnTo>
                  <a:lnTo>
                    <a:pt x="8334108" y="6598450"/>
                  </a:lnTo>
                  <a:lnTo>
                    <a:pt x="8372919" y="6574320"/>
                  </a:lnTo>
                  <a:lnTo>
                    <a:pt x="8407463" y="6544691"/>
                  </a:lnTo>
                  <a:lnTo>
                    <a:pt x="8437093" y="6510160"/>
                  </a:lnTo>
                  <a:lnTo>
                    <a:pt x="8461223" y="6471361"/>
                  </a:lnTo>
                  <a:lnTo>
                    <a:pt x="8479218" y="6428892"/>
                  </a:lnTo>
                  <a:lnTo>
                    <a:pt x="8490458" y="6383388"/>
                  </a:lnTo>
                  <a:lnTo>
                    <a:pt x="8494357" y="6335458"/>
                  </a:lnTo>
                  <a:lnTo>
                    <a:pt x="8494357" y="498297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2601" y="1472217"/>
              <a:ext cx="8267700" cy="6419850"/>
            </a:xfrm>
            <a:custGeom>
              <a:avLst/>
              <a:gdLst/>
              <a:ahLst/>
              <a:cxnLst/>
              <a:rect l="l" t="t" r="r" b="b"/>
              <a:pathLst>
                <a:path w="8267700" h="6419850">
                  <a:moveTo>
                    <a:pt x="7971350" y="6419848"/>
                  </a:moveTo>
                  <a:lnTo>
                    <a:pt x="296188" y="6419848"/>
                  </a:lnTo>
                  <a:lnTo>
                    <a:pt x="248236" y="6415960"/>
                  </a:lnTo>
                  <a:lnTo>
                    <a:pt x="202714" y="6404708"/>
                  </a:lnTo>
                  <a:lnTo>
                    <a:pt x="160238" y="6386708"/>
                  </a:lnTo>
                  <a:lnTo>
                    <a:pt x="121425" y="6362577"/>
                  </a:lnTo>
                  <a:lnTo>
                    <a:pt x="86892" y="6332932"/>
                  </a:lnTo>
                  <a:lnTo>
                    <a:pt x="57255" y="6298389"/>
                  </a:lnTo>
                  <a:lnTo>
                    <a:pt x="33130" y="6259565"/>
                  </a:lnTo>
                  <a:lnTo>
                    <a:pt x="15135" y="6217078"/>
                  </a:lnTo>
                  <a:lnTo>
                    <a:pt x="3886" y="6171543"/>
                  </a:lnTo>
                  <a:lnTo>
                    <a:pt x="0" y="6123577"/>
                  </a:lnTo>
                  <a:lnTo>
                    <a:pt x="0" y="296270"/>
                  </a:lnTo>
                  <a:lnTo>
                    <a:pt x="3886" y="248304"/>
                  </a:lnTo>
                  <a:lnTo>
                    <a:pt x="15135" y="202769"/>
                  </a:lnTo>
                  <a:lnTo>
                    <a:pt x="33130" y="160282"/>
                  </a:lnTo>
                  <a:lnTo>
                    <a:pt x="57255" y="121458"/>
                  </a:lnTo>
                  <a:lnTo>
                    <a:pt x="86892" y="86916"/>
                  </a:lnTo>
                  <a:lnTo>
                    <a:pt x="121425" y="57270"/>
                  </a:lnTo>
                  <a:lnTo>
                    <a:pt x="160238" y="33139"/>
                  </a:lnTo>
                  <a:lnTo>
                    <a:pt x="202714" y="15140"/>
                  </a:lnTo>
                  <a:lnTo>
                    <a:pt x="248236" y="3887"/>
                  </a:lnTo>
                  <a:lnTo>
                    <a:pt x="296188" y="0"/>
                  </a:lnTo>
                  <a:lnTo>
                    <a:pt x="7971350" y="0"/>
                  </a:lnTo>
                  <a:lnTo>
                    <a:pt x="8019302" y="3887"/>
                  </a:lnTo>
                  <a:lnTo>
                    <a:pt x="8064825" y="15140"/>
                  </a:lnTo>
                  <a:lnTo>
                    <a:pt x="8107300" y="33139"/>
                  </a:lnTo>
                  <a:lnTo>
                    <a:pt x="8146113" y="57270"/>
                  </a:lnTo>
                  <a:lnTo>
                    <a:pt x="8180647" y="86916"/>
                  </a:lnTo>
                  <a:lnTo>
                    <a:pt x="8210284" y="121458"/>
                  </a:lnTo>
                  <a:lnTo>
                    <a:pt x="8234408" y="160282"/>
                  </a:lnTo>
                  <a:lnTo>
                    <a:pt x="8252403" y="202769"/>
                  </a:lnTo>
                  <a:lnTo>
                    <a:pt x="8263652" y="248304"/>
                  </a:lnTo>
                  <a:lnTo>
                    <a:pt x="8267539" y="296270"/>
                  </a:lnTo>
                  <a:lnTo>
                    <a:pt x="8267539" y="6123577"/>
                  </a:lnTo>
                  <a:lnTo>
                    <a:pt x="8263652" y="6171543"/>
                  </a:lnTo>
                  <a:lnTo>
                    <a:pt x="8252403" y="6217078"/>
                  </a:lnTo>
                  <a:lnTo>
                    <a:pt x="8234408" y="6259565"/>
                  </a:lnTo>
                  <a:lnTo>
                    <a:pt x="8210284" y="6298389"/>
                  </a:lnTo>
                  <a:lnTo>
                    <a:pt x="8180647" y="6332932"/>
                  </a:lnTo>
                  <a:lnTo>
                    <a:pt x="8146113" y="6362577"/>
                  </a:lnTo>
                  <a:lnTo>
                    <a:pt x="8107300" y="6386708"/>
                  </a:lnTo>
                  <a:lnTo>
                    <a:pt x="8064825" y="6404708"/>
                  </a:lnTo>
                  <a:lnTo>
                    <a:pt x="8019302" y="6415960"/>
                  </a:lnTo>
                  <a:lnTo>
                    <a:pt x="7971350" y="6419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8067928" y="4327641"/>
            <a:ext cx="20955" cy="5189220"/>
          </a:xfrm>
          <a:custGeom>
            <a:avLst/>
            <a:gdLst/>
            <a:ahLst/>
            <a:cxnLst/>
            <a:rect l="l" t="t" r="r" b="b"/>
            <a:pathLst>
              <a:path w="20955" h="5189220">
                <a:moveTo>
                  <a:pt x="0" y="5189037"/>
                </a:moveTo>
                <a:lnTo>
                  <a:pt x="20637" y="5189037"/>
                </a:lnTo>
                <a:lnTo>
                  <a:pt x="20637" y="0"/>
                </a:lnTo>
                <a:lnTo>
                  <a:pt x="0" y="0"/>
                </a:lnTo>
                <a:lnTo>
                  <a:pt x="0" y="51890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82579" y="4327641"/>
            <a:ext cx="20955" cy="5189220"/>
          </a:xfrm>
          <a:custGeom>
            <a:avLst/>
            <a:gdLst/>
            <a:ahLst/>
            <a:cxnLst/>
            <a:rect l="l" t="t" r="r" b="b"/>
            <a:pathLst>
              <a:path w="20955" h="5189220">
                <a:moveTo>
                  <a:pt x="0" y="5189037"/>
                </a:moveTo>
                <a:lnTo>
                  <a:pt x="20637" y="5189037"/>
                </a:lnTo>
                <a:lnTo>
                  <a:pt x="20637" y="0"/>
                </a:lnTo>
                <a:lnTo>
                  <a:pt x="0" y="0"/>
                </a:lnTo>
                <a:lnTo>
                  <a:pt x="0" y="51890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99295" y="4327641"/>
            <a:ext cx="20955" cy="5189220"/>
          </a:xfrm>
          <a:custGeom>
            <a:avLst/>
            <a:gdLst/>
            <a:ahLst/>
            <a:cxnLst/>
            <a:rect l="l" t="t" r="r" b="b"/>
            <a:pathLst>
              <a:path w="20955" h="5189220">
                <a:moveTo>
                  <a:pt x="0" y="5189037"/>
                </a:moveTo>
                <a:lnTo>
                  <a:pt x="20637" y="5189037"/>
                </a:lnTo>
                <a:lnTo>
                  <a:pt x="20637" y="0"/>
                </a:lnTo>
                <a:lnTo>
                  <a:pt x="0" y="0"/>
                </a:lnTo>
                <a:lnTo>
                  <a:pt x="0" y="51890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413945" y="9384338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5" h="132715">
                <a:moveTo>
                  <a:pt x="0" y="132340"/>
                </a:moveTo>
                <a:lnTo>
                  <a:pt x="20637" y="132340"/>
                </a:lnTo>
                <a:lnTo>
                  <a:pt x="20637" y="0"/>
                </a:lnTo>
                <a:lnTo>
                  <a:pt x="0" y="0"/>
                </a:lnTo>
                <a:lnTo>
                  <a:pt x="0" y="13234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13945" y="4327641"/>
            <a:ext cx="20955" cy="1094740"/>
          </a:xfrm>
          <a:custGeom>
            <a:avLst/>
            <a:gdLst/>
            <a:ahLst/>
            <a:cxnLst/>
            <a:rect l="l" t="t" r="r" b="b"/>
            <a:pathLst>
              <a:path w="20955" h="1094739">
                <a:moveTo>
                  <a:pt x="0" y="1094685"/>
                </a:moveTo>
                <a:lnTo>
                  <a:pt x="20637" y="1094685"/>
                </a:lnTo>
                <a:lnTo>
                  <a:pt x="20637" y="0"/>
                </a:lnTo>
                <a:lnTo>
                  <a:pt x="0" y="0"/>
                </a:lnTo>
                <a:lnTo>
                  <a:pt x="0" y="1094685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30661" y="9384338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5" h="132715">
                <a:moveTo>
                  <a:pt x="0" y="132340"/>
                </a:moveTo>
                <a:lnTo>
                  <a:pt x="20637" y="132340"/>
                </a:lnTo>
                <a:lnTo>
                  <a:pt x="20637" y="0"/>
                </a:lnTo>
                <a:lnTo>
                  <a:pt x="0" y="0"/>
                </a:lnTo>
                <a:lnTo>
                  <a:pt x="0" y="13234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30661" y="4327641"/>
            <a:ext cx="20955" cy="814069"/>
          </a:xfrm>
          <a:custGeom>
            <a:avLst/>
            <a:gdLst/>
            <a:ahLst/>
            <a:cxnLst/>
            <a:rect l="l" t="t" r="r" b="b"/>
            <a:pathLst>
              <a:path w="20955" h="814070">
                <a:moveTo>
                  <a:pt x="0" y="813751"/>
                </a:moveTo>
                <a:lnTo>
                  <a:pt x="20637" y="813751"/>
                </a:lnTo>
                <a:lnTo>
                  <a:pt x="20637" y="0"/>
                </a:lnTo>
                <a:lnTo>
                  <a:pt x="0" y="0"/>
                </a:lnTo>
                <a:lnTo>
                  <a:pt x="0" y="813751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45314" y="9384338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5" h="132715">
                <a:moveTo>
                  <a:pt x="0" y="132340"/>
                </a:moveTo>
                <a:lnTo>
                  <a:pt x="20637" y="132340"/>
                </a:lnTo>
                <a:lnTo>
                  <a:pt x="20637" y="0"/>
                </a:lnTo>
                <a:lnTo>
                  <a:pt x="0" y="0"/>
                </a:lnTo>
                <a:lnTo>
                  <a:pt x="0" y="13234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45314" y="4327641"/>
            <a:ext cx="20955" cy="814069"/>
          </a:xfrm>
          <a:custGeom>
            <a:avLst/>
            <a:gdLst/>
            <a:ahLst/>
            <a:cxnLst/>
            <a:rect l="l" t="t" r="r" b="b"/>
            <a:pathLst>
              <a:path w="20955" h="814070">
                <a:moveTo>
                  <a:pt x="0" y="813751"/>
                </a:moveTo>
                <a:lnTo>
                  <a:pt x="20637" y="813751"/>
                </a:lnTo>
                <a:lnTo>
                  <a:pt x="20637" y="0"/>
                </a:lnTo>
                <a:lnTo>
                  <a:pt x="0" y="0"/>
                </a:lnTo>
                <a:lnTo>
                  <a:pt x="0" y="813751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59965" y="9384338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4" h="132715">
                <a:moveTo>
                  <a:pt x="0" y="132340"/>
                </a:moveTo>
                <a:lnTo>
                  <a:pt x="20637" y="132340"/>
                </a:lnTo>
                <a:lnTo>
                  <a:pt x="20637" y="0"/>
                </a:lnTo>
                <a:lnTo>
                  <a:pt x="0" y="0"/>
                </a:lnTo>
                <a:lnTo>
                  <a:pt x="0" y="13234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59965" y="4327641"/>
            <a:ext cx="20955" cy="814069"/>
          </a:xfrm>
          <a:custGeom>
            <a:avLst/>
            <a:gdLst/>
            <a:ahLst/>
            <a:cxnLst/>
            <a:rect l="l" t="t" r="r" b="b"/>
            <a:pathLst>
              <a:path w="20954" h="814070">
                <a:moveTo>
                  <a:pt x="0" y="813751"/>
                </a:moveTo>
                <a:lnTo>
                  <a:pt x="20637" y="813751"/>
                </a:lnTo>
                <a:lnTo>
                  <a:pt x="20637" y="0"/>
                </a:lnTo>
                <a:lnTo>
                  <a:pt x="0" y="0"/>
                </a:lnTo>
                <a:lnTo>
                  <a:pt x="0" y="813751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735371" y="9181579"/>
            <a:ext cx="2552700" cy="20955"/>
          </a:xfrm>
          <a:custGeom>
            <a:avLst/>
            <a:gdLst/>
            <a:ahLst/>
            <a:cxnLst/>
            <a:rect l="l" t="t" r="r" b="b"/>
            <a:pathLst>
              <a:path w="2552700" h="20954">
                <a:moveTo>
                  <a:pt x="0" y="20637"/>
                </a:moveTo>
                <a:lnTo>
                  <a:pt x="2552628" y="20637"/>
                </a:lnTo>
                <a:lnTo>
                  <a:pt x="2552628" y="0"/>
                </a:lnTo>
                <a:lnTo>
                  <a:pt x="0" y="0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735371" y="8298294"/>
            <a:ext cx="2552700" cy="20955"/>
          </a:xfrm>
          <a:custGeom>
            <a:avLst/>
            <a:gdLst/>
            <a:ahLst/>
            <a:cxnLst/>
            <a:rect l="l" t="t" r="r" b="b"/>
            <a:pathLst>
              <a:path w="2552700" h="20954">
                <a:moveTo>
                  <a:pt x="0" y="20637"/>
                </a:moveTo>
                <a:lnTo>
                  <a:pt x="2552628" y="20637"/>
                </a:lnTo>
                <a:lnTo>
                  <a:pt x="2552628" y="0"/>
                </a:lnTo>
                <a:lnTo>
                  <a:pt x="0" y="0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735371" y="7412945"/>
            <a:ext cx="2552700" cy="20955"/>
          </a:xfrm>
          <a:custGeom>
            <a:avLst/>
            <a:gdLst/>
            <a:ahLst/>
            <a:cxnLst/>
            <a:rect l="l" t="t" r="r" b="b"/>
            <a:pathLst>
              <a:path w="2552700" h="20954">
                <a:moveTo>
                  <a:pt x="0" y="20637"/>
                </a:moveTo>
                <a:lnTo>
                  <a:pt x="2552628" y="20637"/>
                </a:lnTo>
                <a:lnTo>
                  <a:pt x="2552628" y="0"/>
                </a:lnTo>
                <a:lnTo>
                  <a:pt x="0" y="0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35371" y="6527597"/>
            <a:ext cx="2552700" cy="20955"/>
          </a:xfrm>
          <a:custGeom>
            <a:avLst/>
            <a:gdLst/>
            <a:ahLst/>
            <a:cxnLst/>
            <a:rect l="l" t="t" r="r" b="b"/>
            <a:pathLst>
              <a:path w="2552700" h="20954">
                <a:moveTo>
                  <a:pt x="0" y="20637"/>
                </a:moveTo>
                <a:lnTo>
                  <a:pt x="2552628" y="20637"/>
                </a:lnTo>
                <a:lnTo>
                  <a:pt x="2552628" y="0"/>
                </a:lnTo>
                <a:lnTo>
                  <a:pt x="0" y="0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51267" y="5644313"/>
            <a:ext cx="2837180" cy="20955"/>
          </a:xfrm>
          <a:custGeom>
            <a:avLst/>
            <a:gdLst/>
            <a:ahLst/>
            <a:cxnLst/>
            <a:rect l="l" t="t" r="r" b="b"/>
            <a:pathLst>
              <a:path w="2837180" h="20954">
                <a:moveTo>
                  <a:pt x="0" y="20637"/>
                </a:moveTo>
                <a:lnTo>
                  <a:pt x="2836732" y="20637"/>
                </a:lnTo>
                <a:lnTo>
                  <a:pt x="2836732" y="0"/>
                </a:lnTo>
                <a:lnTo>
                  <a:pt x="0" y="0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28642" y="4758965"/>
            <a:ext cx="5959475" cy="20955"/>
          </a:xfrm>
          <a:custGeom>
            <a:avLst/>
            <a:gdLst/>
            <a:ahLst/>
            <a:cxnLst/>
            <a:rect l="l" t="t" r="r" b="b"/>
            <a:pathLst>
              <a:path w="5959475" h="20954">
                <a:moveTo>
                  <a:pt x="0" y="20637"/>
                </a:moveTo>
                <a:lnTo>
                  <a:pt x="0" y="0"/>
                </a:lnTo>
                <a:lnTo>
                  <a:pt x="5959358" y="0"/>
                </a:lnTo>
                <a:lnTo>
                  <a:pt x="5959358" y="20637"/>
                </a:lnTo>
                <a:lnTo>
                  <a:pt x="0" y="20637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9438219" y="5415015"/>
            <a:ext cx="6304915" cy="3977004"/>
            <a:chOff x="9438219" y="5415015"/>
            <a:chExt cx="6304915" cy="3977004"/>
          </a:xfrm>
        </p:grpSpPr>
        <p:sp>
          <p:nvSpPr>
            <p:cNvPr id="24" name="object 24"/>
            <p:cNvSpPr/>
            <p:nvPr/>
          </p:nvSpPr>
          <p:spPr>
            <a:xfrm>
              <a:off x="10006427" y="5703261"/>
              <a:ext cx="5728970" cy="3681095"/>
            </a:xfrm>
            <a:custGeom>
              <a:avLst/>
              <a:gdLst/>
              <a:ahLst/>
              <a:cxnLst/>
              <a:rect l="l" t="t" r="r" b="b"/>
              <a:pathLst>
                <a:path w="5728969" h="3681095">
                  <a:moveTo>
                    <a:pt x="5728944" y="3681076"/>
                  </a:moveTo>
                  <a:lnTo>
                    <a:pt x="0" y="3681076"/>
                  </a:lnTo>
                  <a:lnTo>
                    <a:pt x="0" y="0"/>
                  </a:lnTo>
                  <a:lnTo>
                    <a:pt x="5728944" y="0"/>
                  </a:lnTo>
                  <a:lnTo>
                    <a:pt x="5728944" y="3681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999116" y="5695962"/>
              <a:ext cx="5743575" cy="3695700"/>
            </a:xfrm>
            <a:custGeom>
              <a:avLst/>
              <a:gdLst/>
              <a:ahLst/>
              <a:cxnLst/>
              <a:rect l="l" t="t" r="r" b="b"/>
              <a:pathLst>
                <a:path w="5743575" h="3695700">
                  <a:moveTo>
                    <a:pt x="5743562" y="0"/>
                  </a:moveTo>
                  <a:lnTo>
                    <a:pt x="5728932" y="0"/>
                  </a:lnTo>
                  <a:lnTo>
                    <a:pt x="5452148" y="0"/>
                  </a:lnTo>
                  <a:lnTo>
                    <a:pt x="5452148" y="14617"/>
                  </a:lnTo>
                  <a:lnTo>
                    <a:pt x="5728932" y="14617"/>
                  </a:lnTo>
                  <a:lnTo>
                    <a:pt x="5728932" y="3681069"/>
                  </a:lnTo>
                  <a:lnTo>
                    <a:pt x="14617" y="3681069"/>
                  </a:lnTo>
                  <a:lnTo>
                    <a:pt x="14617" y="3407448"/>
                  </a:lnTo>
                  <a:lnTo>
                    <a:pt x="0" y="3407448"/>
                  </a:lnTo>
                  <a:lnTo>
                    <a:pt x="0" y="3695687"/>
                  </a:lnTo>
                  <a:lnTo>
                    <a:pt x="14617" y="3695687"/>
                  </a:lnTo>
                  <a:lnTo>
                    <a:pt x="5728932" y="3695687"/>
                  </a:lnTo>
                  <a:lnTo>
                    <a:pt x="5743562" y="3695687"/>
                  </a:lnTo>
                  <a:lnTo>
                    <a:pt x="5743562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722319" y="5422328"/>
              <a:ext cx="5728970" cy="3681095"/>
            </a:xfrm>
            <a:custGeom>
              <a:avLst/>
              <a:gdLst/>
              <a:ahLst/>
              <a:cxnLst/>
              <a:rect l="l" t="t" r="r" b="b"/>
              <a:pathLst>
                <a:path w="5728969" h="3681095">
                  <a:moveTo>
                    <a:pt x="5728944" y="0"/>
                  </a:moveTo>
                  <a:lnTo>
                    <a:pt x="0" y="0"/>
                  </a:lnTo>
                  <a:lnTo>
                    <a:pt x="0" y="275920"/>
                  </a:lnTo>
                  <a:lnTo>
                    <a:pt x="0" y="3681082"/>
                  </a:lnTo>
                  <a:lnTo>
                    <a:pt x="5728944" y="3681082"/>
                  </a:lnTo>
                  <a:lnTo>
                    <a:pt x="5728944" y="275920"/>
                  </a:lnTo>
                  <a:lnTo>
                    <a:pt x="5728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715004" y="5415025"/>
              <a:ext cx="5743575" cy="3695700"/>
            </a:xfrm>
            <a:custGeom>
              <a:avLst/>
              <a:gdLst/>
              <a:ahLst/>
              <a:cxnLst/>
              <a:rect l="l" t="t" r="r" b="b"/>
              <a:pathLst>
                <a:path w="5743575" h="3695700">
                  <a:moveTo>
                    <a:pt x="5743562" y="0"/>
                  </a:moveTo>
                  <a:lnTo>
                    <a:pt x="5728944" y="0"/>
                  </a:lnTo>
                  <a:lnTo>
                    <a:pt x="5452148" y="0"/>
                  </a:lnTo>
                  <a:lnTo>
                    <a:pt x="5452148" y="14617"/>
                  </a:lnTo>
                  <a:lnTo>
                    <a:pt x="5728944" y="14617"/>
                  </a:lnTo>
                  <a:lnTo>
                    <a:pt x="5728944" y="3681069"/>
                  </a:lnTo>
                  <a:lnTo>
                    <a:pt x="14617" y="3681069"/>
                  </a:lnTo>
                  <a:lnTo>
                    <a:pt x="14617" y="3407448"/>
                  </a:lnTo>
                  <a:lnTo>
                    <a:pt x="0" y="3407448"/>
                  </a:lnTo>
                  <a:lnTo>
                    <a:pt x="0" y="3695700"/>
                  </a:lnTo>
                  <a:lnTo>
                    <a:pt x="14617" y="3695700"/>
                  </a:lnTo>
                  <a:lnTo>
                    <a:pt x="5728944" y="3695700"/>
                  </a:lnTo>
                  <a:lnTo>
                    <a:pt x="5743562" y="3695700"/>
                  </a:lnTo>
                  <a:lnTo>
                    <a:pt x="5743562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438219" y="5698243"/>
              <a:ext cx="5728970" cy="3124835"/>
            </a:xfrm>
            <a:custGeom>
              <a:avLst/>
              <a:gdLst/>
              <a:ahLst/>
              <a:cxnLst/>
              <a:rect l="l" t="t" r="r" b="b"/>
              <a:pathLst>
                <a:path w="5728969" h="3124834">
                  <a:moveTo>
                    <a:pt x="0" y="3124225"/>
                  </a:moveTo>
                  <a:lnTo>
                    <a:pt x="5728944" y="3124225"/>
                  </a:lnTo>
                  <a:lnTo>
                    <a:pt x="5728944" y="0"/>
                  </a:lnTo>
                  <a:lnTo>
                    <a:pt x="0" y="0"/>
                  </a:lnTo>
                  <a:lnTo>
                    <a:pt x="0" y="3124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430908" y="5134081"/>
            <a:ext cx="5743575" cy="3695700"/>
            <a:chOff x="9430908" y="5134081"/>
            <a:chExt cx="5743575" cy="3695700"/>
          </a:xfrm>
        </p:grpSpPr>
        <p:sp>
          <p:nvSpPr>
            <p:cNvPr id="30" name="object 30"/>
            <p:cNvSpPr/>
            <p:nvPr/>
          </p:nvSpPr>
          <p:spPr>
            <a:xfrm>
              <a:off x="9438219" y="5141392"/>
              <a:ext cx="5728970" cy="28575"/>
            </a:xfrm>
            <a:custGeom>
              <a:avLst/>
              <a:gdLst/>
              <a:ahLst/>
              <a:cxnLst/>
              <a:rect l="l" t="t" r="r" b="b"/>
              <a:pathLst>
                <a:path w="5728969" h="28575">
                  <a:moveTo>
                    <a:pt x="0" y="28570"/>
                  </a:moveTo>
                  <a:lnTo>
                    <a:pt x="5728944" y="28570"/>
                  </a:lnTo>
                  <a:lnTo>
                    <a:pt x="5728944" y="0"/>
                  </a:lnTo>
                  <a:lnTo>
                    <a:pt x="0" y="0"/>
                  </a:lnTo>
                  <a:lnTo>
                    <a:pt x="0" y="28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430905" y="5134088"/>
              <a:ext cx="5743575" cy="3695700"/>
            </a:xfrm>
            <a:custGeom>
              <a:avLst/>
              <a:gdLst/>
              <a:ahLst/>
              <a:cxnLst/>
              <a:rect l="l" t="t" r="r" b="b"/>
              <a:pathLst>
                <a:path w="5743575" h="3695700">
                  <a:moveTo>
                    <a:pt x="5743562" y="0"/>
                  </a:moveTo>
                  <a:lnTo>
                    <a:pt x="5728944" y="0"/>
                  </a:lnTo>
                  <a:lnTo>
                    <a:pt x="5728944" y="14617"/>
                  </a:lnTo>
                  <a:lnTo>
                    <a:pt x="5728944" y="3681069"/>
                  </a:lnTo>
                  <a:lnTo>
                    <a:pt x="14617" y="3681069"/>
                  </a:lnTo>
                  <a:lnTo>
                    <a:pt x="14617" y="14617"/>
                  </a:lnTo>
                  <a:lnTo>
                    <a:pt x="5728944" y="14617"/>
                  </a:lnTo>
                  <a:lnTo>
                    <a:pt x="5728944" y="0"/>
                  </a:lnTo>
                  <a:lnTo>
                    <a:pt x="14617" y="0"/>
                  </a:lnTo>
                  <a:lnTo>
                    <a:pt x="0" y="0"/>
                  </a:lnTo>
                  <a:lnTo>
                    <a:pt x="0" y="3695700"/>
                  </a:lnTo>
                  <a:lnTo>
                    <a:pt x="14617" y="3695700"/>
                  </a:lnTo>
                  <a:lnTo>
                    <a:pt x="5728944" y="3695700"/>
                  </a:lnTo>
                  <a:lnTo>
                    <a:pt x="5743562" y="3695700"/>
                  </a:lnTo>
                  <a:lnTo>
                    <a:pt x="5743562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38584" y="5169963"/>
              <a:ext cx="5728335" cy="528320"/>
            </a:xfrm>
            <a:custGeom>
              <a:avLst/>
              <a:gdLst/>
              <a:ahLst/>
              <a:cxnLst/>
              <a:rect l="l" t="t" r="r" b="b"/>
              <a:pathLst>
                <a:path w="5728334" h="528320">
                  <a:moveTo>
                    <a:pt x="5728208" y="528280"/>
                  </a:moveTo>
                  <a:lnTo>
                    <a:pt x="0" y="528280"/>
                  </a:lnTo>
                  <a:lnTo>
                    <a:pt x="0" y="0"/>
                  </a:lnTo>
                  <a:lnTo>
                    <a:pt x="5728208" y="0"/>
                  </a:lnTo>
                  <a:lnTo>
                    <a:pt x="5728208" y="52828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431274" y="5162651"/>
              <a:ext cx="5742940" cy="542925"/>
            </a:xfrm>
            <a:custGeom>
              <a:avLst/>
              <a:gdLst/>
              <a:ahLst/>
              <a:cxnLst/>
              <a:rect l="l" t="t" r="r" b="b"/>
              <a:pathLst>
                <a:path w="5742940" h="542925">
                  <a:moveTo>
                    <a:pt x="5742825" y="0"/>
                  </a:moveTo>
                  <a:lnTo>
                    <a:pt x="5728208" y="0"/>
                  </a:lnTo>
                  <a:lnTo>
                    <a:pt x="14617" y="0"/>
                  </a:lnTo>
                  <a:lnTo>
                    <a:pt x="0" y="0"/>
                  </a:lnTo>
                  <a:lnTo>
                    <a:pt x="0" y="542925"/>
                  </a:lnTo>
                  <a:lnTo>
                    <a:pt x="14617" y="542925"/>
                  </a:lnTo>
                  <a:lnTo>
                    <a:pt x="14617" y="14643"/>
                  </a:lnTo>
                  <a:lnTo>
                    <a:pt x="5728208" y="14643"/>
                  </a:lnTo>
                  <a:lnTo>
                    <a:pt x="5728208" y="542925"/>
                  </a:lnTo>
                  <a:lnTo>
                    <a:pt x="5742825" y="542925"/>
                  </a:lnTo>
                  <a:lnTo>
                    <a:pt x="5742825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38484" y="5317060"/>
              <a:ext cx="180975" cy="180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92809" y="5317060"/>
              <a:ext cx="180975" cy="180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147134" y="5317060"/>
              <a:ext cx="180975" cy="180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45894" y="5676076"/>
              <a:ext cx="5713587" cy="31432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910082" y="1325007"/>
            <a:ext cx="3575050" cy="2254250"/>
          </a:xfrm>
          <a:prstGeom prst="rect"/>
        </p:spPr>
        <p:txBody>
          <a:bodyPr wrap="square" lIns="0" tIns="220980" rIns="0" bIns="0" rtlCol="0" vert="horz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740"/>
              </a:spcBef>
            </a:pPr>
            <a:r>
              <a:rPr dirty="0" sz="8000" spc="600">
                <a:solidFill>
                  <a:srgbClr val="363252"/>
                </a:solidFill>
              </a:rPr>
              <a:t>About  </a:t>
            </a:r>
            <a:r>
              <a:rPr dirty="0" sz="8000" spc="605">
                <a:solidFill>
                  <a:srgbClr val="363252"/>
                </a:solidFill>
              </a:rPr>
              <a:t>P</a:t>
            </a:r>
            <a:r>
              <a:rPr dirty="0" sz="8000" spc="850">
                <a:solidFill>
                  <a:srgbClr val="363252"/>
                </a:solidFill>
              </a:rPr>
              <a:t>r</a:t>
            </a:r>
            <a:r>
              <a:rPr dirty="0" sz="8000" spc="450">
                <a:solidFill>
                  <a:srgbClr val="363252"/>
                </a:solidFill>
              </a:rPr>
              <a:t>o</a:t>
            </a:r>
            <a:r>
              <a:rPr dirty="0" sz="8000" spc="-1270">
                <a:solidFill>
                  <a:srgbClr val="363252"/>
                </a:solidFill>
              </a:rPr>
              <a:t>j</a:t>
            </a:r>
            <a:r>
              <a:rPr dirty="0" sz="8000" spc="-5">
                <a:solidFill>
                  <a:srgbClr val="363252"/>
                </a:solidFill>
              </a:rPr>
              <a:t>e</a:t>
            </a:r>
            <a:r>
              <a:rPr dirty="0" sz="8000" spc="200">
                <a:solidFill>
                  <a:srgbClr val="363252"/>
                </a:solidFill>
              </a:rPr>
              <a:t>c</a:t>
            </a:r>
            <a:r>
              <a:rPr dirty="0" sz="8000" spc="780">
                <a:solidFill>
                  <a:srgbClr val="363252"/>
                </a:solidFill>
              </a:rPr>
              <a:t>t</a:t>
            </a:r>
            <a:endParaRPr sz="8000"/>
          </a:p>
        </p:txBody>
      </p:sp>
      <p:sp>
        <p:nvSpPr>
          <p:cNvPr id="39" name="object 39"/>
          <p:cNvSpPr/>
          <p:nvPr/>
        </p:nvSpPr>
        <p:spPr>
          <a:xfrm>
            <a:off x="1511678" y="2077053"/>
            <a:ext cx="8306434" cy="0"/>
          </a:xfrm>
          <a:custGeom>
            <a:avLst/>
            <a:gdLst/>
            <a:ahLst/>
            <a:cxnLst/>
            <a:rect l="l" t="t" r="r" b="b"/>
            <a:pathLst>
              <a:path w="8306434" h="0">
                <a:moveTo>
                  <a:pt x="0" y="0"/>
                </a:moveTo>
                <a:lnTo>
                  <a:pt x="8305835" y="0"/>
                </a:lnTo>
              </a:path>
            </a:pathLst>
          </a:custGeom>
          <a:ln w="19352">
            <a:solidFill>
              <a:srgbClr val="5E5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95820" y="1638750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83" y="247053"/>
                </a:lnTo>
                <a:lnTo>
                  <a:pt x="37705" y="219469"/>
                </a:lnTo>
                <a:lnTo>
                  <a:pt x="10121" y="178591"/>
                </a:lnTo>
                <a:lnTo>
                  <a:pt x="0" y="128587"/>
                </a:lnTo>
                <a:lnTo>
                  <a:pt x="10121" y="78583"/>
                </a:lnTo>
                <a:lnTo>
                  <a:pt x="37705" y="37705"/>
                </a:lnTo>
                <a:lnTo>
                  <a:pt x="78583" y="10121"/>
                </a:lnTo>
                <a:lnTo>
                  <a:pt x="128587" y="0"/>
                </a:lnTo>
                <a:lnTo>
                  <a:pt x="178591" y="10121"/>
                </a:lnTo>
                <a:lnTo>
                  <a:pt x="189000" y="17145"/>
                </a:lnTo>
                <a:lnTo>
                  <a:pt x="128587" y="17145"/>
                </a:lnTo>
                <a:lnTo>
                  <a:pt x="85250" y="25916"/>
                </a:lnTo>
                <a:lnTo>
                  <a:pt x="49822" y="49822"/>
                </a:lnTo>
                <a:lnTo>
                  <a:pt x="25916" y="85250"/>
                </a:lnTo>
                <a:lnTo>
                  <a:pt x="17145" y="128587"/>
                </a:lnTo>
                <a:lnTo>
                  <a:pt x="25916" y="171924"/>
                </a:lnTo>
                <a:lnTo>
                  <a:pt x="49822" y="207352"/>
                </a:lnTo>
                <a:lnTo>
                  <a:pt x="85250" y="231258"/>
                </a:lnTo>
                <a:lnTo>
                  <a:pt x="128587" y="240030"/>
                </a:lnTo>
                <a:lnTo>
                  <a:pt x="189000" y="240030"/>
                </a:lnTo>
                <a:lnTo>
                  <a:pt x="178591" y="247053"/>
                </a:lnTo>
                <a:lnTo>
                  <a:pt x="128587" y="257175"/>
                </a:lnTo>
                <a:close/>
              </a:path>
              <a:path w="257175" h="257175">
                <a:moveTo>
                  <a:pt x="189000" y="240030"/>
                </a:moveTo>
                <a:lnTo>
                  <a:pt x="128587" y="240030"/>
                </a:lnTo>
                <a:lnTo>
                  <a:pt x="171924" y="231258"/>
                </a:lnTo>
                <a:lnTo>
                  <a:pt x="207352" y="207352"/>
                </a:lnTo>
                <a:lnTo>
                  <a:pt x="231258" y="171924"/>
                </a:lnTo>
                <a:lnTo>
                  <a:pt x="240030" y="128587"/>
                </a:lnTo>
                <a:lnTo>
                  <a:pt x="231258" y="85250"/>
                </a:lnTo>
                <a:lnTo>
                  <a:pt x="207352" y="49822"/>
                </a:lnTo>
                <a:lnTo>
                  <a:pt x="171924" y="25916"/>
                </a:lnTo>
                <a:lnTo>
                  <a:pt x="128587" y="17145"/>
                </a:lnTo>
                <a:lnTo>
                  <a:pt x="189000" y="17145"/>
                </a:lnTo>
                <a:lnTo>
                  <a:pt x="219469" y="37705"/>
                </a:lnTo>
                <a:lnTo>
                  <a:pt x="247053" y="78583"/>
                </a:lnTo>
                <a:lnTo>
                  <a:pt x="257175" y="128587"/>
                </a:lnTo>
                <a:lnTo>
                  <a:pt x="247053" y="178591"/>
                </a:lnTo>
                <a:lnTo>
                  <a:pt x="219469" y="219469"/>
                </a:lnTo>
                <a:lnTo>
                  <a:pt x="189000" y="24003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4235" y="1638750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83" y="247053"/>
                </a:lnTo>
                <a:lnTo>
                  <a:pt x="37705" y="219469"/>
                </a:lnTo>
                <a:lnTo>
                  <a:pt x="10121" y="178591"/>
                </a:lnTo>
                <a:lnTo>
                  <a:pt x="0" y="128587"/>
                </a:lnTo>
                <a:lnTo>
                  <a:pt x="10121" y="78583"/>
                </a:lnTo>
                <a:lnTo>
                  <a:pt x="37705" y="37705"/>
                </a:lnTo>
                <a:lnTo>
                  <a:pt x="78583" y="10121"/>
                </a:lnTo>
                <a:lnTo>
                  <a:pt x="128587" y="0"/>
                </a:lnTo>
                <a:lnTo>
                  <a:pt x="178591" y="10121"/>
                </a:lnTo>
                <a:lnTo>
                  <a:pt x="189000" y="17145"/>
                </a:lnTo>
                <a:lnTo>
                  <a:pt x="128587" y="17145"/>
                </a:lnTo>
                <a:lnTo>
                  <a:pt x="85250" y="25916"/>
                </a:lnTo>
                <a:lnTo>
                  <a:pt x="49822" y="49822"/>
                </a:lnTo>
                <a:lnTo>
                  <a:pt x="25916" y="85250"/>
                </a:lnTo>
                <a:lnTo>
                  <a:pt x="17145" y="128587"/>
                </a:lnTo>
                <a:lnTo>
                  <a:pt x="25916" y="171924"/>
                </a:lnTo>
                <a:lnTo>
                  <a:pt x="49822" y="207352"/>
                </a:lnTo>
                <a:lnTo>
                  <a:pt x="85250" y="231258"/>
                </a:lnTo>
                <a:lnTo>
                  <a:pt x="128587" y="240030"/>
                </a:lnTo>
                <a:lnTo>
                  <a:pt x="189000" y="240030"/>
                </a:lnTo>
                <a:lnTo>
                  <a:pt x="178591" y="247053"/>
                </a:lnTo>
                <a:lnTo>
                  <a:pt x="128587" y="257175"/>
                </a:lnTo>
                <a:close/>
              </a:path>
              <a:path w="257175" h="257175">
                <a:moveTo>
                  <a:pt x="189000" y="240030"/>
                </a:moveTo>
                <a:lnTo>
                  <a:pt x="128587" y="240030"/>
                </a:lnTo>
                <a:lnTo>
                  <a:pt x="171924" y="231258"/>
                </a:lnTo>
                <a:lnTo>
                  <a:pt x="207352" y="207352"/>
                </a:lnTo>
                <a:lnTo>
                  <a:pt x="231258" y="171924"/>
                </a:lnTo>
                <a:lnTo>
                  <a:pt x="240030" y="128587"/>
                </a:lnTo>
                <a:lnTo>
                  <a:pt x="231258" y="85250"/>
                </a:lnTo>
                <a:lnTo>
                  <a:pt x="207352" y="49822"/>
                </a:lnTo>
                <a:lnTo>
                  <a:pt x="171924" y="25916"/>
                </a:lnTo>
                <a:lnTo>
                  <a:pt x="128587" y="17145"/>
                </a:lnTo>
                <a:lnTo>
                  <a:pt x="189000" y="17145"/>
                </a:lnTo>
                <a:lnTo>
                  <a:pt x="219469" y="37705"/>
                </a:lnTo>
                <a:lnTo>
                  <a:pt x="247053" y="78583"/>
                </a:lnTo>
                <a:lnTo>
                  <a:pt x="257175" y="128587"/>
                </a:lnTo>
                <a:lnTo>
                  <a:pt x="247053" y="178591"/>
                </a:lnTo>
                <a:lnTo>
                  <a:pt x="219469" y="219469"/>
                </a:lnTo>
                <a:lnTo>
                  <a:pt x="189000" y="24003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32650" y="1638750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83" y="247053"/>
                </a:lnTo>
                <a:lnTo>
                  <a:pt x="37705" y="219469"/>
                </a:lnTo>
                <a:lnTo>
                  <a:pt x="10121" y="178591"/>
                </a:lnTo>
                <a:lnTo>
                  <a:pt x="0" y="128587"/>
                </a:lnTo>
                <a:lnTo>
                  <a:pt x="10121" y="78583"/>
                </a:lnTo>
                <a:lnTo>
                  <a:pt x="37705" y="37705"/>
                </a:lnTo>
                <a:lnTo>
                  <a:pt x="78583" y="10121"/>
                </a:lnTo>
                <a:lnTo>
                  <a:pt x="128587" y="0"/>
                </a:lnTo>
                <a:lnTo>
                  <a:pt x="178591" y="10121"/>
                </a:lnTo>
                <a:lnTo>
                  <a:pt x="189000" y="17145"/>
                </a:lnTo>
                <a:lnTo>
                  <a:pt x="128587" y="17145"/>
                </a:lnTo>
                <a:lnTo>
                  <a:pt x="85250" y="25916"/>
                </a:lnTo>
                <a:lnTo>
                  <a:pt x="49822" y="49822"/>
                </a:lnTo>
                <a:lnTo>
                  <a:pt x="25916" y="85250"/>
                </a:lnTo>
                <a:lnTo>
                  <a:pt x="17145" y="128587"/>
                </a:lnTo>
                <a:lnTo>
                  <a:pt x="25916" y="171924"/>
                </a:lnTo>
                <a:lnTo>
                  <a:pt x="49822" y="207352"/>
                </a:lnTo>
                <a:lnTo>
                  <a:pt x="85250" y="231258"/>
                </a:lnTo>
                <a:lnTo>
                  <a:pt x="128587" y="240030"/>
                </a:lnTo>
                <a:lnTo>
                  <a:pt x="189000" y="240030"/>
                </a:lnTo>
                <a:lnTo>
                  <a:pt x="178591" y="247053"/>
                </a:lnTo>
                <a:lnTo>
                  <a:pt x="128587" y="257175"/>
                </a:lnTo>
                <a:close/>
              </a:path>
              <a:path w="257175" h="257175">
                <a:moveTo>
                  <a:pt x="189000" y="240030"/>
                </a:moveTo>
                <a:lnTo>
                  <a:pt x="128587" y="240030"/>
                </a:lnTo>
                <a:lnTo>
                  <a:pt x="171924" y="231258"/>
                </a:lnTo>
                <a:lnTo>
                  <a:pt x="207352" y="207352"/>
                </a:lnTo>
                <a:lnTo>
                  <a:pt x="231258" y="171924"/>
                </a:lnTo>
                <a:lnTo>
                  <a:pt x="240030" y="128587"/>
                </a:lnTo>
                <a:lnTo>
                  <a:pt x="231258" y="85250"/>
                </a:lnTo>
                <a:lnTo>
                  <a:pt x="207352" y="49822"/>
                </a:lnTo>
                <a:lnTo>
                  <a:pt x="171924" y="25916"/>
                </a:lnTo>
                <a:lnTo>
                  <a:pt x="128587" y="17145"/>
                </a:lnTo>
                <a:lnTo>
                  <a:pt x="189000" y="17145"/>
                </a:lnTo>
                <a:lnTo>
                  <a:pt x="219469" y="37705"/>
                </a:lnTo>
                <a:lnTo>
                  <a:pt x="247053" y="78583"/>
                </a:lnTo>
                <a:lnTo>
                  <a:pt x="257175" y="128587"/>
                </a:lnTo>
                <a:lnTo>
                  <a:pt x="247053" y="178591"/>
                </a:lnTo>
                <a:lnTo>
                  <a:pt x="219469" y="219469"/>
                </a:lnTo>
                <a:lnTo>
                  <a:pt x="189000" y="240030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83120" y="3072775"/>
            <a:ext cx="753999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Online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Test App is a type of 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Application where Students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Can 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Attend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a Test for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Practice.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At a 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specific time, examine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gets a 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message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to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begin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the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exam.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Test Will  be of MCQ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Type. Examiner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Can Set the 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Questions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and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Student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Can </a:t>
            </a:r>
            <a:r>
              <a:rPr dirty="0" sz="2750" spc="-15" b="1">
                <a:solidFill>
                  <a:srgbClr val="363252"/>
                </a:solidFill>
                <a:latin typeface="Courier New"/>
                <a:cs typeface="Courier New"/>
              </a:rPr>
              <a:t>Attend</a:t>
            </a:r>
            <a:r>
              <a:rPr dirty="0" sz="275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750" spc="-10" b="1">
                <a:solidFill>
                  <a:srgbClr val="363252"/>
                </a:solidFill>
                <a:latin typeface="Courier New"/>
                <a:cs typeface="Courier New"/>
              </a:rPr>
              <a:t>it.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413668"/>
            <a:ext cx="884555" cy="1830070"/>
          </a:xfrm>
          <a:custGeom>
            <a:avLst/>
            <a:gdLst/>
            <a:ahLst/>
            <a:cxnLst/>
            <a:rect l="l" t="t" r="r" b="b"/>
            <a:pathLst>
              <a:path w="884555" h="1830070">
                <a:moveTo>
                  <a:pt x="0" y="1829609"/>
                </a:moveTo>
                <a:lnTo>
                  <a:pt x="0" y="2063"/>
                </a:lnTo>
                <a:lnTo>
                  <a:pt x="21473" y="0"/>
                </a:lnTo>
                <a:lnTo>
                  <a:pt x="89526" y="18093"/>
                </a:lnTo>
                <a:lnTo>
                  <a:pt x="141942" y="69045"/>
                </a:lnTo>
                <a:lnTo>
                  <a:pt x="157635" y="106733"/>
                </a:lnTo>
                <a:lnTo>
                  <a:pt x="177812" y="150880"/>
                </a:lnTo>
                <a:lnTo>
                  <a:pt x="209547" y="184241"/>
                </a:lnTo>
                <a:lnTo>
                  <a:pt x="249375" y="205599"/>
                </a:lnTo>
                <a:lnTo>
                  <a:pt x="293833" y="213739"/>
                </a:lnTo>
                <a:lnTo>
                  <a:pt x="582734" y="213739"/>
                </a:lnTo>
                <a:lnTo>
                  <a:pt x="600226" y="241530"/>
                </a:lnTo>
                <a:lnTo>
                  <a:pt x="611159" y="275946"/>
                </a:lnTo>
                <a:lnTo>
                  <a:pt x="612623" y="313586"/>
                </a:lnTo>
                <a:lnTo>
                  <a:pt x="603139" y="353324"/>
                </a:lnTo>
                <a:lnTo>
                  <a:pt x="593625" y="400851"/>
                </a:lnTo>
                <a:lnTo>
                  <a:pt x="599746" y="446467"/>
                </a:lnTo>
                <a:lnTo>
                  <a:pt x="619418" y="487154"/>
                </a:lnTo>
                <a:lnTo>
                  <a:pt x="650555" y="519899"/>
                </a:lnTo>
                <a:lnTo>
                  <a:pt x="691073" y="541683"/>
                </a:lnTo>
                <a:lnTo>
                  <a:pt x="738887" y="549492"/>
                </a:lnTo>
                <a:lnTo>
                  <a:pt x="779424" y="554617"/>
                </a:lnTo>
                <a:lnTo>
                  <a:pt x="814150" y="569246"/>
                </a:lnTo>
                <a:lnTo>
                  <a:pt x="842533" y="591600"/>
                </a:lnTo>
                <a:lnTo>
                  <a:pt x="864038" y="619898"/>
                </a:lnTo>
                <a:lnTo>
                  <a:pt x="878131" y="652361"/>
                </a:lnTo>
                <a:lnTo>
                  <a:pt x="884277" y="687209"/>
                </a:lnTo>
                <a:lnTo>
                  <a:pt x="881943" y="722662"/>
                </a:lnTo>
                <a:lnTo>
                  <a:pt x="870595" y="756941"/>
                </a:lnTo>
                <a:lnTo>
                  <a:pt x="849698" y="788264"/>
                </a:lnTo>
                <a:lnTo>
                  <a:pt x="818718" y="814853"/>
                </a:lnTo>
                <a:lnTo>
                  <a:pt x="783079" y="847701"/>
                </a:lnTo>
                <a:lnTo>
                  <a:pt x="761206" y="888217"/>
                </a:lnTo>
                <a:lnTo>
                  <a:pt x="753189" y="932720"/>
                </a:lnTo>
                <a:lnTo>
                  <a:pt x="759121" y="977530"/>
                </a:lnTo>
                <a:lnTo>
                  <a:pt x="779094" y="1018965"/>
                </a:lnTo>
                <a:lnTo>
                  <a:pt x="813199" y="1053347"/>
                </a:lnTo>
                <a:lnTo>
                  <a:pt x="842946" y="1081264"/>
                </a:lnTo>
                <a:lnTo>
                  <a:pt x="862404" y="1113492"/>
                </a:lnTo>
                <a:lnTo>
                  <a:pt x="872190" y="1148268"/>
                </a:lnTo>
                <a:lnTo>
                  <a:pt x="872920" y="1183830"/>
                </a:lnTo>
                <a:lnTo>
                  <a:pt x="865209" y="1218416"/>
                </a:lnTo>
                <a:lnTo>
                  <a:pt x="826928" y="1277611"/>
                </a:lnTo>
                <a:lnTo>
                  <a:pt x="762274" y="1311755"/>
                </a:lnTo>
                <a:lnTo>
                  <a:pt x="721597" y="1315028"/>
                </a:lnTo>
                <a:lnTo>
                  <a:pt x="673437" y="1320583"/>
                </a:lnTo>
                <a:lnTo>
                  <a:pt x="631970" y="1340450"/>
                </a:lnTo>
                <a:lnTo>
                  <a:pt x="599414" y="1371707"/>
                </a:lnTo>
                <a:lnTo>
                  <a:pt x="577987" y="1411429"/>
                </a:lnTo>
                <a:lnTo>
                  <a:pt x="569906" y="1456691"/>
                </a:lnTo>
                <a:lnTo>
                  <a:pt x="577387" y="1504571"/>
                </a:lnTo>
                <a:lnTo>
                  <a:pt x="585036" y="1544707"/>
                </a:lnTo>
                <a:lnTo>
                  <a:pt x="581852" y="1582259"/>
                </a:lnTo>
                <a:lnTo>
                  <a:pt x="569362" y="1616167"/>
                </a:lnTo>
                <a:lnTo>
                  <a:pt x="559482" y="1630402"/>
                </a:lnTo>
                <a:lnTo>
                  <a:pt x="262168" y="1630402"/>
                </a:lnTo>
                <a:lnTo>
                  <a:pt x="217416" y="1636516"/>
                </a:lnTo>
                <a:lnTo>
                  <a:pt x="176710" y="1656002"/>
                </a:lnTo>
                <a:lnTo>
                  <a:pt x="143587" y="1687817"/>
                </a:lnTo>
                <a:lnTo>
                  <a:pt x="121582" y="1730920"/>
                </a:lnTo>
                <a:lnTo>
                  <a:pt x="104201" y="1767860"/>
                </a:lnTo>
                <a:lnTo>
                  <a:pt x="79564" y="1796341"/>
                </a:lnTo>
                <a:lnTo>
                  <a:pt x="49533" y="1816403"/>
                </a:lnTo>
                <a:lnTo>
                  <a:pt x="15968" y="1828090"/>
                </a:lnTo>
                <a:lnTo>
                  <a:pt x="0" y="1829609"/>
                </a:lnTo>
                <a:close/>
              </a:path>
              <a:path w="884555" h="1830070">
                <a:moveTo>
                  <a:pt x="582734" y="213739"/>
                </a:moveTo>
                <a:lnTo>
                  <a:pt x="293833" y="213739"/>
                </a:lnTo>
                <a:lnTo>
                  <a:pt x="339455" y="207443"/>
                </a:lnTo>
                <a:lnTo>
                  <a:pt x="382778" y="185495"/>
                </a:lnTo>
                <a:lnTo>
                  <a:pt x="418588" y="165808"/>
                </a:lnTo>
                <a:lnTo>
                  <a:pt x="455280" y="157229"/>
                </a:lnTo>
                <a:lnTo>
                  <a:pt x="491377" y="158631"/>
                </a:lnTo>
                <a:lnTo>
                  <a:pt x="525398" y="168888"/>
                </a:lnTo>
                <a:lnTo>
                  <a:pt x="555866" y="186875"/>
                </a:lnTo>
                <a:lnTo>
                  <a:pt x="581302" y="211464"/>
                </a:lnTo>
                <a:lnTo>
                  <a:pt x="582734" y="213739"/>
                </a:lnTo>
                <a:close/>
              </a:path>
              <a:path w="884555" h="1830070">
                <a:moveTo>
                  <a:pt x="456890" y="1694163"/>
                </a:moveTo>
                <a:lnTo>
                  <a:pt x="420782" y="1693953"/>
                </a:lnTo>
                <a:lnTo>
                  <a:pt x="384532" y="1683740"/>
                </a:lnTo>
                <a:lnTo>
                  <a:pt x="349669" y="1662463"/>
                </a:lnTo>
                <a:lnTo>
                  <a:pt x="307431" y="1638704"/>
                </a:lnTo>
                <a:lnTo>
                  <a:pt x="262168" y="1630402"/>
                </a:lnTo>
                <a:lnTo>
                  <a:pt x="559482" y="1630402"/>
                </a:lnTo>
                <a:lnTo>
                  <a:pt x="549093" y="1645371"/>
                </a:lnTo>
                <a:lnTo>
                  <a:pt x="522573" y="1668812"/>
                </a:lnTo>
                <a:lnTo>
                  <a:pt x="491330" y="1685429"/>
                </a:lnTo>
                <a:lnTo>
                  <a:pt x="456890" y="1694163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1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1"/>
                </a:lnTo>
                <a:lnTo>
                  <a:pt x="0" y="770321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47" name="object 47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6826" y="9659599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891" y="485775"/>
                </a:moveTo>
                <a:lnTo>
                  <a:pt x="0" y="485775"/>
                </a:lnTo>
                <a:lnTo>
                  <a:pt x="0" y="0"/>
                </a:lnTo>
                <a:lnTo>
                  <a:pt x="2704891" y="0"/>
                </a:lnTo>
                <a:lnTo>
                  <a:pt x="2704891" y="485775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650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81992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31321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78663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7992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5333" y="6636715"/>
            <a:ext cx="20320" cy="3650615"/>
          </a:xfrm>
          <a:custGeom>
            <a:avLst/>
            <a:gdLst/>
            <a:ahLst/>
            <a:cxnLst/>
            <a:rect l="l" t="t" r="r" b="b"/>
            <a:pathLst>
              <a:path w="20320" h="3650615">
                <a:moveTo>
                  <a:pt x="0" y="0"/>
                </a:moveTo>
                <a:lnTo>
                  <a:pt x="19875" y="0"/>
                </a:lnTo>
                <a:lnTo>
                  <a:pt x="19875" y="3650284"/>
                </a:lnTo>
                <a:lnTo>
                  <a:pt x="0" y="3650284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607277" y="1235113"/>
            <a:ext cx="13649325" cy="9051925"/>
            <a:chOff x="3607277" y="1235113"/>
            <a:chExt cx="13649325" cy="9051925"/>
          </a:xfrm>
        </p:grpSpPr>
        <p:sp>
          <p:nvSpPr>
            <p:cNvPr id="9" name="object 9"/>
            <p:cNvSpPr/>
            <p:nvPr/>
          </p:nvSpPr>
          <p:spPr>
            <a:xfrm>
              <a:off x="3607270" y="6636727"/>
              <a:ext cx="5962650" cy="3650615"/>
            </a:xfrm>
            <a:custGeom>
              <a:avLst/>
              <a:gdLst/>
              <a:ahLst/>
              <a:cxnLst/>
              <a:rect l="l" t="t" r="r" b="b"/>
              <a:pathLst>
                <a:path w="5962650" h="3650615">
                  <a:moveTo>
                    <a:pt x="5962650" y="415391"/>
                  </a:moveTo>
                  <a:lnTo>
                    <a:pt x="435279" y="415391"/>
                  </a:lnTo>
                  <a:lnTo>
                    <a:pt x="435279" y="0"/>
                  </a:lnTo>
                  <a:lnTo>
                    <a:pt x="415404" y="0"/>
                  </a:lnTo>
                  <a:lnTo>
                    <a:pt x="415404" y="415391"/>
                  </a:lnTo>
                  <a:lnTo>
                    <a:pt x="0" y="415391"/>
                  </a:lnTo>
                  <a:lnTo>
                    <a:pt x="0" y="435267"/>
                  </a:lnTo>
                  <a:lnTo>
                    <a:pt x="415404" y="435267"/>
                  </a:lnTo>
                  <a:lnTo>
                    <a:pt x="415404" y="1268044"/>
                  </a:lnTo>
                  <a:lnTo>
                    <a:pt x="0" y="1268044"/>
                  </a:lnTo>
                  <a:lnTo>
                    <a:pt x="0" y="1287919"/>
                  </a:lnTo>
                  <a:lnTo>
                    <a:pt x="415404" y="1287919"/>
                  </a:lnTo>
                  <a:lnTo>
                    <a:pt x="415404" y="2118715"/>
                  </a:lnTo>
                  <a:lnTo>
                    <a:pt x="0" y="2118715"/>
                  </a:lnTo>
                  <a:lnTo>
                    <a:pt x="0" y="2138591"/>
                  </a:lnTo>
                  <a:lnTo>
                    <a:pt x="415404" y="2138591"/>
                  </a:lnTo>
                  <a:lnTo>
                    <a:pt x="415404" y="3650272"/>
                  </a:lnTo>
                  <a:lnTo>
                    <a:pt x="435279" y="3650272"/>
                  </a:lnTo>
                  <a:lnTo>
                    <a:pt x="435279" y="2138591"/>
                  </a:lnTo>
                  <a:lnTo>
                    <a:pt x="5962650" y="2138591"/>
                  </a:lnTo>
                  <a:lnTo>
                    <a:pt x="5962650" y="2118715"/>
                  </a:lnTo>
                  <a:lnTo>
                    <a:pt x="435279" y="2118715"/>
                  </a:lnTo>
                  <a:lnTo>
                    <a:pt x="435279" y="1287919"/>
                  </a:lnTo>
                  <a:lnTo>
                    <a:pt x="5962650" y="1287919"/>
                  </a:lnTo>
                  <a:lnTo>
                    <a:pt x="5962650" y="1268044"/>
                  </a:lnTo>
                  <a:lnTo>
                    <a:pt x="435279" y="1268044"/>
                  </a:lnTo>
                  <a:lnTo>
                    <a:pt x="435279" y="435267"/>
                  </a:lnTo>
                  <a:lnTo>
                    <a:pt x="5962650" y="435267"/>
                  </a:lnTo>
                  <a:lnTo>
                    <a:pt x="5962650" y="415391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90992" y="1235125"/>
              <a:ext cx="9365615" cy="7319645"/>
            </a:xfrm>
            <a:custGeom>
              <a:avLst/>
              <a:gdLst/>
              <a:ahLst/>
              <a:cxnLst/>
              <a:rect l="l" t="t" r="r" b="b"/>
              <a:pathLst>
                <a:path w="9365615" h="7319645">
                  <a:moveTo>
                    <a:pt x="9365399" y="549783"/>
                  </a:moveTo>
                  <a:lnTo>
                    <a:pt x="9361856" y="501586"/>
                  </a:lnTo>
                  <a:lnTo>
                    <a:pt x="9351543" y="455549"/>
                  </a:lnTo>
                  <a:lnTo>
                    <a:pt x="9334983" y="412178"/>
                  </a:lnTo>
                  <a:lnTo>
                    <a:pt x="9312681" y="372008"/>
                  </a:lnTo>
                  <a:lnTo>
                    <a:pt x="9285160" y="335534"/>
                  </a:lnTo>
                  <a:lnTo>
                    <a:pt x="9252915" y="303263"/>
                  </a:lnTo>
                  <a:lnTo>
                    <a:pt x="9216466" y="275717"/>
                  </a:lnTo>
                  <a:lnTo>
                    <a:pt x="9176334" y="253403"/>
                  </a:lnTo>
                  <a:lnTo>
                    <a:pt x="9171800" y="251675"/>
                  </a:lnTo>
                  <a:lnTo>
                    <a:pt x="9168066" y="234988"/>
                  </a:lnTo>
                  <a:lnTo>
                    <a:pt x="9151328" y="191173"/>
                  </a:lnTo>
                  <a:lnTo>
                    <a:pt x="9128785" y="150583"/>
                  </a:lnTo>
                  <a:lnTo>
                    <a:pt x="9100947" y="113728"/>
                  </a:lnTo>
                  <a:lnTo>
                    <a:pt x="9068359" y="81127"/>
                  </a:lnTo>
                  <a:lnTo>
                    <a:pt x="9031503" y="53301"/>
                  </a:lnTo>
                  <a:lnTo>
                    <a:pt x="8990914" y="30746"/>
                  </a:lnTo>
                  <a:lnTo>
                    <a:pt x="8947099" y="14008"/>
                  </a:lnTo>
                  <a:lnTo>
                    <a:pt x="8900592" y="3581"/>
                  </a:lnTo>
                  <a:lnTo>
                    <a:pt x="8851887" y="0"/>
                  </a:lnTo>
                  <a:lnTo>
                    <a:pt x="330200" y="0"/>
                  </a:lnTo>
                  <a:lnTo>
                    <a:pt x="281495" y="3581"/>
                  </a:lnTo>
                  <a:lnTo>
                    <a:pt x="234988" y="14008"/>
                  </a:lnTo>
                  <a:lnTo>
                    <a:pt x="191173" y="30746"/>
                  </a:lnTo>
                  <a:lnTo>
                    <a:pt x="150583" y="53301"/>
                  </a:lnTo>
                  <a:lnTo>
                    <a:pt x="113728" y="81127"/>
                  </a:lnTo>
                  <a:lnTo>
                    <a:pt x="81127" y="113728"/>
                  </a:lnTo>
                  <a:lnTo>
                    <a:pt x="53301" y="150583"/>
                  </a:lnTo>
                  <a:lnTo>
                    <a:pt x="30759" y="191173"/>
                  </a:lnTo>
                  <a:lnTo>
                    <a:pt x="14008" y="234988"/>
                  </a:lnTo>
                  <a:lnTo>
                    <a:pt x="3594" y="281508"/>
                  </a:lnTo>
                  <a:lnTo>
                    <a:pt x="0" y="330200"/>
                  </a:lnTo>
                  <a:lnTo>
                    <a:pt x="0" y="6803961"/>
                  </a:lnTo>
                  <a:lnTo>
                    <a:pt x="3594" y="6852666"/>
                  </a:lnTo>
                  <a:lnTo>
                    <a:pt x="14008" y="6899186"/>
                  </a:lnTo>
                  <a:lnTo>
                    <a:pt x="30759" y="6942988"/>
                  </a:lnTo>
                  <a:lnTo>
                    <a:pt x="53301" y="6983577"/>
                  </a:lnTo>
                  <a:lnTo>
                    <a:pt x="81127" y="7020433"/>
                  </a:lnTo>
                  <a:lnTo>
                    <a:pt x="113728" y="7053034"/>
                  </a:lnTo>
                  <a:lnTo>
                    <a:pt x="150583" y="7080872"/>
                  </a:lnTo>
                  <a:lnTo>
                    <a:pt x="191173" y="7103415"/>
                  </a:lnTo>
                  <a:lnTo>
                    <a:pt x="234988" y="7120166"/>
                  </a:lnTo>
                  <a:lnTo>
                    <a:pt x="280708" y="7130415"/>
                  </a:lnTo>
                  <a:lnTo>
                    <a:pt x="302717" y="7170052"/>
                  </a:lnTo>
                  <a:lnTo>
                    <a:pt x="330238" y="7206526"/>
                  </a:lnTo>
                  <a:lnTo>
                    <a:pt x="362483" y="7238797"/>
                  </a:lnTo>
                  <a:lnTo>
                    <a:pt x="398919" y="7266343"/>
                  </a:lnTo>
                  <a:lnTo>
                    <a:pt x="439064" y="7288657"/>
                  </a:lnTo>
                  <a:lnTo>
                    <a:pt x="482396" y="7305243"/>
                  </a:lnTo>
                  <a:lnTo>
                    <a:pt x="528396" y="7315555"/>
                  </a:lnTo>
                  <a:lnTo>
                    <a:pt x="576554" y="7319111"/>
                  </a:lnTo>
                  <a:lnTo>
                    <a:pt x="9038831" y="7319111"/>
                  </a:lnTo>
                  <a:lnTo>
                    <a:pt x="9087002" y="7315555"/>
                  </a:lnTo>
                  <a:lnTo>
                    <a:pt x="9133002" y="7305243"/>
                  </a:lnTo>
                  <a:lnTo>
                    <a:pt x="9176334" y="7288657"/>
                  </a:lnTo>
                  <a:lnTo>
                    <a:pt x="9216466" y="7266343"/>
                  </a:lnTo>
                  <a:lnTo>
                    <a:pt x="9252915" y="7238797"/>
                  </a:lnTo>
                  <a:lnTo>
                    <a:pt x="9285160" y="7206526"/>
                  </a:lnTo>
                  <a:lnTo>
                    <a:pt x="9312681" y="7170052"/>
                  </a:lnTo>
                  <a:lnTo>
                    <a:pt x="9334983" y="7129869"/>
                  </a:lnTo>
                  <a:lnTo>
                    <a:pt x="9351543" y="7086511"/>
                  </a:lnTo>
                  <a:lnTo>
                    <a:pt x="9361856" y="7040486"/>
                  </a:lnTo>
                  <a:lnTo>
                    <a:pt x="9365399" y="6992290"/>
                  </a:lnTo>
                  <a:lnTo>
                    <a:pt x="9365399" y="549783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24525" y="1262274"/>
              <a:ext cx="9115425" cy="7077075"/>
            </a:xfrm>
            <a:custGeom>
              <a:avLst/>
              <a:gdLst/>
              <a:ahLst/>
              <a:cxnLst/>
              <a:rect l="l" t="t" r="r" b="b"/>
              <a:pathLst>
                <a:path w="9115425" h="7077075">
                  <a:moveTo>
                    <a:pt x="8788759" y="7077054"/>
                  </a:moveTo>
                  <a:lnTo>
                    <a:pt x="326561" y="7077054"/>
                  </a:lnTo>
                  <a:lnTo>
                    <a:pt x="278397" y="7073504"/>
                  </a:lnTo>
                  <a:lnTo>
                    <a:pt x="232396" y="7063193"/>
                  </a:lnTo>
                  <a:lnTo>
                    <a:pt x="189069" y="7046632"/>
                  </a:lnTo>
                  <a:lnTo>
                    <a:pt x="148927" y="7024333"/>
                  </a:lnTo>
                  <a:lnTo>
                    <a:pt x="112480" y="6996805"/>
                  </a:lnTo>
                  <a:lnTo>
                    <a:pt x="80239" y="6964560"/>
                  </a:lnTo>
                  <a:lnTo>
                    <a:pt x="52715" y="6928109"/>
                  </a:lnTo>
                  <a:lnTo>
                    <a:pt x="30418" y="6887962"/>
                  </a:lnTo>
                  <a:lnTo>
                    <a:pt x="13859" y="6844630"/>
                  </a:lnTo>
                  <a:lnTo>
                    <a:pt x="3550" y="6798624"/>
                  </a:lnTo>
                  <a:lnTo>
                    <a:pt x="0" y="6750454"/>
                  </a:lnTo>
                  <a:lnTo>
                    <a:pt x="0" y="326599"/>
                  </a:lnTo>
                  <a:lnTo>
                    <a:pt x="3550" y="278430"/>
                  </a:lnTo>
                  <a:lnTo>
                    <a:pt x="13859" y="232424"/>
                  </a:lnTo>
                  <a:lnTo>
                    <a:pt x="30418" y="189092"/>
                  </a:lnTo>
                  <a:lnTo>
                    <a:pt x="52715" y="148945"/>
                  </a:lnTo>
                  <a:lnTo>
                    <a:pt x="80239" y="112493"/>
                  </a:lnTo>
                  <a:lnTo>
                    <a:pt x="112480" y="80249"/>
                  </a:lnTo>
                  <a:lnTo>
                    <a:pt x="148927" y="52721"/>
                  </a:lnTo>
                  <a:lnTo>
                    <a:pt x="189069" y="30422"/>
                  </a:lnTo>
                  <a:lnTo>
                    <a:pt x="232396" y="13861"/>
                  </a:lnTo>
                  <a:lnTo>
                    <a:pt x="278397" y="3550"/>
                  </a:lnTo>
                  <a:lnTo>
                    <a:pt x="326561" y="0"/>
                  </a:lnTo>
                  <a:lnTo>
                    <a:pt x="8788759" y="0"/>
                  </a:lnTo>
                  <a:lnTo>
                    <a:pt x="8836923" y="3550"/>
                  </a:lnTo>
                  <a:lnTo>
                    <a:pt x="8882923" y="13861"/>
                  </a:lnTo>
                  <a:lnTo>
                    <a:pt x="8926250" y="30422"/>
                  </a:lnTo>
                  <a:lnTo>
                    <a:pt x="8966392" y="52721"/>
                  </a:lnTo>
                  <a:lnTo>
                    <a:pt x="9002839" y="80249"/>
                  </a:lnTo>
                  <a:lnTo>
                    <a:pt x="9035081" y="112493"/>
                  </a:lnTo>
                  <a:lnTo>
                    <a:pt x="9062605" y="148945"/>
                  </a:lnTo>
                  <a:lnTo>
                    <a:pt x="9084902" y="189092"/>
                  </a:lnTo>
                  <a:lnTo>
                    <a:pt x="9101460" y="232424"/>
                  </a:lnTo>
                  <a:lnTo>
                    <a:pt x="9111770" y="278430"/>
                  </a:lnTo>
                  <a:lnTo>
                    <a:pt x="9115320" y="326599"/>
                  </a:lnTo>
                  <a:lnTo>
                    <a:pt x="9115320" y="6750454"/>
                  </a:lnTo>
                  <a:lnTo>
                    <a:pt x="9111770" y="6798624"/>
                  </a:lnTo>
                  <a:lnTo>
                    <a:pt x="9101460" y="6844630"/>
                  </a:lnTo>
                  <a:lnTo>
                    <a:pt x="9084902" y="6887962"/>
                  </a:lnTo>
                  <a:lnTo>
                    <a:pt x="9062605" y="6928109"/>
                  </a:lnTo>
                  <a:lnTo>
                    <a:pt x="9035081" y="6964560"/>
                  </a:lnTo>
                  <a:lnTo>
                    <a:pt x="9002839" y="6996805"/>
                  </a:lnTo>
                  <a:lnTo>
                    <a:pt x="8966392" y="7024333"/>
                  </a:lnTo>
                  <a:lnTo>
                    <a:pt x="8926250" y="7046632"/>
                  </a:lnTo>
                  <a:lnTo>
                    <a:pt x="8882923" y="7063193"/>
                  </a:lnTo>
                  <a:lnTo>
                    <a:pt x="8836923" y="7073504"/>
                  </a:lnTo>
                  <a:lnTo>
                    <a:pt x="8788759" y="7077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00489" y="1927375"/>
              <a:ext cx="9163685" cy="0"/>
            </a:xfrm>
            <a:custGeom>
              <a:avLst/>
              <a:gdLst/>
              <a:ahLst/>
              <a:cxnLst/>
              <a:rect l="l" t="t" r="r" b="b"/>
              <a:pathLst>
                <a:path w="9163685" h="0">
                  <a:moveTo>
                    <a:pt x="0" y="0"/>
                  </a:moveTo>
                  <a:lnTo>
                    <a:pt x="9163088" y="0"/>
                  </a:lnTo>
                </a:path>
              </a:pathLst>
            </a:custGeom>
            <a:ln w="17542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14817" y="1445932"/>
              <a:ext cx="1098550" cy="285750"/>
            </a:xfrm>
            <a:custGeom>
              <a:avLst/>
              <a:gdLst/>
              <a:ahLst/>
              <a:cxnLst/>
              <a:rect l="l" t="t" r="r" b="b"/>
              <a:pathLst>
                <a:path w="1098550" h="285750">
                  <a:moveTo>
                    <a:pt x="285750" y="142875"/>
                  </a:moveTo>
                  <a:lnTo>
                    <a:pt x="278447" y="97764"/>
                  </a:lnTo>
                  <a:lnTo>
                    <a:pt x="266700" y="75082"/>
                  </a:lnTo>
                  <a:lnTo>
                    <a:pt x="266700" y="142875"/>
                  </a:lnTo>
                  <a:lnTo>
                    <a:pt x="256946" y="191033"/>
                  </a:lnTo>
                  <a:lnTo>
                    <a:pt x="230390" y="230390"/>
                  </a:lnTo>
                  <a:lnTo>
                    <a:pt x="191020" y="256959"/>
                  </a:lnTo>
                  <a:lnTo>
                    <a:pt x="142875" y="266700"/>
                  </a:lnTo>
                  <a:lnTo>
                    <a:pt x="94716" y="256959"/>
                  </a:lnTo>
                  <a:lnTo>
                    <a:pt x="55346" y="230390"/>
                  </a:lnTo>
                  <a:lnTo>
                    <a:pt x="28790" y="191033"/>
                  </a:lnTo>
                  <a:lnTo>
                    <a:pt x="19050" y="142875"/>
                  </a:lnTo>
                  <a:lnTo>
                    <a:pt x="28790" y="94729"/>
                  </a:lnTo>
                  <a:lnTo>
                    <a:pt x="55346" y="55359"/>
                  </a:lnTo>
                  <a:lnTo>
                    <a:pt x="94716" y="28803"/>
                  </a:lnTo>
                  <a:lnTo>
                    <a:pt x="142875" y="19050"/>
                  </a:lnTo>
                  <a:lnTo>
                    <a:pt x="191020" y="28803"/>
                  </a:lnTo>
                  <a:lnTo>
                    <a:pt x="230390" y="55359"/>
                  </a:lnTo>
                  <a:lnTo>
                    <a:pt x="256946" y="94729"/>
                  </a:lnTo>
                  <a:lnTo>
                    <a:pt x="266700" y="142875"/>
                  </a:lnTo>
                  <a:lnTo>
                    <a:pt x="266700" y="75082"/>
                  </a:lnTo>
                  <a:lnTo>
                    <a:pt x="227190" y="27609"/>
                  </a:lnTo>
                  <a:lnTo>
                    <a:pt x="187985" y="7302"/>
                  </a:lnTo>
                  <a:lnTo>
                    <a:pt x="142875" y="0"/>
                  </a:lnTo>
                  <a:lnTo>
                    <a:pt x="97751" y="7302"/>
                  </a:lnTo>
                  <a:lnTo>
                    <a:pt x="58547" y="27609"/>
                  </a:lnTo>
                  <a:lnTo>
                    <a:pt x="27597" y="58547"/>
                  </a:lnTo>
                  <a:lnTo>
                    <a:pt x="7289" y="97764"/>
                  </a:lnTo>
                  <a:lnTo>
                    <a:pt x="0" y="142875"/>
                  </a:lnTo>
                  <a:lnTo>
                    <a:pt x="7289" y="187985"/>
                  </a:lnTo>
                  <a:lnTo>
                    <a:pt x="27597" y="227203"/>
                  </a:lnTo>
                  <a:lnTo>
                    <a:pt x="58547" y="258152"/>
                  </a:lnTo>
                  <a:lnTo>
                    <a:pt x="97751" y="278460"/>
                  </a:lnTo>
                  <a:lnTo>
                    <a:pt x="142875" y="285750"/>
                  </a:lnTo>
                  <a:lnTo>
                    <a:pt x="187985" y="278460"/>
                  </a:lnTo>
                  <a:lnTo>
                    <a:pt x="210680" y="266700"/>
                  </a:lnTo>
                  <a:lnTo>
                    <a:pt x="227190" y="258152"/>
                  </a:lnTo>
                  <a:lnTo>
                    <a:pt x="258140" y="227203"/>
                  </a:lnTo>
                  <a:lnTo>
                    <a:pt x="278447" y="187985"/>
                  </a:lnTo>
                  <a:lnTo>
                    <a:pt x="285750" y="142875"/>
                  </a:lnTo>
                  <a:close/>
                </a:path>
                <a:path w="1098550" h="285750">
                  <a:moveTo>
                    <a:pt x="692048" y="142875"/>
                  </a:moveTo>
                  <a:lnTo>
                    <a:pt x="684745" y="97764"/>
                  </a:lnTo>
                  <a:lnTo>
                    <a:pt x="672998" y="75082"/>
                  </a:lnTo>
                  <a:lnTo>
                    <a:pt x="672998" y="142875"/>
                  </a:lnTo>
                  <a:lnTo>
                    <a:pt x="663244" y="191033"/>
                  </a:lnTo>
                  <a:lnTo>
                    <a:pt x="636689" y="230390"/>
                  </a:lnTo>
                  <a:lnTo>
                    <a:pt x="597319" y="256959"/>
                  </a:lnTo>
                  <a:lnTo>
                    <a:pt x="549173" y="266700"/>
                  </a:lnTo>
                  <a:lnTo>
                    <a:pt x="501015" y="256959"/>
                  </a:lnTo>
                  <a:lnTo>
                    <a:pt x="461645" y="230390"/>
                  </a:lnTo>
                  <a:lnTo>
                    <a:pt x="435089" y="191033"/>
                  </a:lnTo>
                  <a:lnTo>
                    <a:pt x="425348" y="142875"/>
                  </a:lnTo>
                  <a:lnTo>
                    <a:pt x="435089" y="94729"/>
                  </a:lnTo>
                  <a:lnTo>
                    <a:pt x="461645" y="55359"/>
                  </a:lnTo>
                  <a:lnTo>
                    <a:pt x="501015" y="28803"/>
                  </a:lnTo>
                  <a:lnTo>
                    <a:pt x="549173" y="19050"/>
                  </a:lnTo>
                  <a:lnTo>
                    <a:pt x="597319" y="28803"/>
                  </a:lnTo>
                  <a:lnTo>
                    <a:pt x="636689" y="55359"/>
                  </a:lnTo>
                  <a:lnTo>
                    <a:pt x="663244" y="94729"/>
                  </a:lnTo>
                  <a:lnTo>
                    <a:pt x="672998" y="142875"/>
                  </a:lnTo>
                  <a:lnTo>
                    <a:pt x="672998" y="75082"/>
                  </a:lnTo>
                  <a:lnTo>
                    <a:pt x="633488" y="27609"/>
                  </a:lnTo>
                  <a:lnTo>
                    <a:pt x="594283" y="7302"/>
                  </a:lnTo>
                  <a:lnTo>
                    <a:pt x="549173" y="0"/>
                  </a:lnTo>
                  <a:lnTo>
                    <a:pt x="504050" y="7302"/>
                  </a:lnTo>
                  <a:lnTo>
                    <a:pt x="464845" y="27609"/>
                  </a:lnTo>
                  <a:lnTo>
                    <a:pt x="433895" y="58547"/>
                  </a:lnTo>
                  <a:lnTo>
                    <a:pt x="413588" y="97764"/>
                  </a:lnTo>
                  <a:lnTo>
                    <a:pt x="406298" y="142875"/>
                  </a:lnTo>
                  <a:lnTo>
                    <a:pt x="413588" y="187985"/>
                  </a:lnTo>
                  <a:lnTo>
                    <a:pt x="433895" y="227203"/>
                  </a:lnTo>
                  <a:lnTo>
                    <a:pt x="464845" y="258152"/>
                  </a:lnTo>
                  <a:lnTo>
                    <a:pt x="504050" y="278460"/>
                  </a:lnTo>
                  <a:lnTo>
                    <a:pt x="549173" y="285750"/>
                  </a:lnTo>
                  <a:lnTo>
                    <a:pt x="594283" y="278460"/>
                  </a:lnTo>
                  <a:lnTo>
                    <a:pt x="616978" y="266700"/>
                  </a:lnTo>
                  <a:lnTo>
                    <a:pt x="633488" y="258152"/>
                  </a:lnTo>
                  <a:lnTo>
                    <a:pt x="664438" y="227203"/>
                  </a:lnTo>
                  <a:lnTo>
                    <a:pt x="684745" y="187985"/>
                  </a:lnTo>
                  <a:lnTo>
                    <a:pt x="692048" y="142875"/>
                  </a:lnTo>
                  <a:close/>
                </a:path>
                <a:path w="1098550" h="285750">
                  <a:moveTo>
                    <a:pt x="1098308" y="142875"/>
                  </a:moveTo>
                  <a:lnTo>
                    <a:pt x="1091018" y="97764"/>
                  </a:lnTo>
                  <a:lnTo>
                    <a:pt x="1079258" y="75057"/>
                  </a:lnTo>
                  <a:lnTo>
                    <a:pt x="1079258" y="142875"/>
                  </a:lnTo>
                  <a:lnTo>
                    <a:pt x="1069517" y="191033"/>
                  </a:lnTo>
                  <a:lnTo>
                    <a:pt x="1042949" y="230390"/>
                  </a:lnTo>
                  <a:lnTo>
                    <a:pt x="1003592" y="256959"/>
                  </a:lnTo>
                  <a:lnTo>
                    <a:pt x="955433" y="266700"/>
                  </a:lnTo>
                  <a:lnTo>
                    <a:pt x="907288" y="256959"/>
                  </a:lnTo>
                  <a:lnTo>
                    <a:pt x="867918" y="230390"/>
                  </a:lnTo>
                  <a:lnTo>
                    <a:pt x="841362" y="191033"/>
                  </a:lnTo>
                  <a:lnTo>
                    <a:pt x="831608" y="142875"/>
                  </a:lnTo>
                  <a:lnTo>
                    <a:pt x="841362" y="94729"/>
                  </a:lnTo>
                  <a:lnTo>
                    <a:pt x="867918" y="55359"/>
                  </a:lnTo>
                  <a:lnTo>
                    <a:pt x="907288" y="28803"/>
                  </a:lnTo>
                  <a:lnTo>
                    <a:pt x="955433" y="19050"/>
                  </a:lnTo>
                  <a:lnTo>
                    <a:pt x="1003592" y="28803"/>
                  </a:lnTo>
                  <a:lnTo>
                    <a:pt x="1042949" y="55359"/>
                  </a:lnTo>
                  <a:lnTo>
                    <a:pt x="1069517" y="94729"/>
                  </a:lnTo>
                  <a:lnTo>
                    <a:pt x="1079258" y="142875"/>
                  </a:lnTo>
                  <a:lnTo>
                    <a:pt x="1079258" y="75057"/>
                  </a:lnTo>
                  <a:lnTo>
                    <a:pt x="1039761" y="27609"/>
                  </a:lnTo>
                  <a:lnTo>
                    <a:pt x="1000544" y="7302"/>
                  </a:lnTo>
                  <a:lnTo>
                    <a:pt x="955433" y="0"/>
                  </a:lnTo>
                  <a:lnTo>
                    <a:pt x="910323" y="7302"/>
                  </a:lnTo>
                  <a:lnTo>
                    <a:pt x="871105" y="27609"/>
                  </a:lnTo>
                  <a:lnTo>
                    <a:pt x="840168" y="58547"/>
                  </a:lnTo>
                  <a:lnTo>
                    <a:pt x="819861" y="97764"/>
                  </a:lnTo>
                  <a:lnTo>
                    <a:pt x="812558" y="142875"/>
                  </a:lnTo>
                  <a:lnTo>
                    <a:pt x="819861" y="187985"/>
                  </a:lnTo>
                  <a:lnTo>
                    <a:pt x="840168" y="227203"/>
                  </a:lnTo>
                  <a:lnTo>
                    <a:pt x="871105" y="258152"/>
                  </a:lnTo>
                  <a:lnTo>
                    <a:pt x="910323" y="278460"/>
                  </a:lnTo>
                  <a:lnTo>
                    <a:pt x="955433" y="285750"/>
                  </a:lnTo>
                  <a:lnTo>
                    <a:pt x="1000544" y="278460"/>
                  </a:lnTo>
                  <a:lnTo>
                    <a:pt x="1023239" y="266700"/>
                  </a:lnTo>
                  <a:lnTo>
                    <a:pt x="1039761" y="258152"/>
                  </a:lnTo>
                  <a:lnTo>
                    <a:pt x="1070711" y="227203"/>
                  </a:lnTo>
                  <a:lnTo>
                    <a:pt x="1091018" y="187985"/>
                  </a:lnTo>
                  <a:lnTo>
                    <a:pt x="1098308" y="142875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21677" y="1731110"/>
            <a:ext cx="5655310" cy="321056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020"/>
              </a:spcBef>
            </a:pPr>
            <a:r>
              <a:rPr dirty="0" sz="7400" spc="545">
                <a:solidFill>
                  <a:srgbClr val="363252"/>
                </a:solidFill>
              </a:rPr>
              <a:t>Further</a:t>
            </a:r>
            <a:r>
              <a:rPr dirty="0" sz="7400" spc="-320">
                <a:solidFill>
                  <a:srgbClr val="363252"/>
                </a:solidFill>
              </a:rPr>
              <a:t> </a:t>
            </a:r>
            <a:r>
              <a:rPr dirty="0" sz="7400" spc="240">
                <a:solidFill>
                  <a:srgbClr val="363252"/>
                </a:solidFill>
              </a:rPr>
              <a:t>Info  </a:t>
            </a:r>
            <a:r>
              <a:rPr dirty="0" sz="7400" spc="550">
                <a:solidFill>
                  <a:srgbClr val="363252"/>
                </a:solidFill>
              </a:rPr>
              <a:t>About  </a:t>
            </a:r>
            <a:r>
              <a:rPr dirty="0" sz="7400" spc="210">
                <a:solidFill>
                  <a:srgbClr val="363252"/>
                </a:solidFill>
              </a:rPr>
              <a:t>Project</a:t>
            </a:r>
            <a:endParaRPr sz="7400"/>
          </a:p>
        </p:txBody>
      </p:sp>
      <p:sp>
        <p:nvSpPr>
          <p:cNvPr id="15" name="object 15"/>
          <p:cNvSpPr txBox="1"/>
          <p:nvPr/>
        </p:nvSpPr>
        <p:spPr>
          <a:xfrm>
            <a:off x="8611392" y="2500227"/>
            <a:ext cx="7926705" cy="234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It also makes checking the answer  secure and error free as</a:t>
            </a:r>
            <a:r>
              <a:rPr dirty="0" sz="3050" spc="-9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computers  are more accurate than men and  provide fast</a:t>
            </a:r>
            <a:r>
              <a:rPr dirty="0" sz="3050" spc="-3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results.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6182" y="5405351"/>
            <a:ext cx="7229475" cy="234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25000"/>
              </a:lnSpc>
              <a:spcBef>
                <a:spcPts val="100"/>
              </a:spcBef>
            </a:pP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The user of the Online Test App  will get the updated version  </a:t>
            </a:r>
            <a:r>
              <a:rPr dirty="0" sz="3050" spc="-10" b="1">
                <a:solidFill>
                  <a:srgbClr val="363252"/>
                </a:solidFill>
                <a:latin typeface="Courier New"/>
                <a:cs typeface="Courier New"/>
              </a:rPr>
              <a:t>automatically </a:t>
            </a: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During Test</a:t>
            </a:r>
            <a:r>
              <a:rPr dirty="0" sz="3050" spc="-2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Via</a:t>
            </a:r>
            <a:endParaRPr sz="3050">
              <a:latin typeface="Courier New"/>
              <a:cs typeface="Courier New"/>
            </a:endParaRPr>
          </a:p>
          <a:p>
            <a:pPr marL="2452370">
              <a:lnSpc>
                <a:spcPct val="100000"/>
              </a:lnSpc>
              <a:spcBef>
                <a:spcPts val="915"/>
              </a:spcBef>
            </a:pPr>
            <a:r>
              <a:rPr dirty="0" sz="3050" spc="-5" b="1">
                <a:solidFill>
                  <a:srgbClr val="363252"/>
                </a:solidFill>
                <a:latin typeface="Courier New"/>
                <a:cs typeface="Courier New"/>
              </a:rPr>
              <a:t>Examiner.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1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1"/>
                </a:lnTo>
                <a:lnTo>
                  <a:pt x="0" y="770321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838188" y="6557893"/>
            <a:ext cx="8897620" cy="3479165"/>
            <a:chOff x="6838188" y="6557893"/>
            <a:chExt cx="8897620" cy="3479165"/>
          </a:xfrm>
        </p:grpSpPr>
        <p:sp>
          <p:nvSpPr>
            <p:cNvPr id="19" name="object 19"/>
            <p:cNvSpPr/>
            <p:nvPr/>
          </p:nvSpPr>
          <p:spPr>
            <a:xfrm>
              <a:off x="6849022" y="6568727"/>
              <a:ext cx="1759585" cy="1759585"/>
            </a:xfrm>
            <a:custGeom>
              <a:avLst/>
              <a:gdLst/>
              <a:ahLst/>
              <a:cxnLst/>
              <a:rect l="l" t="t" r="r" b="b"/>
              <a:pathLst>
                <a:path w="1759584" h="1759584">
                  <a:moveTo>
                    <a:pt x="879753" y="1759507"/>
                  </a:moveTo>
                  <a:lnTo>
                    <a:pt x="831530" y="1758204"/>
                  </a:lnTo>
                  <a:lnTo>
                    <a:pt x="783980" y="1754339"/>
                  </a:lnTo>
                  <a:lnTo>
                    <a:pt x="737172" y="1747979"/>
                  </a:lnTo>
                  <a:lnTo>
                    <a:pt x="691174" y="1739193"/>
                  </a:lnTo>
                  <a:lnTo>
                    <a:pt x="646051" y="1728047"/>
                  </a:lnTo>
                  <a:lnTo>
                    <a:pt x="601872" y="1714609"/>
                  </a:lnTo>
                  <a:lnTo>
                    <a:pt x="558705" y="1698947"/>
                  </a:lnTo>
                  <a:lnTo>
                    <a:pt x="516616" y="1681127"/>
                  </a:lnTo>
                  <a:lnTo>
                    <a:pt x="475673" y="1661217"/>
                  </a:lnTo>
                  <a:lnTo>
                    <a:pt x="435944" y="1639285"/>
                  </a:lnTo>
                  <a:lnTo>
                    <a:pt x="397495" y="1615398"/>
                  </a:lnTo>
                  <a:lnTo>
                    <a:pt x="360395" y="1589623"/>
                  </a:lnTo>
                  <a:lnTo>
                    <a:pt x="324711" y="1562029"/>
                  </a:lnTo>
                  <a:lnTo>
                    <a:pt x="290509" y="1532681"/>
                  </a:lnTo>
                  <a:lnTo>
                    <a:pt x="257858" y="1501648"/>
                  </a:lnTo>
                  <a:lnTo>
                    <a:pt x="226825" y="1468997"/>
                  </a:lnTo>
                  <a:lnTo>
                    <a:pt x="197478" y="1434796"/>
                  </a:lnTo>
                  <a:lnTo>
                    <a:pt x="169883" y="1399111"/>
                  </a:lnTo>
                  <a:lnTo>
                    <a:pt x="144108" y="1362011"/>
                  </a:lnTo>
                  <a:lnTo>
                    <a:pt x="120221" y="1323563"/>
                  </a:lnTo>
                  <a:lnTo>
                    <a:pt x="98289" y="1283833"/>
                  </a:lnTo>
                  <a:lnTo>
                    <a:pt x="78380" y="1242890"/>
                  </a:lnTo>
                  <a:lnTo>
                    <a:pt x="60560" y="1200802"/>
                  </a:lnTo>
                  <a:lnTo>
                    <a:pt x="44897" y="1157634"/>
                  </a:lnTo>
                  <a:lnTo>
                    <a:pt x="31459" y="1113455"/>
                  </a:lnTo>
                  <a:lnTo>
                    <a:pt x="20314" y="1068333"/>
                  </a:lnTo>
                  <a:lnTo>
                    <a:pt x="11527" y="1022334"/>
                  </a:lnTo>
                  <a:lnTo>
                    <a:pt x="5168" y="975526"/>
                  </a:lnTo>
                  <a:lnTo>
                    <a:pt x="1303" y="927977"/>
                  </a:lnTo>
                  <a:lnTo>
                    <a:pt x="0" y="879753"/>
                  </a:lnTo>
                  <a:lnTo>
                    <a:pt x="1303" y="831530"/>
                  </a:lnTo>
                  <a:lnTo>
                    <a:pt x="5168" y="783980"/>
                  </a:lnTo>
                  <a:lnTo>
                    <a:pt x="11527" y="737172"/>
                  </a:lnTo>
                  <a:lnTo>
                    <a:pt x="20314" y="691174"/>
                  </a:lnTo>
                  <a:lnTo>
                    <a:pt x="31459" y="646051"/>
                  </a:lnTo>
                  <a:lnTo>
                    <a:pt x="44897" y="601872"/>
                  </a:lnTo>
                  <a:lnTo>
                    <a:pt x="60560" y="558705"/>
                  </a:lnTo>
                  <a:lnTo>
                    <a:pt x="78380" y="516616"/>
                  </a:lnTo>
                  <a:lnTo>
                    <a:pt x="98289" y="475673"/>
                  </a:lnTo>
                  <a:lnTo>
                    <a:pt x="120221" y="435944"/>
                  </a:lnTo>
                  <a:lnTo>
                    <a:pt x="144108" y="397495"/>
                  </a:lnTo>
                  <a:lnTo>
                    <a:pt x="169883" y="360395"/>
                  </a:lnTo>
                  <a:lnTo>
                    <a:pt x="197478" y="324711"/>
                  </a:lnTo>
                  <a:lnTo>
                    <a:pt x="226825" y="290509"/>
                  </a:lnTo>
                  <a:lnTo>
                    <a:pt x="257858" y="257858"/>
                  </a:lnTo>
                  <a:lnTo>
                    <a:pt x="290509" y="226825"/>
                  </a:lnTo>
                  <a:lnTo>
                    <a:pt x="324711" y="197478"/>
                  </a:lnTo>
                  <a:lnTo>
                    <a:pt x="360395" y="169883"/>
                  </a:lnTo>
                  <a:lnTo>
                    <a:pt x="397495" y="144108"/>
                  </a:lnTo>
                  <a:lnTo>
                    <a:pt x="435944" y="120221"/>
                  </a:lnTo>
                  <a:lnTo>
                    <a:pt x="475673" y="98289"/>
                  </a:lnTo>
                  <a:lnTo>
                    <a:pt x="516616" y="78380"/>
                  </a:lnTo>
                  <a:lnTo>
                    <a:pt x="558705" y="60560"/>
                  </a:lnTo>
                  <a:lnTo>
                    <a:pt x="601872" y="44897"/>
                  </a:lnTo>
                  <a:lnTo>
                    <a:pt x="646051" y="31459"/>
                  </a:lnTo>
                  <a:lnTo>
                    <a:pt x="691174" y="20314"/>
                  </a:lnTo>
                  <a:lnTo>
                    <a:pt x="737172" y="11527"/>
                  </a:lnTo>
                  <a:lnTo>
                    <a:pt x="783980" y="5168"/>
                  </a:lnTo>
                  <a:lnTo>
                    <a:pt x="831530" y="1303"/>
                  </a:lnTo>
                  <a:lnTo>
                    <a:pt x="879753" y="0"/>
                  </a:lnTo>
                  <a:lnTo>
                    <a:pt x="927977" y="1303"/>
                  </a:lnTo>
                  <a:lnTo>
                    <a:pt x="975526" y="5168"/>
                  </a:lnTo>
                  <a:lnTo>
                    <a:pt x="1022334" y="11527"/>
                  </a:lnTo>
                  <a:lnTo>
                    <a:pt x="1068333" y="20314"/>
                  </a:lnTo>
                  <a:lnTo>
                    <a:pt x="1113455" y="31459"/>
                  </a:lnTo>
                  <a:lnTo>
                    <a:pt x="1157634" y="44897"/>
                  </a:lnTo>
                  <a:lnTo>
                    <a:pt x="1200802" y="60560"/>
                  </a:lnTo>
                  <a:lnTo>
                    <a:pt x="1242890" y="78380"/>
                  </a:lnTo>
                  <a:lnTo>
                    <a:pt x="1283833" y="98289"/>
                  </a:lnTo>
                  <a:lnTo>
                    <a:pt x="1323563" y="120221"/>
                  </a:lnTo>
                  <a:lnTo>
                    <a:pt x="1362011" y="144108"/>
                  </a:lnTo>
                  <a:lnTo>
                    <a:pt x="1399111" y="169883"/>
                  </a:lnTo>
                  <a:lnTo>
                    <a:pt x="1434796" y="197478"/>
                  </a:lnTo>
                  <a:lnTo>
                    <a:pt x="1468997" y="226825"/>
                  </a:lnTo>
                  <a:lnTo>
                    <a:pt x="1501648" y="257858"/>
                  </a:lnTo>
                  <a:lnTo>
                    <a:pt x="1532681" y="290509"/>
                  </a:lnTo>
                  <a:lnTo>
                    <a:pt x="1562029" y="324711"/>
                  </a:lnTo>
                  <a:lnTo>
                    <a:pt x="1589623" y="360395"/>
                  </a:lnTo>
                  <a:lnTo>
                    <a:pt x="1615398" y="397495"/>
                  </a:lnTo>
                  <a:lnTo>
                    <a:pt x="1639285" y="435944"/>
                  </a:lnTo>
                  <a:lnTo>
                    <a:pt x="1661217" y="475673"/>
                  </a:lnTo>
                  <a:lnTo>
                    <a:pt x="1681127" y="516616"/>
                  </a:lnTo>
                  <a:lnTo>
                    <a:pt x="1698947" y="558705"/>
                  </a:lnTo>
                  <a:lnTo>
                    <a:pt x="1714609" y="601872"/>
                  </a:lnTo>
                  <a:lnTo>
                    <a:pt x="1728047" y="646051"/>
                  </a:lnTo>
                  <a:lnTo>
                    <a:pt x="1739193" y="691174"/>
                  </a:lnTo>
                  <a:lnTo>
                    <a:pt x="1747979" y="737172"/>
                  </a:lnTo>
                  <a:lnTo>
                    <a:pt x="1754339" y="783980"/>
                  </a:lnTo>
                  <a:lnTo>
                    <a:pt x="1758204" y="831530"/>
                  </a:lnTo>
                  <a:lnTo>
                    <a:pt x="1759507" y="879753"/>
                  </a:lnTo>
                  <a:lnTo>
                    <a:pt x="1758204" y="927977"/>
                  </a:lnTo>
                  <a:lnTo>
                    <a:pt x="1754339" y="975526"/>
                  </a:lnTo>
                  <a:lnTo>
                    <a:pt x="1747979" y="1022334"/>
                  </a:lnTo>
                  <a:lnTo>
                    <a:pt x="1739193" y="1068333"/>
                  </a:lnTo>
                  <a:lnTo>
                    <a:pt x="1728047" y="1113455"/>
                  </a:lnTo>
                  <a:lnTo>
                    <a:pt x="1714609" y="1157634"/>
                  </a:lnTo>
                  <a:lnTo>
                    <a:pt x="1698947" y="1200802"/>
                  </a:lnTo>
                  <a:lnTo>
                    <a:pt x="1681127" y="1242890"/>
                  </a:lnTo>
                  <a:lnTo>
                    <a:pt x="1661217" y="1283833"/>
                  </a:lnTo>
                  <a:lnTo>
                    <a:pt x="1639285" y="1323563"/>
                  </a:lnTo>
                  <a:lnTo>
                    <a:pt x="1615398" y="1362011"/>
                  </a:lnTo>
                  <a:lnTo>
                    <a:pt x="1589623" y="1399111"/>
                  </a:lnTo>
                  <a:lnTo>
                    <a:pt x="1562029" y="1434796"/>
                  </a:lnTo>
                  <a:lnTo>
                    <a:pt x="1532681" y="1468997"/>
                  </a:lnTo>
                  <a:lnTo>
                    <a:pt x="1501648" y="1501648"/>
                  </a:lnTo>
                  <a:lnTo>
                    <a:pt x="1468997" y="1532681"/>
                  </a:lnTo>
                  <a:lnTo>
                    <a:pt x="1434796" y="1562029"/>
                  </a:lnTo>
                  <a:lnTo>
                    <a:pt x="1399111" y="1589623"/>
                  </a:lnTo>
                  <a:lnTo>
                    <a:pt x="1362011" y="1615398"/>
                  </a:lnTo>
                  <a:lnTo>
                    <a:pt x="1323563" y="1639285"/>
                  </a:lnTo>
                  <a:lnTo>
                    <a:pt x="1283833" y="1661217"/>
                  </a:lnTo>
                  <a:lnTo>
                    <a:pt x="1242890" y="1681127"/>
                  </a:lnTo>
                  <a:lnTo>
                    <a:pt x="1200802" y="1698947"/>
                  </a:lnTo>
                  <a:lnTo>
                    <a:pt x="1157634" y="1714609"/>
                  </a:lnTo>
                  <a:lnTo>
                    <a:pt x="1113455" y="1728047"/>
                  </a:lnTo>
                  <a:lnTo>
                    <a:pt x="1068333" y="1739193"/>
                  </a:lnTo>
                  <a:lnTo>
                    <a:pt x="1022334" y="1747979"/>
                  </a:lnTo>
                  <a:lnTo>
                    <a:pt x="975526" y="1754339"/>
                  </a:lnTo>
                  <a:lnTo>
                    <a:pt x="927977" y="1758204"/>
                  </a:lnTo>
                  <a:lnTo>
                    <a:pt x="879753" y="1759507"/>
                  </a:lnTo>
                  <a:close/>
                </a:path>
              </a:pathLst>
            </a:custGeom>
            <a:solidFill>
              <a:srgbClr val="F7D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38188" y="6557893"/>
              <a:ext cx="1781175" cy="1778000"/>
            </a:xfrm>
            <a:custGeom>
              <a:avLst/>
              <a:gdLst/>
              <a:ahLst/>
              <a:cxnLst/>
              <a:rect l="l" t="t" r="r" b="b"/>
              <a:pathLst>
                <a:path w="1781175" h="1778000">
                  <a:moveTo>
                    <a:pt x="1035051" y="1765299"/>
                  </a:moveTo>
                  <a:lnTo>
                    <a:pt x="746124" y="1765299"/>
                  </a:lnTo>
                  <a:lnTo>
                    <a:pt x="609084" y="1727199"/>
                  </a:lnTo>
                  <a:lnTo>
                    <a:pt x="522753" y="1701799"/>
                  </a:lnTo>
                  <a:lnTo>
                    <a:pt x="481301" y="1676399"/>
                  </a:lnTo>
                  <a:lnTo>
                    <a:pt x="441080" y="1650999"/>
                  </a:lnTo>
                  <a:lnTo>
                    <a:pt x="402160" y="1625599"/>
                  </a:lnTo>
                  <a:lnTo>
                    <a:pt x="364608" y="1600199"/>
                  </a:lnTo>
                  <a:lnTo>
                    <a:pt x="328491" y="1574799"/>
                  </a:lnTo>
                  <a:lnTo>
                    <a:pt x="293879" y="1549399"/>
                  </a:lnTo>
                  <a:lnTo>
                    <a:pt x="260838" y="1511299"/>
                  </a:lnTo>
                  <a:lnTo>
                    <a:pt x="229437" y="1485899"/>
                  </a:lnTo>
                  <a:lnTo>
                    <a:pt x="199743" y="1447799"/>
                  </a:lnTo>
                  <a:lnTo>
                    <a:pt x="171824" y="1409699"/>
                  </a:lnTo>
                  <a:lnTo>
                    <a:pt x="145749" y="1371599"/>
                  </a:lnTo>
                  <a:lnTo>
                    <a:pt x="121586" y="1333499"/>
                  </a:lnTo>
                  <a:lnTo>
                    <a:pt x="99401" y="1295399"/>
                  </a:lnTo>
                  <a:lnTo>
                    <a:pt x="79263" y="1257299"/>
                  </a:lnTo>
                  <a:lnTo>
                    <a:pt x="61240" y="1206499"/>
                  </a:lnTo>
                  <a:lnTo>
                    <a:pt x="45400" y="1168399"/>
                  </a:lnTo>
                  <a:lnTo>
                    <a:pt x="31811" y="1117599"/>
                  </a:lnTo>
                  <a:lnTo>
                    <a:pt x="20540" y="1079499"/>
                  </a:lnTo>
                  <a:lnTo>
                    <a:pt x="11655" y="1028699"/>
                  </a:lnTo>
                  <a:lnTo>
                    <a:pt x="5225" y="977899"/>
                  </a:lnTo>
                  <a:lnTo>
                    <a:pt x="1317" y="927099"/>
                  </a:lnTo>
                  <a:lnTo>
                    <a:pt x="0" y="888999"/>
                  </a:lnTo>
                  <a:lnTo>
                    <a:pt x="1317" y="838199"/>
                  </a:lnTo>
                  <a:lnTo>
                    <a:pt x="5225" y="787399"/>
                  </a:lnTo>
                  <a:lnTo>
                    <a:pt x="11655" y="736599"/>
                  </a:lnTo>
                  <a:lnTo>
                    <a:pt x="20540" y="698499"/>
                  </a:lnTo>
                  <a:lnTo>
                    <a:pt x="31811" y="647699"/>
                  </a:lnTo>
                  <a:lnTo>
                    <a:pt x="45400" y="596899"/>
                  </a:lnTo>
                  <a:lnTo>
                    <a:pt x="61240" y="558799"/>
                  </a:lnTo>
                  <a:lnTo>
                    <a:pt x="79263" y="520699"/>
                  </a:lnTo>
                  <a:lnTo>
                    <a:pt x="99401" y="469899"/>
                  </a:lnTo>
                  <a:lnTo>
                    <a:pt x="121586" y="431799"/>
                  </a:lnTo>
                  <a:lnTo>
                    <a:pt x="145749" y="393699"/>
                  </a:lnTo>
                  <a:lnTo>
                    <a:pt x="171824" y="355599"/>
                  </a:lnTo>
                  <a:lnTo>
                    <a:pt x="199743" y="317499"/>
                  </a:lnTo>
                  <a:lnTo>
                    <a:pt x="229437" y="292099"/>
                  </a:lnTo>
                  <a:lnTo>
                    <a:pt x="260838" y="253999"/>
                  </a:lnTo>
                  <a:lnTo>
                    <a:pt x="293879" y="228599"/>
                  </a:lnTo>
                  <a:lnTo>
                    <a:pt x="328491" y="190499"/>
                  </a:lnTo>
                  <a:lnTo>
                    <a:pt x="364608" y="165099"/>
                  </a:lnTo>
                  <a:lnTo>
                    <a:pt x="402160" y="139699"/>
                  </a:lnTo>
                  <a:lnTo>
                    <a:pt x="441080" y="114299"/>
                  </a:lnTo>
                  <a:lnTo>
                    <a:pt x="481301" y="88899"/>
                  </a:lnTo>
                  <a:lnTo>
                    <a:pt x="522753" y="76199"/>
                  </a:lnTo>
                  <a:lnTo>
                    <a:pt x="565370" y="50799"/>
                  </a:lnTo>
                  <a:lnTo>
                    <a:pt x="609084" y="38099"/>
                  </a:lnTo>
                  <a:lnTo>
                    <a:pt x="746124" y="0"/>
                  </a:lnTo>
                  <a:lnTo>
                    <a:pt x="1035051" y="0"/>
                  </a:lnTo>
                  <a:lnTo>
                    <a:pt x="1081647" y="12699"/>
                  </a:lnTo>
                  <a:lnTo>
                    <a:pt x="843007" y="12699"/>
                  </a:lnTo>
                  <a:lnTo>
                    <a:pt x="796085" y="25399"/>
                  </a:lnTo>
                  <a:lnTo>
                    <a:pt x="749890" y="25399"/>
                  </a:lnTo>
                  <a:lnTo>
                    <a:pt x="616330" y="63499"/>
                  </a:lnTo>
                  <a:lnTo>
                    <a:pt x="532148" y="88899"/>
                  </a:lnTo>
                  <a:lnTo>
                    <a:pt x="491715" y="114299"/>
                  </a:lnTo>
                  <a:lnTo>
                    <a:pt x="452476" y="139699"/>
                  </a:lnTo>
                  <a:lnTo>
                    <a:pt x="414500" y="152399"/>
                  </a:lnTo>
                  <a:lnTo>
                    <a:pt x="377852" y="177799"/>
                  </a:lnTo>
                  <a:lnTo>
                    <a:pt x="342599" y="215899"/>
                  </a:lnTo>
                  <a:lnTo>
                    <a:pt x="308809" y="241299"/>
                  </a:lnTo>
                  <a:lnTo>
                    <a:pt x="276548" y="266699"/>
                  </a:lnTo>
                  <a:lnTo>
                    <a:pt x="245883" y="304799"/>
                  </a:lnTo>
                  <a:lnTo>
                    <a:pt x="216882" y="330199"/>
                  </a:lnTo>
                  <a:lnTo>
                    <a:pt x="189610" y="368299"/>
                  </a:lnTo>
                  <a:lnTo>
                    <a:pt x="164136" y="406399"/>
                  </a:lnTo>
                  <a:lnTo>
                    <a:pt x="140526" y="444499"/>
                  </a:lnTo>
                  <a:lnTo>
                    <a:pt x="118846" y="482599"/>
                  </a:lnTo>
                  <a:lnTo>
                    <a:pt x="99165" y="520699"/>
                  </a:lnTo>
                  <a:lnTo>
                    <a:pt x="81548" y="571499"/>
                  </a:lnTo>
                  <a:lnTo>
                    <a:pt x="66063" y="609599"/>
                  </a:lnTo>
                  <a:lnTo>
                    <a:pt x="52777" y="647699"/>
                  </a:lnTo>
                  <a:lnTo>
                    <a:pt x="41756" y="698499"/>
                  </a:lnTo>
                  <a:lnTo>
                    <a:pt x="33068" y="749299"/>
                  </a:lnTo>
                  <a:lnTo>
                    <a:pt x="26780" y="787399"/>
                  </a:lnTo>
                  <a:lnTo>
                    <a:pt x="22957" y="838199"/>
                  </a:lnTo>
                  <a:lnTo>
                    <a:pt x="21668" y="888999"/>
                  </a:lnTo>
                  <a:lnTo>
                    <a:pt x="22957" y="927099"/>
                  </a:lnTo>
                  <a:lnTo>
                    <a:pt x="26780" y="977899"/>
                  </a:lnTo>
                  <a:lnTo>
                    <a:pt x="33068" y="1028699"/>
                  </a:lnTo>
                  <a:lnTo>
                    <a:pt x="41756" y="1066799"/>
                  </a:lnTo>
                  <a:lnTo>
                    <a:pt x="52777" y="1117599"/>
                  </a:lnTo>
                  <a:lnTo>
                    <a:pt x="66063" y="1155699"/>
                  </a:lnTo>
                  <a:lnTo>
                    <a:pt x="81548" y="1206499"/>
                  </a:lnTo>
                  <a:lnTo>
                    <a:pt x="99165" y="1244599"/>
                  </a:lnTo>
                  <a:lnTo>
                    <a:pt x="118846" y="1282699"/>
                  </a:lnTo>
                  <a:lnTo>
                    <a:pt x="140526" y="1320799"/>
                  </a:lnTo>
                  <a:lnTo>
                    <a:pt x="164136" y="1358899"/>
                  </a:lnTo>
                  <a:lnTo>
                    <a:pt x="189610" y="1396999"/>
                  </a:lnTo>
                  <a:lnTo>
                    <a:pt x="216882" y="1435099"/>
                  </a:lnTo>
                  <a:lnTo>
                    <a:pt x="245883" y="1460499"/>
                  </a:lnTo>
                  <a:lnTo>
                    <a:pt x="276548" y="1498599"/>
                  </a:lnTo>
                  <a:lnTo>
                    <a:pt x="308809" y="1523999"/>
                  </a:lnTo>
                  <a:lnTo>
                    <a:pt x="342599" y="1562099"/>
                  </a:lnTo>
                  <a:lnTo>
                    <a:pt x="377852" y="1587499"/>
                  </a:lnTo>
                  <a:lnTo>
                    <a:pt x="414500" y="1612899"/>
                  </a:lnTo>
                  <a:lnTo>
                    <a:pt x="452476" y="1638299"/>
                  </a:lnTo>
                  <a:lnTo>
                    <a:pt x="491715" y="1650999"/>
                  </a:lnTo>
                  <a:lnTo>
                    <a:pt x="532148" y="1676399"/>
                  </a:lnTo>
                  <a:lnTo>
                    <a:pt x="573708" y="1689099"/>
                  </a:lnTo>
                  <a:lnTo>
                    <a:pt x="616330" y="1714499"/>
                  </a:lnTo>
                  <a:lnTo>
                    <a:pt x="659945" y="1727199"/>
                  </a:lnTo>
                  <a:lnTo>
                    <a:pt x="704488" y="1727199"/>
                  </a:lnTo>
                  <a:lnTo>
                    <a:pt x="796085" y="1752599"/>
                  </a:lnTo>
                  <a:lnTo>
                    <a:pt x="1081647" y="1752599"/>
                  </a:lnTo>
                  <a:lnTo>
                    <a:pt x="1035051" y="1765299"/>
                  </a:lnTo>
                  <a:close/>
                </a:path>
                <a:path w="1781175" h="1778000">
                  <a:moveTo>
                    <a:pt x="1081647" y="1752599"/>
                  </a:moveTo>
                  <a:lnTo>
                    <a:pt x="985090" y="1752599"/>
                  </a:lnTo>
                  <a:lnTo>
                    <a:pt x="1076688" y="1727199"/>
                  </a:lnTo>
                  <a:lnTo>
                    <a:pt x="1121230" y="1727199"/>
                  </a:lnTo>
                  <a:lnTo>
                    <a:pt x="1164845" y="1714499"/>
                  </a:lnTo>
                  <a:lnTo>
                    <a:pt x="1207467" y="1689099"/>
                  </a:lnTo>
                  <a:lnTo>
                    <a:pt x="1249028" y="1676399"/>
                  </a:lnTo>
                  <a:lnTo>
                    <a:pt x="1289461" y="1650999"/>
                  </a:lnTo>
                  <a:lnTo>
                    <a:pt x="1328699" y="1638299"/>
                  </a:lnTo>
                  <a:lnTo>
                    <a:pt x="1366676" y="1612899"/>
                  </a:lnTo>
                  <a:lnTo>
                    <a:pt x="1403324" y="1587499"/>
                  </a:lnTo>
                  <a:lnTo>
                    <a:pt x="1438576" y="1562099"/>
                  </a:lnTo>
                  <a:lnTo>
                    <a:pt x="1472367" y="1523999"/>
                  </a:lnTo>
                  <a:lnTo>
                    <a:pt x="1504628" y="1498599"/>
                  </a:lnTo>
                  <a:lnTo>
                    <a:pt x="1535292" y="1460499"/>
                  </a:lnTo>
                  <a:lnTo>
                    <a:pt x="1564294" y="1435099"/>
                  </a:lnTo>
                  <a:lnTo>
                    <a:pt x="1591565" y="1396999"/>
                  </a:lnTo>
                  <a:lnTo>
                    <a:pt x="1617039" y="1358899"/>
                  </a:lnTo>
                  <a:lnTo>
                    <a:pt x="1640649" y="1320799"/>
                  </a:lnTo>
                  <a:lnTo>
                    <a:pt x="1662329" y="1282699"/>
                  </a:lnTo>
                  <a:lnTo>
                    <a:pt x="1682010" y="1244599"/>
                  </a:lnTo>
                  <a:lnTo>
                    <a:pt x="1699627" y="1206499"/>
                  </a:lnTo>
                  <a:lnTo>
                    <a:pt x="1715112" y="1155699"/>
                  </a:lnTo>
                  <a:lnTo>
                    <a:pt x="1728398" y="1117599"/>
                  </a:lnTo>
                  <a:lnTo>
                    <a:pt x="1739419" y="1066799"/>
                  </a:lnTo>
                  <a:lnTo>
                    <a:pt x="1748107" y="1028699"/>
                  </a:lnTo>
                  <a:lnTo>
                    <a:pt x="1754396" y="977899"/>
                  </a:lnTo>
                  <a:lnTo>
                    <a:pt x="1758218" y="927099"/>
                  </a:lnTo>
                  <a:lnTo>
                    <a:pt x="1759507" y="888999"/>
                  </a:lnTo>
                  <a:lnTo>
                    <a:pt x="1758218" y="838199"/>
                  </a:lnTo>
                  <a:lnTo>
                    <a:pt x="1754396" y="787399"/>
                  </a:lnTo>
                  <a:lnTo>
                    <a:pt x="1748107" y="749299"/>
                  </a:lnTo>
                  <a:lnTo>
                    <a:pt x="1739419" y="698499"/>
                  </a:lnTo>
                  <a:lnTo>
                    <a:pt x="1728398" y="647699"/>
                  </a:lnTo>
                  <a:lnTo>
                    <a:pt x="1715112" y="609599"/>
                  </a:lnTo>
                  <a:lnTo>
                    <a:pt x="1699627" y="571499"/>
                  </a:lnTo>
                  <a:lnTo>
                    <a:pt x="1682010" y="520699"/>
                  </a:lnTo>
                  <a:lnTo>
                    <a:pt x="1662329" y="482599"/>
                  </a:lnTo>
                  <a:lnTo>
                    <a:pt x="1640649" y="444499"/>
                  </a:lnTo>
                  <a:lnTo>
                    <a:pt x="1617039" y="406399"/>
                  </a:lnTo>
                  <a:lnTo>
                    <a:pt x="1591565" y="368299"/>
                  </a:lnTo>
                  <a:lnTo>
                    <a:pt x="1564294" y="330199"/>
                  </a:lnTo>
                  <a:lnTo>
                    <a:pt x="1535292" y="304799"/>
                  </a:lnTo>
                  <a:lnTo>
                    <a:pt x="1504628" y="266699"/>
                  </a:lnTo>
                  <a:lnTo>
                    <a:pt x="1472367" y="241299"/>
                  </a:lnTo>
                  <a:lnTo>
                    <a:pt x="1438576" y="215899"/>
                  </a:lnTo>
                  <a:lnTo>
                    <a:pt x="1403324" y="177799"/>
                  </a:lnTo>
                  <a:lnTo>
                    <a:pt x="1366676" y="152399"/>
                  </a:lnTo>
                  <a:lnTo>
                    <a:pt x="1328699" y="139699"/>
                  </a:lnTo>
                  <a:lnTo>
                    <a:pt x="1289461" y="114299"/>
                  </a:lnTo>
                  <a:lnTo>
                    <a:pt x="1249028" y="88899"/>
                  </a:lnTo>
                  <a:lnTo>
                    <a:pt x="1164845" y="63499"/>
                  </a:lnTo>
                  <a:lnTo>
                    <a:pt x="1031285" y="25399"/>
                  </a:lnTo>
                  <a:lnTo>
                    <a:pt x="985090" y="25399"/>
                  </a:lnTo>
                  <a:lnTo>
                    <a:pt x="938168" y="12699"/>
                  </a:lnTo>
                  <a:lnTo>
                    <a:pt x="1081647" y="12699"/>
                  </a:lnTo>
                  <a:lnTo>
                    <a:pt x="1215805" y="50799"/>
                  </a:lnTo>
                  <a:lnTo>
                    <a:pt x="1258422" y="76199"/>
                  </a:lnTo>
                  <a:lnTo>
                    <a:pt x="1299875" y="88899"/>
                  </a:lnTo>
                  <a:lnTo>
                    <a:pt x="1340095" y="114299"/>
                  </a:lnTo>
                  <a:lnTo>
                    <a:pt x="1379015" y="139699"/>
                  </a:lnTo>
                  <a:lnTo>
                    <a:pt x="1416568" y="165099"/>
                  </a:lnTo>
                  <a:lnTo>
                    <a:pt x="1452684" y="190499"/>
                  </a:lnTo>
                  <a:lnTo>
                    <a:pt x="1487297" y="228599"/>
                  </a:lnTo>
                  <a:lnTo>
                    <a:pt x="1520337" y="253999"/>
                  </a:lnTo>
                  <a:lnTo>
                    <a:pt x="1551739" y="292099"/>
                  </a:lnTo>
                  <a:lnTo>
                    <a:pt x="1581432" y="317499"/>
                  </a:lnTo>
                  <a:lnTo>
                    <a:pt x="1609351" y="355599"/>
                  </a:lnTo>
                  <a:lnTo>
                    <a:pt x="1635426" y="393699"/>
                  </a:lnTo>
                  <a:lnTo>
                    <a:pt x="1659590" y="431799"/>
                  </a:lnTo>
                  <a:lnTo>
                    <a:pt x="1681774" y="469899"/>
                  </a:lnTo>
                  <a:lnTo>
                    <a:pt x="1701912" y="520699"/>
                  </a:lnTo>
                  <a:lnTo>
                    <a:pt x="1719935" y="558799"/>
                  </a:lnTo>
                  <a:lnTo>
                    <a:pt x="1735775" y="596899"/>
                  </a:lnTo>
                  <a:lnTo>
                    <a:pt x="1749365" y="647699"/>
                  </a:lnTo>
                  <a:lnTo>
                    <a:pt x="1760636" y="698499"/>
                  </a:lnTo>
                  <a:lnTo>
                    <a:pt x="1769520" y="736599"/>
                  </a:lnTo>
                  <a:lnTo>
                    <a:pt x="1775950" y="787399"/>
                  </a:lnTo>
                  <a:lnTo>
                    <a:pt x="1779858" y="838199"/>
                  </a:lnTo>
                  <a:lnTo>
                    <a:pt x="1781176" y="888999"/>
                  </a:lnTo>
                  <a:lnTo>
                    <a:pt x="1779858" y="927099"/>
                  </a:lnTo>
                  <a:lnTo>
                    <a:pt x="1775950" y="977899"/>
                  </a:lnTo>
                  <a:lnTo>
                    <a:pt x="1769520" y="1028699"/>
                  </a:lnTo>
                  <a:lnTo>
                    <a:pt x="1760636" y="1079499"/>
                  </a:lnTo>
                  <a:lnTo>
                    <a:pt x="1749365" y="1117599"/>
                  </a:lnTo>
                  <a:lnTo>
                    <a:pt x="1735775" y="1168399"/>
                  </a:lnTo>
                  <a:lnTo>
                    <a:pt x="1719935" y="1206499"/>
                  </a:lnTo>
                  <a:lnTo>
                    <a:pt x="1701912" y="1257299"/>
                  </a:lnTo>
                  <a:lnTo>
                    <a:pt x="1681774" y="1295399"/>
                  </a:lnTo>
                  <a:lnTo>
                    <a:pt x="1659590" y="1333499"/>
                  </a:lnTo>
                  <a:lnTo>
                    <a:pt x="1635426" y="1371599"/>
                  </a:lnTo>
                  <a:lnTo>
                    <a:pt x="1609351" y="1409699"/>
                  </a:lnTo>
                  <a:lnTo>
                    <a:pt x="1581432" y="1447799"/>
                  </a:lnTo>
                  <a:lnTo>
                    <a:pt x="1551739" y="1485899"/>
                  </a:lnTo>
                  <a:lnTo>
                    <a:pt x="1520337" y="1511299"/>
                  </a:lnTo>
                  <a:lnTo>
                    <a:pt x="1487297" y="1549399"/>
                  </a:lnTo>
                  <a:lnTo>
                    <a:pt x="1452684" y="1574799"/>
                  </a:lnTo>
                  <a:lnTo>
                    <a:pt x="1416568" y="1600199"/>
                  </a:lnTo>
                  <a:lnTo>
                    <a:pt x="1379015" y="1625599"/>
                  </a:lnTo>
                  <a:lnTo>
                    <a:pt x="1340095" y="1650999"/>
                  </a:lnTo>
                  <a:lnTo>
                    <a:pt x="1299875" y="1676399"/>
                  </a:lnTo>
                  <a:lnTo>
                    <a:pt x="1258422" y="1701799"/>
                  </a:lnTo>
                  <a:lnTo>
                    <a:pt x="1172091" y="1727199"/>
                  </a:lnTo>
                  <a:lnTo>
                    <a:pt x="1081647" y="1752599"/>
                  </a:lnTo>
                  <a:close/>
                </a:path>
                <a:path w="1781175" h="1778000">
                  <a:moveTo>
                    <a:pt x="600158" y="596899"/>
                  </a:moveTo>
                  <a:lnTo>
                    <a:pt x="556956" y="596899"/>
                  </a:lnTo>
                  <a:lnTo>
                    <a:pt x="539011" y="584199"/>
                  </a:lnTo>
                  <a:lnTo>
                    <a:pt x="526755" y="571499"/>
                  </a:lnTo>
                  <a:lnTo>
                    <a:pt x="522218" y="546099"/>
                  </a:lnTo>
                  <a:lnTo>
                    <a:pt x="526755" y="520699"/>
                  </a:lnTo>
                  <a:lnTo>
                    <a:pt x="539011" y="507999"/>
                  </a:lnTo>
                  <a:lnTo>
                    <a:pt x="556956" y="495299"/>
                  </a:lnTo>
                  <a:lnTo>
                    <a:pt x="600158" y="495299"/>
                  </a:lnTo>
                  <a:lnTo>
                    <a:pt x="618102" y="507999"/>
                  </a:lnTo>
                  <a:lnTo>
                    <a:pt x="630359" y="520699"/>
                  </a:lnTo>
                  <a:lnTo>
                    <a:pt x="634896" y="546099"/>
                  </a:lnTo>
                  <a:lnTo>
                    <a:pt x="630359" y="571499"/>
                  </a:lnTo>
                  <a:lnTo>
                    <a:pt x="618102" y="584199"/>
                  </a:lnTo>
                  <a:lnTo>
                    <a:pt x="600158" y="596899"/>
                  </a:lnTo>
                  <a:close/>
                </a:path>
                <a:path w="1781175" h="1778000">
                  <a:moveTo>
                    <a:pt x="1224220" y="596899"/>
                  </a:moveTo>
                  <a:lnTo>
                    <a:pt x="1181017" y="596899"/>
                  </a:lnTo>
                  <a:lnTo>
                    <a:pt x="1163073" y="584199"/>
                  </a:lnTo>
                  <a:lnTo>
                    <a:pt x="1150816" y="571499"/>
                  </a:lnTo>
                  <a:lnTo>
                    <a:pt x="1146280" y="546099"/>
                  </a:lnTo>
                  <a:lnTo>
                    <a:pt x="1150816" y="520699"/>
                  </a:lnTo>
                  <a:lnTo>
                    <a:pt x="1163073" y="507999"/>
                  </a:lnTo>
                  <a:lnTo>
                    <a:pt x="1181017" y="495299"/>
                  </a:lnTo>
                  <a:lnTo>
                    <a:pt x="1224220" y="495299"/>
                  </a:lnTo>
                  <a:lnTo>
                    <a:pt x="1242164" y="507999"/>
                  </a:lnTo>
                  <a:lnTo>
                    <a:pt x="1254420" y="520699"/>
                  </a:lnTo>
                  <a:lnTo>
                    <a:pt x="1258957" y="546099"/>
                  </a:lnTo>
                  <a:lnTo>
                    <a:pt x="1254420" y="571499"/>
                  </a:lnTo>
                  <a:lnTo>
                    <a:pt x="1242164" y="584199"/>
                  </a:lnTo>
                  <a:lnTo>
                    <a:pt x="1224220" y="596899"/>
                  </a:lnTo>
                  <a:close/>
                </a:path>
                <a:path w="1781175" h="1778000">
                  <a:moveTo>
                    <a:pt x="937888" y="1396999"/>
                  </a:moveTo>
                  <a:lnTo>
                    <a:pt x="843288" y="1396999"/>
                  </a:lnTo>
                  <a:lnTo>
                    <a:pt x="797046" y="1384299"/>
                  </a:lnTo>
                  <a:lnTo>
                    <a:pt x="708327" y="1358899"/>
                  </a:lnTo>
                  <a:lnTo>
                    <a:pt x="666146" y="1346199"/>
                  </a:lnTo>
                  <a:lnTo>
                    <a:pt x="625615" y="1333499"/>
                  </a:lnTo>
                  <a:lnTo>
                    <a:pt x="586881" y="1308099"/>
                  </a:lnTo>
                  <a:lnTo>
                    <a:pt x="550093" y="1282699"/>
                  </a:lnTo>
                  <a:lnTo>
                    <a:pt x="515397" y="1257299"/>
                  </a:lnTo>
                  <a:lnTo>
                    <a:pt x="482943" y="1219199"/>
                  </a:lnTo>
                  <a:lnTo>
                    <a:pt x="452878" y="1193799"/>
                  </a:lnTo>
                  <a:lnTo>
                    <a:pt x="425350" y="1155699"/>
                  </a:lnTo>
                  <a:lnTo>
                    <a:pt x="400506" y="1117599"/>
                  </a:lnTo>
                  <a:lnTo>
                    <a:pt x="378495" y="1079499"/>
                  </a:lnTo>
                  <a:lnTo>
                    <a:pt x="359465" y="1041399"/>
                  </a:lnTo>
                  <a:lnTo>
                    <a:pt x="343563" y="1003299"/>
                  </a:lnTo>
                  <a:lnTo>
                    <a:pt x="330937" y="952499"/>
                  </a:lnTo>
                  <a:lnTo>
                    <a:pt x="321736" y="914399"/>
                  </a:lnTo>
                  <a:lnTo>
                    <a:pt x="316107" y="863599"/>
                  </a:lnTo>
                  <a:lnTo>
                    <a:pt x="314197" y="812799"/>
                  </a:lnTo>
                  <a:lnTo>
                    <a:pt x="335866" y="812799"/>
                  </a:lnTo>
                  <a:lnTo>
                    <a:pt x="337909" y="863599"/>
                  </a:lnTo>
                  <a:lnTo>
                    <a:pt x="343924" y="914399"/>
                  </a:lnTo>
                  <a:lnTo>
                    <a:pt x="353744" y="952499"/>
                  </a:lnTo>
                  <a:lnTo>
                    <a:pt x="367200" y="1003299"/>
                  </a:lnTo>
                  <a:lnTo>
                    <a:pt x="384123" y="1041399"/>
                  </a:lnTo>
                  <a:lnTo>
                    <a:pt x="404343" y="1079499"/>
                  </a:lnTo>
                  <a:lnTo>
                    <a:pt x="427693" y="1117599"/>
                  </a:lnTo>
                  <a:lnTo>
                    <a:pt x="454004" y="1155699"/>
                  </a:lnTo>
                  <a:lnTo>
                    <a:pt x="483107" y="1193799"/>
                  </a:lnTo>
                  <a:lnTo>
                    <a:pt x="514834" y="1219199"/>
                  </a:lnTo>
                  <a:lnTo>
                    <a:pt x="549015" y="1257299"/>
                  </a:lnTo>
                  <a:lnTo>
                    <a:pt x="585482" y="1282699"/>
                  </a:lnTo>
                  <a:lnTo>
                    <a:pt x="624066" y="1308099"/>
                  </a:lnTo>
                  <a:lnTo>
                    <a:pt x="664599" y="1320799"/>
                  </a:lnTo>
                  <a:lnTo>
                    <a:pt x="706912" y="1346199"/>
                  </a:lnTo>
                  <a:lnTo>
                    <a:pt x="750836" y="1358899"/>
                  </a:lnTo>
                  <a:lnTo>
                    <a:pt x="796202" y="1358899"/>
                  </a:lnTo>
                  <a:lnTo>
                    <a:pt x="842842" y="1371599"/>
                  </a:lnTo>
                  <a:lnTo>
                    <a:pt x="1029166" y="1371599"/>
                  </a:lnTo>
                  <a:lnTo>
                    <a:pt x="937888" y="1396999"/>
                  </a:lnTo>
                  <a:close/>
                </a:path>
                <a:path w="1781175" h="1778000">
                  <a:moveTo>
                    <a:pt x="1029166" y="1371599"/>
                  </a:moveTo>
                  <a:lnTo>
                    <a:pt x="938333" y="1371599"/>
                  </a:lnTo>
                  <a:lnTo>
                    <a:pt x="984973" y="1358899"/>
                  </a:lnTo>
                  <a:lnTo>
                    <a:pt x="1030340" y="1358899"/>
                  </a:lnTo>
                  <a:lnTo>
                    <a:pt x="1074264" y="1346199"/>
                  </a:lnTo>
                  <a:lnTo>
                    <a:pt x="1116576" y="1320799"/>
                  </a:lnTo>
                  <a:lnTo>
                    <a:pt x="1157109" y="1308099"/>
                  </a:lnTo>
                  <a:lnTo>
                    <a:pt x="1195694" y="1282699"/>
                  </a:lnTo>
                  <a:lnTo>
                    <a:pt x="1232161" y="1257299"/>
                  </a:lnTo>
                  <a:lnTo>
                    <a:pt x="1266342" y="1219199"/>
                  </a:lnTo>
                  <a:lnTo>
                    <a:pt x="1298068" y="1193799"/>
                  </a:lnTo>
                  <a:lnTo>
                    <a:pt x="1327171" y="1155699"/>
                  </a:lnTo>
                  <a:lnTo>
                    <a:pt x="1353482" y="1117599"/>
                  </a:lnTo>
                  <a:lnTo>
                    <a:pt x="1376832" y="1079499"/>
                  </a:lnTo>
                  <a:lnTo>
                    <a:pt x="1397053" y="1041399"/>
                  </a:lnTo>
                  <a:lnTo>
                    <a:pt x="1413975" y="1003299"/>
                  </a:lnTo>
                  <a:lnTo>
                    <a:pt x="1427431" y="952499"/>
                  </a:lnTo>
                  <a:lnTo>
                    <a:pt x="1437251" y="914399"/>
                  </a:lnTo>
                  <a:lnTo>
                    <a:pt x="1443266" y="863599"/>
                  </a:lnTo>
                  <a:lnTo>
                    <a:pt x="1445309" y="812799"/>
                  </a:lnTo>
                  <a:lnTo>
                    <a:pt x="1466978" y="812799"/>
                  </a:lnTo>
                  <a:lnTo>
                    <a:pt x="1465069" y="863599"/>
                  </a:lnTo>
                  <a:lnTo>
                    <a:pt x="1459439" y="914399"/>
                  </a:lnTo>
                  <a:lnTo>
                    <a:pt x="1450238" y="952499"/>
                  </a:lnTo>
                  <a:lnTo>
                    <a:pt x="1437612" y="1003299"/>
                  </a:lnTo>
                  <a:lnTo>
                    <a:pt x="1421710" y="1041399"/>
                  </a:lnTo>
                  <a:lnTo>
                    <a:pt x="1402680" y="1079499"/>
                  </a:lnTo>
                  <a:lnTo>
                    <a:pt x="1380669" y="1117599"/>
                  </a:lnTo>
                  <a:lnTo>
                    <a:pt x="1355826" y="1155699"/>
                  </a:lnTo>
                  <a:lnTo>
                    <a:pt x="1328297" y="1193799"/>
                  </a:lnTo>
                  <a:lnTo>
                    <a:pt x="1298232" y="1219199"/>
                  </a:lnTo>
                  <a:lnTo>
                    <a:pt x="1265778" y="1257299"/>
                  </a:lnTo>
                  <a:lnTo>
                    <a:pt x="1231083" y="1282699"/>
                  </a:lnTo>
                  <a:lnTo>
                    <a:pt x="1194294" y="1308099"/>
                  </a:lnTo>
                  <a:lnTo>
                    <a:pt x="1155560" y="1333499"/>
                  </a:lnTo>
                  <a:lnTo>
                    <a:pt x="1115029" y="1346199"/>
                  </a:lnTo>
                  <a:lnTo>
                    <a:pt x="1072848" y="1358899"/>
                  </a:lnTo>
                  <a:lnTo>
                    <a:pt x="1029166" y="1371599"/>
                  </a:lnTo>
                  <a:close/>
                </a:path>
                <a:path w="1781175" h="1778000">
                  <a:moveTo>
                    <a:pt x="939454" y="1777999"/>
                  </a:moveTo>
                  <a:lnTo>
                    <a:pt x="841721" y="1777999"/>
                  </a:lnTo>
                  <a:lnTo>
                    <a:pt x="793544" y="1765299"/>
                  </a:lnTo>
                  <a:lnTo>
                    <a:pt x="987631" y="1765299"/>
                  </a:lnTo>
                  <a:lnTo>
                    <a:pt x="939454" y="1777999"/>
                  </a:lnTo>
                  <a:close/>
                </a:path>
              </a:pathLst>
            </a:custGeom>
            <a:solidFill>
              <a:srgbClr val="363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093856" y="9919162"/>
              <a:ext cx="137678" cy="112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011886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053754" y="9863514"/>
              <a:ext cx="217647" cy="71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468752" y="9804805"/>
              <a:ext cx="266700" cy="232410"/>
            </a:xfrm>
            <a:custGeom>
              <a:avLst/>
              <a:gdLst/>
              <a:ahLst/>
              <a:cxnLst/>
              <a:rect l="l" t="t" r="r" b="b"/>
              <a:pathLst>
                <a:path w="266700" h="232409">
                  <a:moveTo>
                    <a:pt x="168082" y="232182"/>
                  </a:moveTo>
                  <a:lnTo>
                    <a:pt x="160019" y="225703"/>
                  </a:lnTo>
                  <a:lnTo>
                    <a:pt x="160019" y="211372"/>
                  </a:lnTo>
                  <a:lnTo>
                    <a:pt x="163897" y="206103"/>
                  </a:lnTo>
                  <a:lnTo>
                    <a:pt x="169603" y="204661"/>
                  </a:lnTo>
                  <a:lnTo>
                    <a:pt x="197721" y="192412"/>
                  </a:lnTo>
                  <a:lnTo>
                    <a:pt x="220028" y="172239"/>
                  </a:lnTo>
                  <a:lnTo>
                    <a:pt x="234730" y="145927"/>
                  </a:lnTo>
                  <a:lnTo>
                    <a:pt x="240029" y="115264"/>
                  </a:lnTo>
                  <a:lnTo>
                    <a:pt x="239920" y="109907"/>
                  </a:lnTo>
                  <a:lnTo>
                    <a:pt x="217622" y="55390"/>
                  </a:lnTo>
                  <a:lnTo>
                    <a:pt x="169603" y="25867"/>
                  </a:lnTo>
                  <a:lnTo>
                    <a:pt x="163897" y="24425"/>
                  </a:lnTo>
                  <a:lnTo>
                    <a:pt x="160019" y="19155"/>
                  </a:lnTo>
                  <a:lnTo>
                    <a:pt x="160019" y="5885"/>
                  </a:lnTo>
                  <a:lnTo>
                    <a:pt x="166178" y="0"/>
                  </a:lnTo>
                  <a:lnTo>
                    <a:pt x="212396" y="16134"/>
                  </a:lnTo>
                  <a:lnTo>
                    <a:pt x="241010" y="42050"/>
                  </a:lnTo>
                  <a:lnTo>
                    <a:pt x="259889" y="75867"/>
                  </a:lnTo>
                  <a:lnTo>
                    <a:pt x="266699" y="115264"/>
                  </a:lnTo>
                  <a:lnTo>
                    <a:pt x="259889" y="154661"/>
                  </a:lnTo>
                  <a:lnTo>
                    <a:pt x="241010" y="188477"/>
                  </a:lnTo>
                  <a:lnTo>
                    <a:pt x="212396" y="214393"/>
                  </a:lnTo>
                  <a:lnTo>
                    <a:pt x="176376" y="230091"/>
                  </a:lnTo>
                  <a:lnTo>
                    <a:pt x="168082" y="232182"/>
                  </a:lnTo>
                  <a:close/>
                </a:path>
                <a:path w="266700" h="232409">
                  <a:moveTo>
                    <a:pt x="172855" y="174323"/>
                  </a:moveTo>
                  <a:lnTo>
                    <a:pt x="166539" y="172414"/>
                  </a:lnTo>
                  <a:lnTo>
                    <a:pt x="161853" y="167716"/>
                  </a:lnTo>
                  <a:lnTo>
                    <a:pt x="160019" y="161008"/>
                  </a:lnTo>
                  <a:lnTo>
                    <a:pt x="160019" y="156066"/>
                  </a:lnTo>
                  <a:lnTo>
                    <a:pt x="162488" y="151706"/>
                  </a:lnTo>
                  <a:lnTo>
                    <a:pt x="166608" y="149456"/>
                  </a:lnTo>
                  <a:lnTo>
                    <a:pt x="174922" y="143358"/>
                  </a:lnTo>
                  <a:lnTo>
                    <a:pt x="181249" y="135367"/>
                  </a:lnTo>
                  <a:lnTo>
                    <a:pt x="185277" y="125872"/>
                  </a:lnTo>
                  <a:lnTo>
                    <a:pt x="186689" y="115264"/>
                  </a:lnTo>
                  <a:lnTo>
                    <a:pt x="185277" y="104653"/>
                  </a:lnTo>
                  <a:lnTo>
                    <a:pt x="181249" y="95152"/>
                  </a:lnTo>
                  <a:lnTo>
                    <a:pt x="174922" y="87153"/>
                  </a:lnTo>
                  <a:lnTo>
                    <a:pt x="166608" y="81045"/>
                  </a:lnTo>
                  <a:lnTo>
                    <a:pt x="162488" y="78796"/>
                  </a:lnTo>
                  <a:lnTo>
                    <a:pt x="160019" y="74461"/>
                  </a:lnTo>
                  <a:lnTo>
                    <a:pt x="160019" y="62050"/>
                  </a:lnTo>
                  <a:lnTo>
                    <a:pt x="166112" y="56462"/>
                  </a:lnTo>
                  <a:lnTo>
                    <a:pt x="175073" y="56124"/>
                  </a:lnTo>
                  <a:lnTo>
                    <a:pt x="177406" y="56632"/>
                  </a:lnTo>
                  <a:lnTo>
                    <a:pt x="210932" y="97569"/>
                  </a:lnTo>
                  <a:lnTo>
                    <a:pt x="213359" y="115264"/>
                  </a:lnTo>
                  <a:lnTo>
                    <a:pt x="210932" y="132960"/>
                  </a:lnTo>
                  <a:lnTo>
                    <a:pt x="204070" y="148847"/>
                  </a:lnTo>
                  <a:lnTo>
                    <a:pt x="193409" y="162293"/>
                  </a:lnTo>
                  <a:lnTo>
                    <a:pt x="179579" y="172665"/>
                  </a:lnTo>
                  <a:lnTo>
                    <a:pt x="172855" y="174323"/>
                  </a:lnTo>
                  <a:close/>
                </a:path>
                <a:path w="266700" h="232409">
                  <a:moveTo>
                    <a:pt x="117688" y="215481"/>
                  </a:moveTo>
                  <a:lnTo>
                    <a:pt x="110587" y="211768"/>
                  </a:lnTo>
                  <a:lnTo>
                    <a:pt x="53339" y="154961"/>
                  </a:lnTo>
                  <a:lnTo>
                    <a:pt x="26669" y="154961"/>
                  </a:lnTo>
                  <a:lnTo>
                    <a:pt x="16286" y="152882"/>
                  </a:lnTo>
                  <a:lnTo>
                    <a:pt x="7809" y="147212"/>
                  </a:lnTo>
                  <a:lnTo>
                    <a:pt x="2095" y="138800"/>
                  </a:lnTo>
                  <a:lnTo>
                    <a:pt x="0" y="128496"/>
                  </a:lnTo>
                  <a:lnTo>
                    <a:pt x="0" y="102031"/>
                  </a:lnTo>
                  <a:lnTo>
                    <a:pt x="2095" y="91727"/>
                  </a:lnTo>
                  <a:lnTo>
                    <a:pt x="7809" y="83316"/>
                  </a:lnTo>
                  <a:lnTo>
                    <a:pt x="16286" y="77645"/>
                  </a:lnTo>
                  <a:lnTo>
                    <a:pt x="26669" y="75566"/>
                  </a:lnTo>
                  <a:lnTo>
                    <a:pt x="53339" y="75566"/>
                  </a:lnTo>
                  <a:lnTo>
                    <a:pt x="113736" y="15634"/>
                  </a:lnTo>
                  <a:lnTo>
                    <a:pt x="117718" y="14497"/>
                  </a:lnTo>
                  <a:lnTo>
                    <a:pt x="127731" y="15665"/>
                  </a:lnTo>
                  <a:lnTo>
                    <a:pt x="133349" y="20747"/>
                  </a:lnTo>
                  <a:lnTo>
                    <a:pt x="133349" y="202411"/>
                  </a:lnTo>
                  <a:lnTo>
                    <a:pt x="130974" y="210020"/>
                  </a:lnTo>
                  <a:lnTo>
                    <a:pt x="125118" y="214637"/>
                  </a:lnTo>
                  <a:lnTo>
                    <a:pt x="117688" y="215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445715" y="9855243"/>
              <a:ext cx="227134" cy="133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9600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5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78078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4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9006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4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77484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4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8413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4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6890" y="0"/>
            <a:ext cx="24765" cy="6685915"/>
          </a:xfrm>
          <a:custGeom>
            <a:avLst/>
            <a:gdLst/>
            <a:ahLst/>
            <a:cxnLst/>
            <a:rect l="l" t="t" r="r" b="b"/>
            <a:pathLst>
              <a:path w="24765" h="6685915">
                <a:moveTo>
                  <a:pt x="0" y="0"/>
                </a:moveTo>
                <a:lnTo>
                  <a:pt x="24511" y="0"/>
                </a:lnTo>
                <a:lnTo>
                  <a:pt x="24511" y="6685513"/>
                </a:lnTo>
                <a:lnTo>
                  <a:pt x="0" y="6685513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758045" cy="8381365"/>
            <a:chOff x="0" y="0"/>
            <a:chExt cx="9758045" cy="8381365"/>
          </a:xfrm>
        </p:grpSpPr>
        <p:sp>
          <p:nvSpPr>
            <p:cNvPr id="9" name="object 9"/>
            <p:cNvSpPr/>
            <p:nvPr/>
          </p:nvSpPr>
          <p:spPr>
            <a:xfrm>
              <a:off x="0" y="11"/>
              <a:ext cx="7266940" cy="6685915"/>
            </a:xfrm>
            <a:custGeom>
              <a:avLst/>
              <a:gdLst/>
              <a:ahLst/>
              <a:cxnLst/>
              <a:rect l="l" t="t" r="r" b="b"/>
              <a:pathLst>
                <a:path w="7266940" h="6685915">
                  <a:moveTo>
                    <a:pt x="7266381" y="896010"/>
                  </a:moveTo>
                  <a:lnTo>
                    <a:pt x="449872" y="896010"/>
                  </a:lnTo>
                  <a:lnTo>
                    <a:pt x="449872" y="0"/>
                  </a:lnTo>
                  <a:lnTo>
                    <a:pt x="425361" y="0"/>
                  </a:lnTo>
                  <a:lnTo>
                    <a:pt x="425361" y="896010"/>
                  </a:lnTo>
                  <a:lnTo>
                    <a:pt x="0" y="896010"/>
                  </a:lnTo>
                  <a:lnTo>
                    <a:pt x="0" y="920521"/>
                  </a:lnTo>
                  <a:lnTo>
                    <a:pt x="425361" y="920521"/>
                  </a:lnTo>
                  <a:lnTo>
                    <a:pt x="425361" y="1945081"/>
                  </a:lnTo>
                  <a:lnTo>
                    <a:pt x="0" y="1945081"/>
                  </a:lnTo>
                  <a:lnTo>
                    <a:pt x="0" y="1969592"/>
                  </a:lnTo>
                  <a:lnTo>
                    <a:pt x="425361" y="1969592"/>
                  </a:lnTo>
                  <a:lnTo>
                    <a:pt x="425361" y="2996603"/>
                  </a:lnTo>
                  <a:lnTo>
                    <a:pt x="0" y="2996603"/>
                  </a:lnTo>
                  <a:lnTo>
                    <a:pt x="0" y="3021114"/>
                  </a:lnTo>
                  <a:lnTo>
                    <a:pt x="425361" y="3021114"/>
                  </a:lnTo>
                  <a:lnTo>
                    <a:pt x="425361" y="4048125"/>
                  </a:lnTo>
                  <a:lnTo>
                    <a:pt x="0" y="4048125"/>
                  </a:lnTo>
                  <a:lnTo>
                    <a:pt x="0" y="4072636"/>
                  </a:lnTo>
                  <a:lnTo>
                    <a:pt x="425361" y="4072636"/>
                  </a:lnTo>
                  <a:lnTo>
                    <a:pt x="425361" y="5097196"/>
                  </a:lnTo>
                  <a:lnTo>
                    <a:pt x="0" y="5097196"/>
                  </a:lnTo>
                  <a:lnTo>
                    <a:pt x="0" y="5121707"/>
                  </a:lnTo>
                  <a:lnTo>
                    <a:pt x="425361" y="5121707"/>
                  </a:lnTo>
                  <a:lnTo>
                    <a:pt x="425361" y="6146266"/>
                  </a:lnTo>
                  <a:lnTo>
                    <a:pt x="0" y="6146266"/>
                  </a:lnTo>
                  <a:lnTo>
                    <a:pt x="0" y="6170777"/>
                  </a:lnTo>
                  <a:lnTo>
                    <a:pt x="425361" y="6170777"/>
                  </a:lnTo>
                  <a:lnTo>
                    <a:pt x="425361" y="6685508"/>
                  </a:lnTo>
                  <a:lnTo>
                    <a:pt x="449872" y="6685508"/>
                  </a:lnTo>
                  <a:lnTo>
                    <a:pt x="449872" y="6170777"/>
                  </a:lnTo>
                  <a:lnTo>
                    <a:pt x="7266381" y="6170777"/>
                  </a:lnTo>
                  <a:lnTo>
                    <a:pt x="7266381" y="6146266"/>
                  </a:lnTo>
                  <a:lnTo>
                    <a:pt x="449872" y="6146266"/>
                  </a:lnTo>
                  <a:lnTo>
                    <a:pt x="449872" y="5121707"/>
                  </a:lnTo>
                  <a:lnTo>
                    <a:pt x="7266381" y="5121707"/>
                  </a:lnTo>
                  <a:lnTo>
                    <a:pt x="7266381" y="5097196"/>
                  </a:lnTo>
                  <a:lnTo>
                    <a:pt x="449872" y="5097196"/>
                  </a:lnTo>
                  <a:lnTo>
                    <a:pt x="449872" y="4072636"/>
                  </a:lnTo>
                  <a:lnTo>
                    <a:pt x="7266381" y="4072636"/>
                  </a:lnTo>
                  <a:lnTo>
                    <a:pt x="7266381" y="4048125"/>
                  </a:lnTo>
                  <a:lnTo>
                    <a:pt x="449872" y="4048125"/>
                  </a:lnTo>
                  <a:lnTo>
                    <a:pt x="449872" y="3021114"/>
                  </a:lnTo>
                  <a:lnTo>
                    <a:pt x="7266381" y="3021114"/>
                  </a:lnTo>
                  <a:lnTo>
                    <a:pt x="7266381" y="2996603"/>
                  </a:lnTo>
                  <a:lnTo>
                    <a:pt x="449872" y="2996603"/>
                  </a:lnTo>
                  <a:lnTo>
                    <a:pt x="449872" y="1969592"/>
                  </a:lnTo>
                  <a:lnTo>
                    <a:pt x="7266381" y="1969592"/>
                  </a:lnTo>
                  <a:lnTo>
                    <a:pt x="7266381" y="1945081"/>
                  </a:lnTo>
                  <a:lnTo>
                    <a:pt x="449872" y="1945081"/>
                  </a:lnTo>
                  <a:lnTo>
                    <a:pt x="449872" y="920521"/>
                  </a:lnTo>
                  <a:lnTo>
                    <a:pt x="7266381" y="920521"/>
                  </a:lnTo>
                  <a:lnTo>
                    <a:pt x="7266381" y="89601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8712" y="1562912"/>
              <a:ext cx="8729345" cy="6818630"/>
            </a:xfrm>
            <a:custGeom>
              <a:avLst/>
              <a:gdLst/>
              <a:ahLst/>
              <a:cxnLst/>
              <a:rect l="l" t="t" r="r" b="b"/>
              <a:pathLst>
                <a:path w="8729345" h="6818630">
                  <a:moveTo>
                    <a:pt x="8729281" y="512254"/>
                  </a:moveTo>
                  <a:lnTo>
                    <a:pt x="8725281" y="462965"/>
                  </a:lnTo>
                  <a:lnTo>
                    <a:pt x="8713724" y="416166"/>
                  </a:lnTo>
                  <a:lnTo>
                    <a:pt x="8695233" y="372503"/>
                  </a:lnTo>
                  <a:lnTo>
                    <a:pt x="8670442" y="332613"/>
                  </a:lnTo>
                  <a:lnTo>
                    <a:pt x="8639988" y="297116"/>
                  </a:lnTo>
                  <a:lnTo>
                    <a:pt x="8604491" y="266649"/>
                  </a:lnTo>
                  <a:lnTo>
                    <a:pt x="8564613" y="241858"/>
                  </a:lnTo>
                  <a:lnTo>
                    <a:pt x="8553983" y="237363"/>
                  </a:lnTo>
                  <a:lnTo>
                    <a:pt x="8549869" y="218986"/>
                  </a:lnTo>
                  <a:lnTo>
                    <a:pt x="8534260" y="178168"/>
                  </a:lnTo>
                  <a:lnTo>
                    <a:pt x="8513229" y="140335"/>
                  </a:lnTo>
                  <a:lnTo>
                    <a:pt x="8487270" y="105994"/>
                  </a:lnTo>
                  <a:lnTo>
                    <a:pt x="8456879" y="75615"/>
                  </a:lnTo>
                  <a:lnTo>
                    <a:pt x="8422500" y="49669"/>
                  </a:lnTo>
                  <a:lnTo>
                    <a:pt x="8384654" y="28663"/>
                  </a:lnTo>
                  <a:lnTo>
                    <a:pt x="8343798" y="13055"/>
                  </a:lnTo>
                  <a:lnTo>
                    <a:pt x="8300428" y="3340"/>
                  </a:lnTo>
                  <a:lnTo>
                    <a:pt x="8255000" y="0"/>
                  </a:lnTo>
                  <a:lnTo>
                    <a:pt x="307936" y="0"/>
                  </a:lnTo>
                  <a:lnTo>
                    <a:pt x="262521" y="3340"/>
                  </a:lnTo>
                  <a:lnTo>
                    <a:pt x="219138" y="13055"/>
                  </a:lnTo>
                  <a:lnTo>
                    <a:pt x="178282" y="28663"/>
                  </a:lnTo>
                  <a:lnTo>
                    <a:pt x="140436" y="49669"/>
                  </a:lnTo>
                  <a:lnTo>
                    <a:pt x="106070" y="75615"/>
                  </a:lnTo>
                  <a:lnTo>
                    <a:pt x="75666" y="105994"/>
                  </a:lnTo>
                  <a:lnTo>
                    <a:pt x="49707" y="140335"/>
                  </a:lnTo>
                  <a:lnTo>
                    <a:pt x="28689" y="178168"/>
                  </a:lnTo>
                  <a:lnTo>
                    <a:pt x="13068" y="218986"/>
                  </a:lnTo>
                  <a:lnTo>
                    <a:pt x="3352" y="262343"/>
                  </a:lnTo>
                  <a:lnTo>
                    <a:pt x="0" y="307721"/>
                  </a:lnTo>
                  <a:lnTo>
                    <a:pt x="0" y="6340703"/>
                  </a:lnTo>
                  <a:lnTo>
                    <a:pt x="3352" y="6386081"/>
                  </a:lnTo>
                  <a:lnTo>
                    <a:pt x="13068" y="6429438"/>
                  </a:lnTo>
                  <a:lnTo>
                    <a:pt x="28689" y="6470256"/>
                  </a:lnTo>
                  <a:lnTo>
                    <a:pt x="49707" y="6508089"/>
                  </a:lnTo>
                  <a:lnTo>
                    <a:pt x="75666" y="6542430"/>
                  </a:lnTo>
                  <a:lnTo>
                    <a:pt x="106070" y="6572809"/>
                  </a:lnTo>
                  <a:lnTo>
                    <a:pt x="140436" y="6598755"/>
                  </a:lnTo>
                  <a:lnTo>
                    <a:pt x="178282" y="6619761"/>
                  </a:lnTo>
                  <a:lnTo>
                    <a:pt x="219138" y="6635369"/>
                  </a:lnTo>
                  <a:lnTo>
                    <a:pt x="262521" y="6645084"/>
                  </a:lnTo>
                  <a:lnTo>
                    <a:pt x="263563" y="6645173"/>
                  </a:lnTo>
                  <a:lnTo>
                    <a:pt x="267081" y="6653454"/>
                  </a:lnTo>
                  <a:lnTo>
                    <a:pt x="291871" y="6693357"/>
                  </a:lnTo>
                  <a:lnTo>
                    <a:pt x="322338" y="6728854"/>
                  </a:lnTo>
                  <a:lnTo>
                    <a:pt x="357822" y="6759321"/>
                  </a:lnTo>
                  <a:lnTo>
                    <a:pt x="397713" y="6784124"/>
                  </a:lnTo>
                  <a:lnTo>
                    <a:pt x="441363" y="6802615"/>
                  </a:lnTo>
                  <a:lnTo>
                    <a:pt x="488137" y="6814185"/>
                  </a:lnTo>
                  <a:lnTo>
                    <a:pt x="537413" y="6818185"/>
                  </a:lnTo>
                  <a:lnTo>
                    <a:pt x="8424901" y="6818185"/>
                  </a:lnTo>
                  <a:lnTo>
                    <a:pt x="8474177" y="6814185"/>
                  </a:lnTo>
                  <a:lnTo>
                    <a:pt x="8520963" y="6802615"/>
                  </a:lnTo>
                  <a:lnTo>
                    <a:pt x="8564613" y="6784124"/>
                  </a:lnTo>
                  <a:lnTo>
                    <a:pt x="8604491" y="6759321"/>
                  </a:lnTo>
                  <a:lnTo>
                    <a:pt x="8639988" y="6728854"/>
                  </a:lnTo>
                  <a:lnTo>
                    <a:pt x="8670442" y="6693357"/>
                  </a:lnTo>
                  <a:lnTo>
                    <a:pt x="8695233" y="6653454"/>
                  </a:lnTo>
                  <a:lnTo>
                    <a:pt x="8713724" y="6609804"/>
                  </a:lnTo>
                  <a:lnTo>
                    <a:pt x="8725281" y="6563017"/>
                  </a:lnTo>
                  <a:lnTo>
                    <a:pt x="8729281" y="6513728"/>
                  </a:lnTo>
                  <a:lnTo>
                    <a:pt x="8729281" y="512254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8" y="1588218"/>
              <a:ext cx="8496300" cy="6600825"/>
            </a:xfrm>
            <a:custGeom>
              <a:avLst/>
              <a:gdLst/>
              <a:ahLst/>
              <a:cxnLst/>
              <a:rect l="l" t="t" r="r" b="b"/>
              <a:pathLst>
                <a:path w="8496300" h="6600825">
                  <a:moveTo>
                    <a:pt x="8191861" y="6600802"/>
                  </a:moveTo>
                  <a:lnTo>
                    <a:pt x="304382" y="6600802"/>
                  </a:lnTo>
                  <a:lnTo>
                    <a:pt x="255103" y="6596805"/>
                  </a:lnTo>
                  <a:lnTo>
                    <a:pt x="208321" y="6585235"/>
                  </a:lnTo>
                  <a:lnTo>
                    <a:pt x="164670" y="6566728"/>
                  </a:lnTo>
                  <a:lnTo>
                    <a:pt x="124784" y="6541917"/>
                  </a:lnTo>
                  <a:lnTo>
                    <a:pt x="89295" y="6511436"/>
                  </a:lnTo>
                  <a:lnTo>
                    <a:pt x="58838" y="6475920"/>
                  </a:lnTo>
                  <a:lnTo>
                    <a:pt x="34047" y="6436002"/>
                  </a:lnTo>
                  <a:lnTo>
                    <a:pt x="15554" y="6392317"/>
                  </a:lnTo>
                  <a:lnTo>
                    <a:pt x="3994" y="6345498"/>
                  </a:lnTo>
                  <a:lnTo>
                    <a:pt x="0" y="6296181"/>
                  </a:lnTo>
                  <a:lnTo>
                    <a:pt x="0" y="304621"/>
                  </a:lnTo>
                  <a:lnTo>
                    <a:pt x="3994" y="255303"/>
                  </a:lnTo>
                  <a:lnTo>
                    <a:pt x="15554" y="208485"/>
                  </a:lnTo>
                  <a:lnTo>
                    <a:pt x="34047" y="164800"/>
                  </a:lnTo>
                  <a:lnTo>
                    <a:pt x="58838" y="124882"/>
                  </a:lnTo>
                  <a:lnTo>
                    <a:pt x="89295" y="89365"/>
                  </a:lnTo>
                  <a:lnTo>
                    <a:pt x="124784" y="58885"/>
                  </a:lnTo>
                  <a:lnTo>
                    <a:pt x="164670" y="34074"/>
                  </a:lnTo>
                  <a:lnTo>
                    <a:pt x="208321" y="15566"/>
                  </a:lnTo>
                  <a:lnTo>
                    <a:pt x="255103" y="3997"/>
                  </a:lnTo>
                  <a:lnTo>
                    <a:pt x="304382" y="0"/>
                  </a:lnTo>
                  <a:lnTo>
                    <a:pt x="8191861" y="0"/>
                  </a:lnTo>
                  <a:lnTo>
                    <a:pt x="8241140" y="3997"/>
                  </a:lnTo>
                  <a:lnTo>
                    <a:pt x="8287922" y="15566"/>
                  </a:lnTo>
                  <a:lnTo>
                    <a:pt x="8331573" y="34074"/>
                  </a:lnTo>
                  <a:lnTo>
                    <a:pt x="8371459" y="58885"/>
                  </a:lnTo>
                  <a:lnTo>
                    <a:pt x="8406948" y="89365"/>
                  </a:lnTo>
                  <a:lnTo>
                    <a:pt x="8437404" y="124882"/>
                  </a:lnTo>
                  <a:lnTo>
                    <a:pt x="8462196" y="164800"/>
                  </a:lnTo>
                  <a:lnTo>
                    <a:pt x="8480689" y="208485"/>
                  </a:lnTo>
                  <a:lnTo>
                    <a:pt x="8492249" y="255303"/>
                  </a:lnTo>
                  <a:lnTo>
                    <a:pt x="8496243" y="304621"/>
                  </a:lnTo>
                  <a:lnTo>
                    <a:pt x="8496243" y="6296181"/>
                  </a:lnTo>
                  <a:lnTo>
                    <a:pt x="8492249" y="6345498"/>
                  </a:lnTo>
                  <a:lnTo>
                    <a:pt x="8480689" y="6392317"/>
                  </a:lnTo>
                  <a:lnTo>
                    <a:pt x="8462196" y="6436002"/>
                  </a:lnTo>
                  <a:lnTo>
                    <a:pt x="8437404" y="6475920"/>
                  </a:lnTo>
                  <a:lnTo>
                    <a:pt x="8406948" y="6511436"/>
                  </a:lnTo>
                  <a:lnTo>
                    <a:pt x="8371459" y="6541917"/>
                  </a:lnTo>
                  <a:lnTo>
                    <a:pt x="8331573" y="6566728"/>
                  </a:lnTo>
                  <a:lnTo>
                    <a:pt x="8287922" y="6585235"/>
                  </a:lnTo>
                  <a:lnTo>
                    <a:pt x="8241140" y="6596805"/>
                  </a:lnTo>
                  <a:lnTo>
                    <a:pt x="8191861" y="660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8227" y="2209303"/>
              <a:ext cx="8544560" cy="0"/>
            </a:xfrm>
            <a:custGeom>
              <a:avLst/>
              <a:gdLst/>
              <a:ahLst/>
              <a:cxnLst/>
              <a:rect l="l" t="t" r="r" b="b"/>
              <a:pathLst>
                <a:path w="8544560" h="0">
                  <a:moveTo>
                    <a:pt x="0" y="0"/>
                  </a:moveTo>
                  <a:lnTo>
                    <a:pt x="8544055" y="0"/>
                  </a:lnTo>
                </a:path>
              </a:pathLst>
            </a:custGeom>
            <a:ln w="18756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30515" y="1759393"/>
              <a:ext cx="1024255" cy="266700"/>
            </a:xfrm>
            <a:custGeom>
              <a:avLst/>
              <a:gdLst/>
              <a:ahLst/>
              <a:cxnLst/>
              <a:rect l="l" t="t" r="r" b="b"/>
              <a:pathLst>
                <a:path w="1024255" h="266700">
                  <a:moveTo>
                    <a:pt x="266700" y="133350"/>
                  </a:moveTo>
                  <a:lnTo>
                    <a:pt x="259892" y="91249"/>
                  </a:lnTo>
                  <a:lnTo>
                    <a:pt x="248920" y="70065"/>
                  </a:lnTo>
                  <a:lnTo>
                    <a:pt x="248920" y="133350"/>
                  </a:lnTo>
                  <a:lnTo>
                    <a:pt x="239826" y="178295"/>
                  </a:lnTo>
                  <a:lnTo>
                    <a:pt x="215036" y="215023"/>
                  </a:lnTo>
                  <a:lnTo>
                    <a:pt x="178295" y="239826"/>
                  </a:lnTo>
                  <a:lnTo>
                    <a:pt x="133350" y="248920"/>
                  </a:lnTo>
                  <a:lnTo>
                    <a:pt x="88417" y="239826"/>
                  </a:lnTo>
                  <a:lnTo>
                    <a:pt x="51676" y="215023"/>
                  </a:lnTo>
                  <a:lnTo>
                    <a:pt x="26885" y="178295"/>
                  </a:lnTo>
                  <a:lnTo>
                    <a:pt x="17780" y="133350"/>
                  </a:lnTo>
                  <a:lnTo>
                    <a:pt x="26885" y="88404"/>
                  </a:lnTo>
                  <a:lnTo>
                    <a:pt x="51676" y="51663"/>
                  </a:lnTo>
                  <a:lnTo>
                    <a:pt x="88417" y="26873"/>
                  </a:lnTo>
                  <a:lnTo>
                    <a:pt x="133350" y="17780"/>
                  </a:lnTo>
                  <a:lnTo>
                    <a:pt x="178295" y="26873"/>
                  </a:lnTo>
                  <a:lnTo>
                    <a:pt x="215036" y="51663"/>
                  </a:lnTo>
                  <a:lnTo>
                    <a:pt x="239826" y="88404"/>
                  </a:lnTo>
                  <a:lnTo>
                    <a:pt x="248920" y="133350"/>
                  </a:lnTo>
                  <a:lnTo>
                    <a:pt x="248920" y="70065"/>
                  </a:lnTo>
                  <a:lnTo>
                    <a:pt x="240944" y="54648"/>
                  </a:lnTo>
                  <a:lnTo>
                    <a:pt x="212051" y="25755"/>
                  </a:lnTo>
                  <a:lnTo>
                    <a:pt x="196646" y="17780"/>
                  </a:lnTo>
                  <a:lnTo>
                    <a:pt x="175463" y="6807"/>
                  </a:lnTo>
                  <a:lnTo>
                    <a:pt x="133350" y="0"/>
                  </a:lnTo>
                  <a:lnTo>
                    <a:pt x="91249" y="6807"/>
                  </a:lnTo>
                  <a:lnTo>
                    <a:pt x="54648" y="25755"/>
                  </a:lnTo>
                  <a:lnTo>
                    <a:pt x="25768" y="54648"/>
                  </a:lnTo>
                  <a:lnTo>
                    <a:pt x="6807" y="91249"/>
                  </a:lnTo>
                  <a:lnTo>
                    <a:pt x="0" y="133350"/>
                  </a:lnTo>
                  <a:lnTo>
                    <a:pt x="6807" y="175450"/>
                  </a:lnTo>
                  <a:lnTo>
                    <a:pt x="25768" y="212051"/>
                  </a:lnTo>
                  <a:lnTo>
                    <a:pt x="54648" y="240931"/>
                  </a:lnTo>
                  <a:lnTo>
                    <a:pt x="91249" y="259892"/>
                  </a:lnTo>
                  <a:lnTo>
                    <a:pt x="133350" y="266700"/>
                  </a:lnTo>
                  <a:lnTo>
                    <a:pt x="175463" y="259892"/>
                  </a:lnTo>
                  <a:lnTo>
                    <a:pt x="196646" y="248920"/>
                  </a:lnTo>
                  <a:lnTo>
                    <a:pt x="212051" y="240931"/>
                  </a:lnTo>
                  <a:lnTo>
                    <a:pt x="240944" y="212051"/>
                  </a:lnTo>
                  <a:lnTo>
                    <a:pt x="259892" y="175450"/>
                  </a:lnTo>
                  <a:lnTo>
                    <a:pt x="266700" y="133350"/>
                  </a:lnTo>
                  <a:close/>
                </a:path>
                <a:path w="1024255" h="266700">
                  <a:moveTo>
                    <a:pt x="645363" y="133350"/>
                  </a:moveTo>
                  <a:lnTo>
                    <a:pt x="638556" y="91249"/>
                  </a:lnTo>
                  <a:lnTo>
                    <a:pt x="627583" y="70078"/>
                  </a:lnTo>
                  <a:lnTo>
                    <a:pt x="627583" y="133350"/>
                  </a:lnTo>
                  <a:lnTo>
                    <a:pt x="618477" y="178295"/>
                  </a:lnTo>
                  <a:lnTo>
                    <a:pt x="593686" y="215023"/>
                  </a:lnTo>
                  <a:lnTo>
                    <a:pt x="556945" y="239826"/>
                  </a:lnTo>
                  <a:lnTo>
                    <a:pt x="512013" y="248920"/>
                  </a:lnTo>
                  <a:lnTo>
                    <a:pt x="467067" y="239826"/>
                  </a:lnTo>
                  <a:lnTo>
                    <a:pt x="430326" y="215023"/>
                  </a:lnTo>
                  <a:lnTo>
                    <a:pt x="405536" y="178295"/>
                  </a:lnTo>
                  <a:lnTo>
                    <a:pt x="396443" y="133350"/>
                  </a:lnTo>
                  <a:lnTo>
                    <a:pt x="405536" y="88404"/>
                  </a:lnTo>
                  <a:lnTo>
                    <a:pt x="430326" y="51663"/>
                  </a:lnTo>
                  <a:lnTo>
                    <a:pt x="467067" y="26873"/>
                  </a:lnTo>
                  <a:lnTo>
                    <a:pt x="512013" y="17780"/>
                  </a:lnTo>
                  <a:lnTo>
                    <a:pt x="556945" y="26873"/>
                  </a:lnTo>
                  <a:lnTo>
                    <a:pt x="593686" y="51663"/>
                  </a:lnTo>
                  <a:lnTo>
                    <a:pt x="618477" y="88404"/>
                  </a:lnTo>
                  <a:lnTo>
                    <a:pt x="627583" y="133350"/>
                  </a:lnTo>
                  <a:lnTo>
                    <a:pt x="627583" y="70078"/>
                  </a:lnTo>
                  <a:lnTo>
                    <a:pt x="619594" y="54648"/>
                  </a:lnTo>
                  <a:lnTo>
                    <a:pt x="590715" y="25755"/>
                  </a:lnTo>
                  <a:lnTo>
                    <a:pt x="575297" y="17780"/>
                  </a:lnTo>
                  <a:lnTo>
                    <a:pt x="554113" y="6807"/>
                  </a:lnTo>
                  <a:lnTo>
                    <a:pt x="512013" y="0"/>
                  </a:lnTo>
                  <a:lnTo>
                    <a:pt x="469900" y="6807"/>
                  </a:lnTo>
                  <a:lnTo>
                    <a:pt x="433311" y="25755"/>
                  </a:lnTo>
                  <a:lnTo>
                    <a:pt x="404418" y="54648"/>
                  </a:lnTo>
                  <a:lnTo>
                    <a:pt x="385470" y="91249"/>
                  </a:lnTo>
                  <a:lnTo>
                    <a:pt x="378663" y="133350"/>
                  </a:lnTo>
                  <a:lnTo>
                    <a:pt x="385470" y="175450"/>
                  </a:lnTo>
                  <a:lnTo>
                    <a:pt x="404418" y="212051"/>
                  </a:lnTo>
                  <a:lnTo>
                    <a:pt x="433311" y="240931"/>
                  </a:lnTo>
                  <a:lnTo>
                    <a:pt x="469900" y="259892"/>
                  </a:lnTo>
                  <a:lnTo>
                    <a:pt x="512013" y="266700"/>
                  </a:lnTo>
                  <a:lnTo>
                    <a:pt x="554113" y="259892"/>
                  </a:lnTo>
                  <a:lnTo>
                    <a:pt x="575297" y="248920"/>
                  </a:lnTo>
                  <a:lnTo>
                    <a:pt x="590715" y="240931"/>
                  </a:lnTo>
                  <a:lnTo>
                    <a:pt x="619594" y="212051"/>
                  </a:lnTo>
                  <a:lnTo>
                    <a:pt x="638556" y="175450"/>
                  </a:lnTo>
                  <a:lnTo>
                    <a:pt x="645363" y="133350"/>
                  </a:lnTo>
                  <a:close/>
                </a:path>
                <a:path w="1024255" h="266700">
                  <a:moveTo>
                    <a:pt x="1024013" y="133350"/>
                  </a:moveTo>
                  <a:lnTo>
                    <a:pt x="1017206" y="91249"/>
                  </a:lnTo>
                  <a:lnTo>
                    <a:pt x="1006233" y="70065"/>
                  </a:lnTo>
                  <a:lnTo>
                    <a:pt x="1006233" y="133350"/>
                  </a:lnTo>
                  <a:lnTo>
                    <a:pt x="997140" y="178295"/>
                  </a:lnTo>
                  <a:lnTo>
                    <a:pt x="972350" y="215023"/>
                  </a:lnTo>
                  <a:lnTo>
                    <a:pt x="935609" y="239826"/>
                  </a:lnTo>
                  <a:lnTo>
                    <a:pt x="890663" y="248920"/>
                  </a:lnTo>
                  <a:lnTo>
                    <a:pt x="845718" y="239826"/>
                  </a:lnTo>
                  <a:lnTo>
                    <a:pt x="808977" y="215023"/>
                  </a:lnTo>
                  <a:lnTo>
                    <a:pt x="784186" y="178295"/>
                  </a:lnTo>
                  <a:lnTo>
                    <a:pt x="775093" y="133350"/>
                  </a:lnTo>
                  <a:lnTo>
                    <a:pt x="784186" y="88404"/>
                  </a:lnTo>
                  <a:lnTo>
                    <a:pt x="808977" y="51663"/>
                  </a:lnTo>
                  <a:lnTo>
                    <a:pt x="845718" y="26873"/>
                  </a:lnTo>
                  <a:lnTo>
                    <a:pt x="890663" y="17780"/>
                  </a:lnTo>
                  <a:lnTo>
                    <a:pt x="935609" y="26873"/>
                  </a:lnTo>
                  <a:lnTo>
                    <a:pt x="972350" y="51663"/>
                  </a:lnTo>
                  <a:lnTo>
                    <a:pt x="997140" y="88404"/>
                  </a:lnTo>
                  <a:lnTo>
                    <a:pt x="1006233" y="133350"/>
                  </a:lnTo>
                  <a:lnTo>
                    <a:pt x="1006233" y="70065"/>
                  </a:lnTo>
                  <a:lnTo>
                    <a:pt x="998258" y="54648"/>
                  </a:lnTo>
                  <a:lnTo>
                    <a:pt x="969365" y="25755"/>
                  </a:lnTo>
                  <a:lnTo>
                    <a:pt x="953947" y="17780"/>
                  </a:lnTo>
                  <a:lnTo>
                    <a:pt x="932764" y="6807"/>
                  </a:lnTo>
                  <a:lnTo>
                    <a:pt x="890663" y="0"/>
                  </a:lnTo>
                  <a:lnTo>
                    <a:pt x="848563" y="6807"/>
                  </a:lnTo>
                  <a:lnTo>
                    <a:pt x="811961" y="25755"/>
                  </a:lnTo>
                  <a:lnTo>
                    <a:pt x="783082" y="54648"/>
                  </a:lnTo>
                  <a:lnTo>
                    <a:pt x="764120" y="91249"/>
                  </a:lnTo>
                  <a:lnTo>
                    <a:pt x="757313" y="133350"/>
                  </a:lnTo>
                  <a:lnTo>
                    <a:pt x="764120" y="175450"/>
                  </a:lnTo>
                  <a:lnTo>
                    <a:pt x="783082" y="212051"/>
                  </a:lnTo>
                  <a:lnTo>
                    <a:pt x="811961" y="240931"/>
                  </a:lnTo>
                  <a:lnTo>
                    <a:pt x="848563" y="259892"/>
                  </a:lnTo>
                  <a:lnTo>
                    <a:pt x="890663" y="266700"/>
                  </a:lnTo>
                  <a:lnTo>
                    <a:pt x="932764" y="259892"/>
                  </a:lnTo>
                  <a:lnTo>
                    <a:pt x="953947" y="248920"/>
                  </a:lnTo>
                  <a:lnTo>
                    <a:pt x="969365" y="240931"/>
                  </a:lnTo>
                  <a:lnTo>
                    <a:pt x="998258" y="212051"/>
                  </a:lnTo>
                  <a:lnTo>
                    <a:pt x="1017206" y="175450"/>
                  </a:lnTo>
                  <a:lnTo>
                    <a:pt x="1024013" y="13335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412992" y="1476034"/>
            <a:ext cx="5835015" cy="7339965"/>
            <a:chOff x="10412992" y="1476034"/>
            <a:chExt cx="5835015" cy="7339965"/>
          </a:xfrm>
        </p:grpSpPr>
        <p:sp>
          <p:nvSpPr>
            <p:cNvPr id="15" name="object 15"/>
            <p:cNvSpPr/>
            <p:nvPr/>
          </p:nvSpPr>
          <p:spPr>
            <a:xfrm>
              <a:off x="10412992" y="1476034"/>
              <a:ext cx="5835015" cy="7339965"/>
            </a:xfrm>
            <a:custGeom>
              <a:avLst/>
              <a:gdLst/>
              <a:ahLst/>
              <a:cxnLst/>
              <a:rect l="l" t="t" r="r" b="b"/>
              <a:pathLst>
                <a:path w="5835015" h="7339965">
                  <a:moveTo>
                    <a:pt x="5834512" y="7339506"/>
                  </a:moveTo>
                  <a:lnTo>
                    <a:pt x="0" y="7339506"/>
                  </a:lnTo>
                  <a:lnTo>
                    <a:pt x="0" y="0"/>
                  </a:lnTo>
                  <a:lnTo>
                    <a:pt x="5834512" y="0"/>
                  </a:lnTo>
                  <a:lnTo>
                    <a:pt x="5834512" y="7339506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750113" y="2080345"/>
              <a:ext cx="5153025" cy="885825"/>
            </a:xfrm>
            <a:custGeom>
              <a:avLst/>
              <a:gdLst/>
              <a:ahLst/>
              <a:cxnLst/>
              <a:rect l="l" t="t" r="r" b="b"/>
              <a:pathLst>
                <a:path w="5153025" h="885825">
                  <a:moveTo>
                    <a:pt x="5052122" y="885826"/>
                  </a:moveTo>
                  <a:lnTo>
                    <a:pt x="100309" y="885826"/>
                  </a:lnTo>
                  <a:lnTo>
                    <a:pt x="61318" y="877944"/>
                  </a:lnTo>
                  <a:lnTo>
                    <a:pt x="29427" y="856470"/>
                  </a:lnTo>
                  <a:lnTo>
                    <a:pt x="7900" y="824657"/>
                  </a:lnTo>
                  <a:lnTo>
                    <a:pt x="0" y="785760"/>
                  </a:lnTo>
                  <a:lnTo>
                    <a:pt x="0" y="100065"/>
                  </a:lnTo>
                  <a:lnTo>
                    <a:pt x="7900" y="61168"/>
                  </a:lnTo>
                  <a:lnTo>
                    <a:pt x="29427" y="29355"/>
                  </a:lnTo>
                  <a:lnTo>
                    <a:pt x="61318" y="7881"/>
                  </a:lnTo>
                  <a:lnTo>
                    <a:pt x="100309" y="0"/>
                  </a:lnTo>
                  <a:lnTo>
                    <a:pt x="5052122" y="0"/>
                  </a:lnTo>
                  <a:lnTo>
                    <a:pt x="5091114" y="7881"/>
                  </a:lnTo>
                  <a:lnTo>
                    <a:pt x="5123004" y="29355"/>
                  </a:lnTo>
                  <a:lnTo>
                    <a:pt x="5144531" y="61168"/>
                  </a:lnTo>
                  <a:lnTo>
                    <a:pt x="5152432" y="100065"/>
                  </a:lnTo>
                  <a:lnTo>
                    <a:pt x="5152432" y="785760"/>
                  </a:lnTo>
                  <a:lnTo>
                    <a:pt x="5144531" y="824657"/>
                  </a:lnTo>
                  <a:lnTo>
                    <a:pt x="5123004" y="856470"/>
                  </a:lnTo>
                  <a:lnTo>
                    <a:pt x="5091114" y="877944"/>
                  </a:lnTo>
                  <a:lnTo>
                    <a:pt x="5052122" y="885826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50113" y="3569878"/>
              <a:ext cx="5153025" cy="885825"/>
            </a:xfrm>
            <a:custGeom>
              <a:avLst/>
              <a:gdLst/>
              <a:ahLst/>
              <a:cxnLst/>
              <a:rect l="l" t="t" r="r" b="b"/>
              <a:pathLst>
                <a:path w="5153025" h="885825">
                  <a:moveTo>
                    <a:pt x="5052122" y="885826"/>
                  </a:moveTo>
                  <a:lnTo>
                    <a:pt x="100309" y="885826"/>
                  </a:lnTo>
                  <a:lnTo>
                    <a:pt x="61318" y="877944"/>
                  </a:lnTo>
                  <a:lnTo>
                    <a:pt x="29427" y="856470"/>
                  </a:lnTo>
                  <a:lnTo>
                    <a:pt x="7900" y="824657"/>
                  </a:lnTo>
                  <a:lnTo>
                    <a:pt x="0" y="785760"/>
                  </a:lnTo>
                  <a:lnTo>
                    <a:pt x="0" y="100065"/>
                  </a:lnTo>
                  <a:lnTo>
                    <a:pt x="7900" y="61168"/>
                  </a:lnTo>
                  <a:lnTo>
                    <a:pt x="29427" y="29355"/>
                  </a:lnTo>
                  <a:lnTo>
                    <a:pt x="61318" y="7881"/>
                  </a:lnTo>
                  <a:lnTo>
                    <a:pt x="100309" y="0"/>
                  </a:lnTo>
                  <a:lnTo>
                    <a:pt x="5052122" y="0"/>
                  </a:lnTo>
                  <a:lnTo>
                    <a:pt x="5091114" y="7881"/>
                  </a:lnTo>
                  <a:lnTo>
                    <a:pt x="5123004" y="29355"/>
                  </a:lnTo>
                  <a:lnTo>
                    <a:pt x="5144531" y="61168"/>
                  </a:lnTo>
                  <a:lnTo>
                    <a:pt x="5152432" y="100065"/>
                  </a:lnTo>
                  <a:lnTo>
                    <a:pt x="5152432" y="785760"/>
                  </a:lnTo>
                  <a:lnTo>
                    <a:pt x="5144531" y="824657"/>
                  </a:lnTo>
                  <a:lnTo>
                    <a:pt x="5123004" y="856470"/>
                  </a:lnTo>
                  <a:lnTo>
                    <a:pt x="5091114" y="877944"/>
                  </a:lnTo>
                  <a:lnTo>
                    <a:pt x="5052122" y="885826"/>
                  </a:lnTo>
                  <a:close/>
                </a:path>
              </a:pathLst>
            </a:custGeom>
            <a:solidFill>
              <a:srgbClr val="FD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750113" y="5133106"/>
              <a:ext cx="5153025" cy="885825"/>
            </a:xfrm>
            <a:custGeom>
              <a:avLst/>
              <a:gdLst/>
              <a:ahLst/>
              <a:cxnLst/>
              <a:rect l="l" t="t" r="r" b="b"/>
              <a:pathLst>
                <a:path w="5153025" h="885825">
                  <a:moveTo>
                    <a:pt x="5052122" y="885826"/>
                  </a:moveTo>
                  <a:lnTo>
                    <a:pt x="100309" y="885826"/>
                  </a:lnTo>
                  <a:lnTo>
                    <a:pt x="61318" y="877944"/>
                  </a:lnTo>
                  <a:lnTo>
                    <a:pt x="29427" y="856470"/>
                  </a:lnTo>
                  <a:lnTo>
                    <a:pt x="7900" y="824657"/>
                  </a:lnTo>
                  <a:lnTo>
                    <a:pt x="0" y="785760"/>
                  </a:lnTo>
                  <a:lnTo>
                    <a:pt x="0" y="100065"/>
                  </a:lnTo>
                  <a:lnTo>
                    <a:pt x="7900" y="61168"/>
                  </a:lnTo>
                  <a:lnTo>
                    <a:pt x="29427" y="29355"/>
                  </a:lnTo>
                  <a:lnTo>
                    <a:pt x="61318" y="7881"/>
                  </a:lnTo>
                  <a:lnTo>
                    <a:pt x="100309" y="0"/>
                  </a:lnTo>
                  <a:lnTo>
                    <a:pt x="5052122" y="0"/>
                  </a:lnTo>
                  <a:lnTo>
                    <a:pt x="5091114" y="7881"/>
                  </a:lnTo>
                  <a:lnTo>
                    <a:pt x="5123004" y="29355"/>
                  </a:lnTo>
                  <a:lnTo>
                    <a:pt x="5144531" y="61168"/>
                  </a:lnTo>
                  <a:lnTo>
                    <a:pt x="5152432" y="100065"/>
                  </a:lnTo>
                  <a:lnTo>
                    <a:pt x="5152432" y="785760"/>
                  </a:lnTo>
                  <a:lnTo>
                    <a:pt x="5144531" y="824657"/>
                  </a:lnTo>
                  <a:lnTo>
                    <a:pt x="5123004" y="856470"/>
                  </a:lnTo>
                  <a:lnTo>
                    <a:pt x="5091114" y="877944"/>
                  </a:lnTo>
                  <a:lnTo>
                    <a:pt x="5052122" y="885826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750113" y="6666951"/>
              <a:ext cx="5153025" cy="885825"/>
            </a:xfrm>
            <a:custGeom>
              <a:avLst/>
              <a:gdLst/>
              <a:ahLst/>
              <a:cxnLst/>
              <a:rect l="l" t="t" r="r" b="b"/>
              <a:pathLst>
                <a:path w="5153025" h="885825">
                  <a:moveTo>
                    <a:pt x="5052122" y="885826"/>
                  </a:moveTo>
                  <a:lnTo>
                    <a:pt x="100309" y="885826"/>
                  </a:lnTo>
                  <a:lnTo>
                    <a:pt x="61318" y="877944"/>
                  </a:lnTo>
                  <a:lnTo>
                    <a:pt x="29427" y="856470"/>
                  </a:lnTo>
                  <a:lnTo>
                    <a:pt x="7900" y="824657"/>
                  </a:lnTo>
                  <a:lnTo>
                    <a:pt x="0" y="785760"/>
                  </a:lnTo>
                  <a:lnTo>
                    <a:pt x="0" y="100065"/>
                  </a:lnTo>
                  <a:lnTo>
                    <a:pt x="7900" y="61168"/>
                  </a:lnTo>
                  <a:lnTo>
                    <a:pt x="29427" y="29355"/>
                  </a:lnTo>
                  <a:lnTo>
                    <a:pt x="61318" y="7881"/>
                  </a:lnTo>
                  <a:lnTo>
                    <a:pt x="100309" y="0"/>
                  </a:lnTo>
                  <a:lnTo>
                    <a:pt x="5052122" y="0"/>
                  </a:lnTo>
                  <a:lnTo>
                    <a:pt x="5091114" y="7881"/>
                  </a:lnTo>
                  <a:lnTo>
                    <a:pt x="5123004" y="29355"/>
                  </a:lnTo>
                  <a:lnTo>
                    <a:pt x="5144531" y="61168"/>
                  </a:lnTo>
                  <a:lnTo>
                    <a:pt x="5152432" y="100065"/>
                  </a:lnTo>
                  <a:lnTo>
                    <a:pt x="5152432" y="785760"/>
                  </a:lnTo>
                  <a:lnTo>
                    <a:pt x="5144531" y="824657"/>
                  </a:lnTo>
                  <a:lnTo>
                    <a:pt x="5123004" y="856470"/>
                  </a:lnTo>
                  <a:lnTo>
                    <a:pt x="5091114" y="877944"/>
                  </a:lnTo>
                  <a:lnTo>
                    <a:pt x="5052122" y="885826"/>
                  </a:lnTo>
                  <a:close/>
                </a:path>
              </a:pathLst>
            </a:custGeom>
            <a:solidFill>
              <a:srgbClr val="FDE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417383" y="829500"/>
            <a:ext cx="5835015" cy="558800"/>
          </a:xfrm>
          <a:prstGeom prst="rect">
            <a:avLst/>
          </a:prstGeom>
          <a:ln w="32539">
            <a:solidFill>
              <a:srgbClr val="7972BD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665"/>
              </a:spcBef>
            </a:pPr>
            <a:r>
              <a:rPr dirty="0" sz="2200" spc="-5" i="1">
                <a:solidFill>
                  <a:srgbClr val="363252"/>
                </a:solidFill>
                <a:latin typeface="Courier New"/>
                <a:cs typeface="Courier New"/>
              </a:rPr>
              <a:t>We Have Used</a:t>
            </a:r>
            <a:r>
              <a:rPr dirty="0" sz="2200" spc="-20" i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200" spc="-5" i="1">
                <a:solidFill>
                  <a:srgbClr val="363252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738639" y="936366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291217" y="314351"/>
                </a:moveTo>
                <a:lnTo>
                  <a:pt x="23136" y="314351"/>
                </a:lnTo>
                <a:lnTo>
                  <a:pt x="14139" y="312530"/>
                </a:lnTo>
                <a:lnTo>
                  <a:pt x="6784" y="307567"/>
                </a:lnTo>
                <a:lnTo>
                  <a:pt x="1821" y="300213"/>
                </a:lnTo>
                <a:lnTo>
                  <a:pt x="0" y="291217"/>
                </a:lnTo>
                <a:lnTo>
                  <a:pt x="0" y="23136"/>
                </a:lnTo>
                <a:lnTo>
                  <a:pt x="1821" y="14139"/>
                </a:lnTo>
                <a:lnTo>
                  <a:pt x="6784" y="6784"/>
                </a:lnTo>
                <a:lnTo>
                  <a:pt x="14139" y="1821"/>
                </a:lnTo>
                <a:lnTo>
                  <a:pt x="23136" y="0"/>
                </a:lnTo>
                <a:lnTo>
                  <a:pt x="291221" y="0"/>
                </a:lnTo>
                <a:lnTo>
                  <a:pt x="300218" y="1821"/>
                </a:lnTo>
                <a:lnTo>
                  <a:pt x="307573" y="6784"/>
                </a:lnTo>
                <a:lnTo>
                  <a:pt x="312535" y="14139"/>
                </a:lnTo>
                <a:lnTo>
                  <a:pt x="314354" y="23136"/>
                </a:lnTo>
                <a:lnTo>
                  <a:pt x="314354" y="60717"/>
                </a:lnTo>
                <a:lnTo>
                  <a:pt x="72547" y="60717"/>
                </a:lnTo>
                <a:lnTo>
                  <a:pt x="60717" y="72547"/>
                </a:lnTo>
                <a:lnTo>
                  <a:pt x="60717" y="82134"/>
                </a:lnTo>
                <a:lnTo>
                  <a:pt x="135758" y="157179"/>
                </a:lnTo>
                <a:lnTo>
                  <a:pt x="60714" y="232219"/>
                </a:lnTo>
                <a:lnTo>
                  <a:pt x="60714" y="241807"/>
                </a:lnTo>
                <a:lnTo>
                  <a:pt x="69585" y="250678"/>
                </a:lnTo>
                <a:lnTo>
                  <a:pt x="73462" y="252156"/>
                </a:lnTo>
                <a:lnTo>
                  <a:pt x="314354" y="252156"/>
                </a:lnTo>
                <a:lnTo>
                  <a:pt x="314354" y="291217"/>
                </a:lnTo>
                <a:lnTo>
                  <a:pt x="312533" y="300213"/>
                </a:lnTo>
                <a:lnTo>
                  <a:pt x="307570" y="307567"/>
                </a:lnTo>
                <a:lnTo>
                  <a:pt x="300215" y="312530"/>
                </a:lnTo>
                <a:lnTo>
                  <a:pt x="291217" y="314351"/>
                </a:lnTo>
                <a:close/>
              </a:path>
              <a:path w="314959" h="314959">
                <a:moveTo>
                  <a:pt x="157179" y="135761"/>
                </a:moveTo>
                <a:lnTo>
                  <a:pt x="82131" y="60717"/>
                </a:lnTo>
                <a:lnTo>
                  <a:pt x="232219" y="60717"/>
                </a:lnTo>
                <a:lnTo>
                  <a:pt x="157179" y="135761"/>
                </a:lnTo>
                <a:close/>
              </a:path>
              <a:path w="314959" h="314959">
                <a:moveTo>
                  <a:pt x="314354" y="252156"/>
                </a:moveTo>
                <a:lnTo>
                  <a:pt x="240895" y="252156"/>
                </a:lnTo>
                <a:lnTo>
                  <a:pt x="244772" y="250678"/>
                </a:lnTo>
                <a:lnTo>
                  <a:pt x="253643" y="241807"/>
                </a:lnTo>
                <a:lnTo>
                  <a:pt x="253643" y="232219"/>
                </a:lnTo>
                <a:lnTo>
                  <a:pt x="178596" y="157179"/>
                </a:lnTo>
                <a:lnTo>
                  <a:pt x="253640" y="82134"/>
                </a:lnTo>
                <a:lnTo>
                  <a:pt x="253640" y="72547"/>
                </a:lnTo>
                <a:lnTo>
                  <a:pt x="241814" y="60717"/>
                </a:lnTo>
                <a:lnTo>
                  <a:pt x="314354" y="60717"/>
                </a:lnTo>
                <a:lnTo>
                  <a:pt x="314354" y="252156"/>
                </a:lnTo>
                <a:close/>
              </a:path>
              <a:path w="314959" h="314959">
                <a:moveTo>
                  <a:pt x="233141" y="252156"/>
                </a:moveTo>
                <a:lnTo>
                  <a:pt x="81216" y="252156"/>
                </a:lnTo>
                <a:lnTo>
                  <a:pt x="85089" y="250678"/>
                </a:lnTo>
                <a:lnTo>
                  <a:pt x="157179" y="178592"/>
                </a:lnTo>
                <a:lnTo>
                  <a:pt x="229265" y="250678"/>
                </a:lnTo>
                <a:lnTo>
                  <a:pt x="233141" y="252156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52223" y="4567001"/>
            <a:ext cx="7896209" cy="316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89146" y="3008865"/>
            <a:ext cx="1305560" cy="1051560"/>
          </a:xfrm>
          <a:prstGeom prst="rect">
            <a:avLst/>
          </a:prstGeom>
          <a:solidFill>
            <a:srgbClr val="FFF6F6"/>
          </a:solidFill>
          <a:ln w="24511">
            <a:solidFill>
              <a:srgbClr val="F57D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7385">
              <a:lnSpc>
                <a:spcPts val="7365"/>
              </a:lnSpc>
            </a:pPr>
            <a:r>
              <a:rPr dirty="0" sz="8000" spc="315">
                <a:solidFill>
                  <a:srgbClr val="363252"/>
                </a:solidFill>
                <a:latin typeface="Trebuchet MS"/>
                <a:cs typeface="Trebuchet MS"/>
              </a:rPr>
              <a:t>T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540668" y="2712591"/>
            <a:ext cx="5970905" cy="1348105"/>
          </a:xfrm>
          <a:prstGeom prst="rect"/>
          <a:solidFill>
            <a:srgbClr val="FFF6F6"/>
          </a:solidFill>
          <a:ln w="24511">
            <a:solidFill>
              <a:srgbClr val="F57D99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 sz="8000" spc="270">
                <a:solidFill>
                  <a:srgbClr val="363252"/>
                </a:solidFill>
              </a:rPr>
              <a:t>echnologies</a:t>
            </a:r>
            <a:endParaRPr sz="8000"/>
          </a:p>
        </p:txBody>
      </p:sp>
      <p:sp>
        <p:nvSpPr>
          <p:cNvPr id="25" name="object 25"/>
          <p:cNvSpPr txBox="1"/>
          <p:nvPr/>
        </p:nvSpPr>
        <p:spPr>
          <a:xfrm>
            <a:off x="10401330" y="1464377"/>
            <a:ext cx="5857875" cy="73628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Times New Roman"/>
              <a:cs typeface="Times New Roman"/>
            </a:endParaRPr>
          </a:p>
          <a:p>
            <a:pPr algn="ctr" marR="473709">
              <a:lnSpc>
                <a:spcPct val="100000"/>
              </a:lnSpc>
            </a:pPr>
            <a:r>
              <a:rPr dirty="0" sz="3500" spc="-10" b="1">
                <a:solidFill>
                  <a:srgbClr val="FFFFFF"/>
                </a:solidFill>
                <a:latin typeface="Courier New"/>
                <a:cs typeface="Courier New"/>
              </a:rPr>
              <a:t>NetBean</a:t>
            </a:r>
            <a:r>
              <a:rPr dirty="0" sz="35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Courier New"/>
                <a:cs typeface="Courier New"/>
              </a:rPr>
              <a:t>IDE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00">
              <a:latin typeface="Courier New"/>
              <a:cs typeface="Courier New"/>
            </a:endParaRPr>
          </a:p>
          <a:p>
            <a:pPr algn="ctr" marR="473709">
              <a:lnSpc>
                <a:spcPct val="100000"/>
              </a:lnSpc>
              <a:spcBef>
                <a:spcPts val="2920"/>
              </a:spcBef>
            </a:pPr>
            <a:r>
              <a:rPr dirty="0" sz="3750" spc="10" b="1">
                <a:solidFill>
                  <a:srgbClr val="363252"/>
                </a:solidFill>
                <a:latin typeface="Courier New"/>
                <a:cs typeface="Courier New"/>
              </a:rPr>
              <a:t>JFrame</a:t>
            </a:r>
            <a:endParaRPr sz="3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ourier New"/>
              <a:cs typeface="Courier New"/>
            </a:endParaRPr>
          </a:p>
          <a:p>
            <a:pPr algn="ctr" marL="5715">
              <a:lnSpc>
                <a:spcPct val="100000"/>
              </a:lnSpc>
            </a:pPr>
            <a:r>
              <a:rPr dirty="0" sz="2300" spc="-10" b="1">
                <a:solidFill>
                  <a:srgbClr val="FFFFFF"/>
                </a:solidFill>
                <a:latin typeface="Courier New"/>
                <a:cs typeface="Courier New"/>
              </a:rPr>
              <a:t>Object Oriented</a:t>
            </a:r>
            <a:r>
              <a:rPr dirty="0" sz="23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300" spc="-10" b="1">
                <a:solidFill>
                  <a:srgbClr val="FFFFFF"/>
                </a:solidFill>
                <a:latin typeface="Courier New"/>
                <a:cs typeface="Courier New"/>
              </a:rPr>
              <a:t>Concepts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ourier New"/>
              <a:cs typeface="Courier New"/>
            </a:endParaRPr>
          </a:p>
          <a:p>
            <a:pPr algn="ctr" marL="6350">
              <a:lnSpc>
                <a:spcPct val="100000"/>
              </a:lnSpc>
              <a:spcBef>
                <a:spcPts val="5"/>
              </a:spcBef>
            </a:pPr>
            <a:r>
              <a:rPr dirty="0" sz="2850" spc="-5" b="1">
                <a:solidFill>
                  <a:srgbClr val="363252"/>
                </a:solidFill>
                <a:latin typeface="Courier New"/>
                <a:cs typeface="Courier New"/>
              </a:rPr>
              <a:t>JAVA</a:t>
            </a:r>
            <a:r>
              <a:rPr dirty="0" sz="2850" spc="-1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850" spc="-5" b="1">
                <a:solidFill>
                  <a:srgbClr val="363252"/>
                </a:solidFill>
                <a:latin typeface="Courier New"/>
                <a:cs typeface="Courier New"/>
              </a:rPr>
              <a:t>Concepts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229027" y="3927794"/>
            <a:ext cx="1059180" cy="2406650"/>
          </a:xfrm>
          <a:custGeom>
            <a:avLst/>
            <a:gdLst/>
            <a:ahLst/>
            <a:cxnLst/>
            <a:rect l="l" t="t" r="r" b="b"/>
            <a:pathLst>
              <a:path w="1059180" h="2406650">
                <a:moveTo>
                  <a:pt x="632834" y="2406419"/>
                </a:moveTo>
                <a:lnTo>
                  <a:pt x="561079" y="2388007"/>
                </a:lnTo>
                <a:lnTo>
                  <a:pt x="499201" y="2348093"/>
                </a:lnTo>
                <a:lnTo>
                  <a:pt x="452681" y="2290852"/>
                </a:lnTo>
                <a:lnTo>
                  <a:pt x="426999" y="2220464"/>
                </a:lnTo>
                <a:lnTo>
                  <a:pt x="423685" y="2181644"/>
                </a:lnTo>
                <a:lnTo>
                  <a:pt x="427636" y="2141105"/>
                </a:lnTo>
                <a:lnTo>
                  <a:pt x="439537" y="2099367"/>
                </a:lnTo>
                <a:lnTo>
                  <a:pt x="451578" y="2054645"/>
                </a:lnTo>
                <a:lnTo>
                  <a:pt x="454349" y="2010319"/>
                </a:lnTo>
                <a:lnTo>
                  <a:pt x="448555" y="1967411"/>
                </a:lnTo>
                <a:lnTo>
                  <a:pt x="434899" y="1926939"/>
                </a:lnTo>
                <a:lnTo>
                  <a:pt x="414087" y="1889923"/>
                </a:lnTo>
                <a:lnTo>
                  <a:pt x="386821" y="1857383"/>
                </a:lnTo>
                <a:lnTo>
                  <a:pt x="353806" y="1830337"/>
                </a:lnTo>
                <a:lnTo>
                  <a:pt x="315746" y="1809806"/>
                </a:lnTo>
                <a:lnTo>
                  <a:pt x="273344" y="1796809"/>
                </a:lnTo>
                <a:lnTo>
                  <a:pt x="227305" y="1792365"/>
                </a:lnTo>
                <a:lnTo>
                  <a:pt x="184087" y="1788808"/>
                </a:lnTo>
                <a:lnTo>
                  <a:pt x="144782" y="1778229"/>
                </a:lnTo>
                <a:lnTo>
                  <a:pt x="109638" y="1761450"/>
                </a:lnTo>
                <a:lnTo>
                  <a:pt x="52820" y="1712601"/>
                </a:lnTo>
                <a:lnTo>
                  <a:pt x="15614" y="1648863"/>
                </a:lnTo>
                <a:lnTo>
                  <a:pt x="0" y="1576839"/>
                </a:lnTo>
                <a:lnTo>
                  <a:pt x="907" y="1539783"/>
                </a:lnTo>
                <a:lnTo>
                  <a:pt x="21391" y="1467709"/>
                </a:lnTo>
                <a:lnTo>
                  <a:pt x="41461" y="1434343"/>
                </a:lnTo>
                <a:lnTo>
                  <a:pt x="68414" y="1403857"/>
                </a:lnTo>
                <a:lnTo>
                  <a:pt x="102497" y="1377076"/>
                </a:lnTo>
                <a:lnTo>
                  <a:pt x="138502" y="1347995"/>
                </a:lnTo>
                <a:lnTo>
                  <a:pt x="166781" y="1313764"/>
                </a:lnTo>
                <a:lnTo>
                  <a:pt x="187301" y="1275627"/>
                </a:lnTo>
                <a:lnTo>
                  <a:pt x="200034" y="1234830"/>
                </a:lnTo>
                <a:lnTo>
                  <a:pt x="204946" y="1192616"/>
                </a:lnTo>
                <a:lnTo>
                  <a:pt x="202008" y="1150229"/>
                </a:lnTo>
                <a:lnTo>
                  <a:pt x="191187" y="1108913"/>
                </a:lnTo>
                <a:lnTo>
                  <a:pt x="172454" y="1069913"/>
                </a:lnTo>
                <a:lnTo>
                  <a:pt x="145776" y="1034472"/>
                </a:lnTo>
                <a:lnTo>
                  <a:pt x="111124" y="1003835"/>
                </a:lnTo>
                <a:lnTo>
                  <a:pt x="78285" y="975594"/>
                </a:lnTo>
                <a:lnTo>
                  <a:pt x="52737" y="943946"/>
                </a:lnTo>
                <a:lnTo>
                  <a:pt x="34196" y="909709"/>
                </a:lnTo>
                <a:lnTo>
                  <a:pt x="22375" y="873699"/>
                </a:lnTo>
                <a:lnTo>
                  <a:pt x="16990" y="836734"/>
                </a:lnTo>
                <a:lnTo>
                  <a:pt x="17756" y="799631"/>
                </a:lnTo>
                <a:lnTo>
                  <a:pt x="36596" y="728277"/>
                </a:lnTo>
                <a:lnTo>
                  <a:pt x="76615" y="666177"/>
                </a:lnTo>
                <a:lnTo>
                  <a:pt x="135529" y="619866"/>
                </a:lnTo>
                <a:lnTo>
                  <a:pt x="171359" y="604675"/>
                </a:lnTo>
                <a:lnTo>
                  <a:pt x="211057" y="595883"/>
                </a:lnTo>
                <a:lnTo>
                  <a:pt x="254337" y="594306"/>
                </a:lnTo>
                <a:lnTo>
                  <a:pt x="300576" y="592035"/>
                </a:lnTo>
                <a:lnTo>
                  <a:pt x="343546" y="581040"/>
                </a:lnTo>
                <a:lnTo>
                  <a:pt x="382500" y="562311"/>
                </a:lnTo>
                <a:lnTo>
                  <a:pt x="416687" y="536836"/>
                </a:lnTo>
                <a:lnTo>
                  <a:pt x="445361" y="505604"/>
                </a:lnTo>
                <a:lnTo>
                  <a:pt x="467770" y="469602"/>
                </a:lnTo>
                <a:lnTo>
                  <a:pt x="483168" y="429820"/>
                </a:lnTo>
                <a:lnTo>
                  <a:pt x="490804" y="387245"/>
                </a:lnTo>
                <a:lnTo>
                  <a:pt x="489931" y="342866"/>
                </a:lnTo>
                <a:lnTo>
                  <a:pt x="479798" y="297672"/>
                </a:lnTo>
                <a:lnTo>
                  <a:pt x="469718" y="255538"/>
                </a:lnTo>
                <a:lnTo>
                  <a:pt x="467534" y="214940"/>
                </a:lnTo>
                <a:lnTo>
                  <a:pt x="472537" y="176373"/>
                </a:lnTo>
                <a:lnTo>
                  <a:pt x="501270" y="107296"/>
                </a:lnTo>
                <a:lnTo>
                  <a:pt x="550249" y="52249"/>
                </a:lnTo>
                <a:lnTo>
                  <a:pt x="613804" y="15169"/>
                </a:lnTo>
                <a:lnTo>
                  <a:pt x="686268" y="0"/>
                </a:lnTo>
                <a:lnTo>
                  <a:pt x="724068" y="1862"/>
                </a:lnTo>
                <a:lnTo>
                  <a:pt x="761970" y="10679"/>
                </a:lnTo>
                <a:lnTo>
                  <a:pt x="799265" y="26944"/>
                </a:lnTo>
                <a:lnTo>
                  <a:pt x="835244" y="51148"/>
                </a:lnTo>
                <a:lnTo>
                  <a:pt x="873988" y="76452"/>
                </a:lnTo>
                <a:lnTo>
                  <a:pt x="915231" y="92813"/>
                </a:lnTo>
                <a:lnTo>
                  <a:pt x="957779" y="100582"/>
                </a:lnTo>
                <a:lnTo>
                  <a:pt x="1000437" y="100112"/>
                </a:lnTo>
                <a:lnTo>
                  <a:pt x="1042012" y="91755"/>
                </a:lnTo>
                <a:lnTo>
                  <a:pt x="1058962" y="84901"/>
                </a:lnTo>
                <a:lnTo>
                  <a:pt x="1058962" y="2368749"/>
                </a:lnTo>
                <a:lnTo>
                  <a:pt x="1030658" y="2348665"/>
                </a:lnTo>
                <a:lnTo>
                  <a:pt x="992117" y="2330987"/>
                </a:lnTo>
                <a:lnTo>
                  <a:pt x="950988" y="2320723"/>
                </a:lnTo>
                <a:lnTo>
                  <a:pt x="908443" y="2318282"/>
                </a:lnTo>
                <a:lnTo>
                  <a:pt x="865658" y="2324077"/>
                </a:lnTo>
                <a:lnTo>
                  <a:pt x="823804" y="2338519"/>
                </a:lnTo>
                <a:lnTo>
                  <a:pt x="784055" y="2362019"/>
                </a:lnTo>
                <a:lnTo>
                  <a:pt x="746999" y="2384577"/>
                </a:lnTo>
                <a:lnTo>
                  <a:pt x="708986" y="2399148"/>
                </a:lnTo>
                <a:lnTo>
                  <a:pt x="670703" y="2406255"/>
                </a:lnTo>
                <a:lnTo>
                  <a:pt x="632834" y="2406419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0"/>
                </a:lnTo>
                <a:lnTo>
                  <a:pt x="0" y="77032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29" name="object 29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6583" y="5163433"/>
            <a:ext cx="20320" cy="5123815"/>
          </a:xfrm>
          <a:custGeom>
            <a:avLst/>
            <a:gdLst/>
            <a:ahLst/>
            <a:cxnLst/>
            <a:rect l="l" t="t" r="r" b="b"/>
            <a:pathLst>
              <a:path w="20319" h="5123815">
                <a:moveTo>
                  <a:pt x="0" y="0"/>
                </a:moveTo>
                <a:lnTo>
                  <a:pt x="19875" y="0"/>
                </a:lnTo>
                <a:lnTo>
                  <a:pt x="19875" y="5123565"/>
                </a:lnTo>
                <a:lnTo>
                  <a:pt x="0" y="5123565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5913" y="5163433"/>
            <a:ext cx="20320" cy="5123815"/>
          </a:xfrm>
          <a:custGeom>
            <a:avLst/>
            <a:gdLst/>
            <a:ahLst/>
            <a:cxnLst/>
            <a:rect l="l" t="t" r="r" b="b"/>
            <a:pathLst>
              <a:path w="20319" h="5123815">
                <a:moveTo>
                  <a:pt x="0" y="0"/>
                </a:moveTo>
                <a:lnTo>
                  <a:pt x="19875" y="0"/>
                </a:lnTo>
                <a:lnTo>
                  <a:pt x="19875" y="5123565"/>
                </a:lnTo>
                <a:lnTo>
                  <a:pt x="0" y="5123565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13255" y="5163433"/>
            <a:ext cx="20320" cy="5123815"/>
          </a:xfrm>
          <a:custGeom>
            <a:avLst/>
            <a:gdLst/>
            <a:ahLst/>
            <a:cxnLst/>
            <a:rect l="l" t="t" r="r" b="b"/>
            <a:pathLst>
              <a:path w="20319" h="5123815">
                <a:moveTo>
                  <a:pt x="0" y="0"/>
                </a:moveTo>
                <a:lnTo>
                  <a:pt x="19875" y="0"/>
                </a:lnTo>
                <a:lnTo>
                  <a:pt x="19875" y="5123565"/>
                </a:lnTo>
                <a:lnTo>
                  <a:pt x="0" y="5123565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62584" y="5163433"/>
            <a:ext cx="20320" cy="5123815"/>
          </a:xfrm>
          <a:custGeom>
            <a:avLst/>
            <a:gdLst/>
            <a:ahLst/>
            <a:cxnLst/>
            <a:rect l="l" t="t" r="r" b="b"/>
            <a:pathLst>
              <a:path w="20319" h="5123815">
                <a:moveTo>
                  <a:pt x="0" y="0"/>
                </a:moveTo>
                <a:lnTo>
                  <a:pt x="19875" y="0"/>
                </a:lnTo>
                <a:lnTo>
                  <a:pt x="19875" y="5123565"/>
                </a:lnTo>
                <a:lnTo>
                  <a:pt x="0" y="5123565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09924" y="5163433"/>
            <a:ext cx="20320" cy="5123815"/>
          </a:xfrm>
          <a:custGeom>
            <a:avLst/>
            <a:gdLst/>
            <a:ahLst/>
            <a:cxnLst/>
            <a:rect l="l" t="t" r="r" b="b"/>
            <a:pathLst>
              <a:path w="20319" h="5123815">
                <a:moveTo>
                  <a:pt x="0" y="0"/>
                </a:moveTo>
                <a:lnTo>
                  <a:pt x="19875" y="0"/>
                </a:lnTo>
                <a:lnTo>
                  <a:pt x="19875" y="5123565"/>
                </a:lnTo>
                <a:lnTo>
                  <a:pt x="0" y="5123565"/>
                </a:lnTo>
                <a:lnTo>
                  <a:pt x="0" y="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8405042" y="3174461"/>
            <a:ext cx="9883140" cy="7112634"/>
            <a:chOff x="8405042" y="3174461"/>
            <a:chExt cx="9883140" cy="7112634"/>
          </a:xfrm>
        </p:grpSpPr>
        <p:sp>
          <p:nvSpPr>
            <p:cNvPr id="8" name="object 8"/>
            <p:cNvSpPr/>
            <p:nvPr/>
          </p:nvSpPr>
          <p:spPr>
            <a:xfrm>
              <a:off x="12941859" y="5163438"/>
              <a:ext cx="5346700" cy="5123815"/>
            </a:xfrm>
            <a:custGeom>
              <a:avLst/>
              <a:gdLst/>
              <a:ahLst/>
              <a:cxnLst/>
              <a:rect l="l" t="t" r="r" b="b"/>
              <a:pathLst>
                <a:path w="5346700" h="5123815">
                  <a:moveTo>
                    <a:pt x="5346128" y="415404"/>
                  </a:moveTo>
                  <a:lnTo>
                    <a:pt x="435279" y="415404"/>
                  </a:lnTo>
                  <a:lnTo>
                    <a:pt x="435279" y="0"/>
                  </a:lnTo>
                  <a:lnTo>
                    <a:pt x="415404" y="0"/>
                  </a:lnTo>
                  <a:lnTo>
                    <a:pt x="415404" y="415404"/>
                  </a:lnTo>
                  <a:lnTo>
                    <a:pt x="0" y="415404"/>
                  </a:lnTo>
                  <a:lnTo>
                    <a:pt x="0" y="435279"/>
                  </a:lnTo>
                  <a:lnTo>
                    <a:pt x="415404" y="435279"/>
                  </a:lnTo>
                  <a:lnTo>
                    <a:pt x="415404" y="1268056"/>
                  </a:lnTo>
                  <a:lnTo>
                    <a:pt x="0" y="1268056"/>
                  </a:lnTo>
                  <a:lnTo>
                    <a:pt x="0" y="1287932"/>
                  </a:lnTo>
                  <a:lnTo>
                    <a:pt x="415404" y="1287932"/>
                  </a:lnTo>
                  <a:lnTo>
                    <a:pt x="415404" y="2118728"/>
                  </a:lnTo>
                  <a:lnTo>
                    <a:pt x="0" y="2118728"/>
                  </a:lnTo>
                  <a:lnTo>
                    <a:pt x="0" y="2138603"/>
                  </a:lnTo>
                  <a:lnTo>
                    <a:pt x="415404" y="2138603"/>
                  </a:lnTo>
                  <a:lnTo>
                    <a:pt x="415404" y="2971381"/>
                  </a:lnTo>
                  <a:lnTo>
                    <a:pt x="0" y="2971381"/>
                  </a:lnTo>
                  <a:lnTo>
                    <a:pt x="0" y="2991256"/>
                  </a:lnTo>
                  <a:lnTo>
                    <a:pt x="415404" y="2991256"/>
                  </a:lnTo>
                  <a:lnTo>
                    <a:pt x="415404" y="3824046"/>
                  </a:lnTo>
                  <a:lnTo>
                    <a:pt x="0" y="3824046"/>
                  </a:lnTo>
                  <a:lnTo>
                    <a:pt x="0" y="3843921"/>
                  </a:lnTo>
                  <a:lnTo>
                    <a:pt x="415404" y="3843921"/>
                  </a:lnTo>
                  <a:lnTo>
                    <a:pt x="415404" y="5123561"/>
                  </a:lnTo>
                  <a:lnTo>
                    <a:pt x="435279" y="5123561"/>
                  </a:lnTo>
                  <a:lnTo>
                    <a:pt x="435279" y="3843921"/>
                  </a:lnTo>
                  <a:lnTo>
                    <a:pt x="5346128" y="3843921"/>
                  </a:lnTo>
                  <a:lnTo>
                    <a:pt x="5346128" y="3824046"/>
                  </a:lnTo>
                  <a:lnTo>
                    <a:pt x="435279" y="3824046"/>
                  </a:lnTo>
                  <a:lnTo>
                    <a:pt x="435279" y="2991256"/>
                  </a:lnTo>
                  <a:lnTo>
                    <a:pt x="5346128" y="2991256"/>
                  </a:lnTo>
                  <a:lnTo>
                    <a:pt x="5346128" y="2971381"/>
                  </a:lnTo>
                  <a:lnTo>
                    <a:pt x="435279" y="2971381"/>
                  </a:lnTo>
                  <a:lnTo>
                    <a:pt x="435279" y="2138603"/>
                  </a:lnTo>
                  <a:lnTo>
                    <a:pt x="5346128" y="2138603"/>
                  </a:lnTo>
                  <a:lnTo>
                    <a:pt x="5346128" y="2118728"/>
                  </a:lnTo>
                  <a:lnTo>
                    <a:pt x="435279" y="2118728"/>
                  </a:lnTo>
                  <a:lnTo>
                    <a:pt x="435279" y="1287932"/>
                  </a:lnTo>
                  <a:lnTo>
                    <a:pt x="5346128" y="1287932"/>
                  </a:lnTo>
                  <a:lnTo>
                    <a:pt x="5346128" y="1268056"/>
                  </a:lnTo>
                  <a:lnTo>
                    <a:pt x="435279" y="1268056"/>
                  </a:lnTo>
                  <a:lnTo>
                    <a:pt x="435279" y="435279"/>
                  </a:lnTo>
                  <a:lnTo>
                    <a:pt x="5346128" y="435279"/>
                  </a:lnTo>
                  <a:lnTo>
                    <a:pt x="5346128" y="415404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05165" y="3174466"/>
              <a:ext cx="6967855" cy="3814445"/>
            </a:xfrm>
            <a:custGeom>
              <a:avLst/>
              <a:gdLst/>
              <a:ahLst/>
              <a:cxnLst/>
              <a:rect l="l" t="t" r="r" b="b"/>
              <a:pathLst>
                <a:path w="6967855" h="3814445">
                  <a:moveTo>
                    <a:pt x="6967563" y="408813"/>
                  </a:moveTo>
                  <a:lnTo>
                    <a:pt x="6962610" y="359930"/>
                  </a:lnTo>
                  <a:lnTo>
                    <a:pt x="6948424" y="314363"/>
                  </a:lnTo>
                  <a:lnTo>
                    <a:pt x="6925983" y="273088"/>
                  </a:lnTo>
                  <a:lnTo>
                    <a:pt x="6896290" y="237096"/>
                  </a:lnTo>
                  <a:lnTo>
                    <a:pt x="6860311" y="207391"/>
                  </a:lnTo>
                  <a:lnTo>
                    <a:pt x="6821132" y="186105"/>
                  </a:lnTo>
                  <a:lnTo>
                    <a:pt x="6809867" y="149948"/>
                  </a:lnTo>
                  <a:lnTo>
                    <a:pt x="6787197" y="108280"/>
                  </a:lnTo>
                  <a:lnTo>
                    <a:pt x="6757175" y="71958"/>
                  </a:lnTo>
                  <a:lnTo>
                    <a:pt x="6720802" y="41973"/>
                  </a:lnTo>
                  <a:lnTo>
                    <a:pt x="6679095" y="19316"/>
                  </a:lnTo>
                  <a:lnTo>
                    <a:pt x="6633032" y="4991"/>
                  </a:lnTo>
                  <a:lnTo>
                    <a:pt x="6583629" y="0"/>
                  </a:lnTo>
                  <a:lnTo>
                    <a:pt x="245579" y="0"/>
                  </a:lnTo>
                  <a:lnTo>
                    <a:pt x="196176" y="4991"/>
                  </a:lnTo>
                  <a:lnTo>
                    <a:pt x="150114" y="19316"/>
                  </a:lnTo>
                  <a:lnTo>
                    <a:pt x="108407" y="41973"/>
                  </a:lnTo>
                  <a:lnTo>
                    <a:pt x="72034" y="71958"/>
                  </a:lnTo>
                  <a:lnTo>
                    <a:pt x="42011" y="108280"/>
                  </a:lnTo>
                  <a:lnTo>
                    <a:pt x="19342" y="149948"/>
                  </a:lnTo>
                  <a:lnTo>
                    <a:pt x="4991" y="195948"/>
                  </a:lnTo>
                  <a:lnTo>
                    <a:pt x="0" y="245287"/>
                  </a:lnTo>
                  <a:lnTo>
                    <a:pt x="0" y="3412299"/>
                  </a:lnTo>
                  <a:lnTo>
                    <a:pt x="4991" y="3461639"/>
                  </a:lnTo>
                  <a:lnTo>
                    <a:pt x="19342" y="3507651"/>
                  </a:lnTo>
                  <a:lnTo>
                    <a:pt x="42011" y="3549307"/>
                  </a:lnTo>
                  <a:lnTo>
                    <a:pt x="72034" y="3585629"/>
                  </a:lnTo>
                  <a:lnTo>
                    <a:pt x="108407" y="3615613"/>
                  </a:lnTo>
                  <a:lnTo>
                    <a:pt x="150114" y="3638270"/>
                  </a:lnTo>
                  <a:lnTo>
                    <a:pt x="196176" y="3652596"/>
                  </a:lnTo>
                  <a:lnTo>
                    <a:pt x="201129" y="3653104"/>
                  </a:lnTo>
                  <a:lnTo>
                    <a:pt x="204939" y="3665334"/>
                  </a:lnTo>
                  <a:lnTo>
                    <a:pt x="227380" y="3706609"/>
                  </a:lnTo>
                  <a:lnTo>
                    <a:pt x="257073" y="3742588"/>
                  </a:lnTo>
                  <a:lnTo>
                    <a:pt x="293052" y="3772306"/>
                  </a:lnTo>
                  <a:lnTo>
                    <a:pt x="334314" y="3794747"/>
                  </a:lnTo>
                  <a:lnTo>
                    <a:pt x="379882" y="3808933"/>
                  </a:lnTo>
                  <a:lnTo>
                    <a:pt x="428764" y="3813886"/>
                  </a:lnTo>
                  <a:lnTo>
                    <a:pt x="6724599" y="3813886"/>
                  </a:lnTo>
                  <a:lnTo>
                    <a:pt x="6773481" y="3808933"/>
                  </a:lnTo>
                  <a:lnTo>
                    <a:pt x="6819036" y="3794747"/>
                  </a:lnTo>
                  <a:lnTo>
                    <a:pt x="6860311" y="3772306"/>
                  </a:lnTo>
                  <a:lnTo>
                    <a:pt x="6896290" y="3742588"/>
                  </a:lnTo>
                  <a:lnTo>
                    <a:pt x="6925983" y="3706609"/>
                  </a:lnTo>
                  <a:lnTo>
                    <a:pt x="6948424" y="3665334"/>
                  </a:lnTo>
                  <a:lnTo>
                    <a:pt x="6962610" y="3619766"/>
                  </a:lnTo>
                  <a:lnTo>
                    <a:pt x="6967563" y="3570884"/>
                  </a:lnTo>
                  <a:lnTo>
                    <a:pt x="6967563" y="408813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29944" y="3194669"/>
              <a:ext cx="6781800" cy="3619500"/>
            </a:xfrm>
            <a:custGeom>
              <a:avLst/>
              <a:gdLst/>
              <a:ahLst/>
              <a:cxnLst/>
              <a:rect l="l" t="t" r="r" b="b"/>
              <a:pathLst>
                <a:path w="6781800" h="3619500">
                  <a:moveTo>
                    <a:pt x="6538801" y="3619488"/>
                  </a:moveTo>
                  <a:lnTo>
                    <a:pt x="242960" y="3619488"/>
                  </a:lnTo>
                  <a:lnTo>
                    <a:pt x="194083" y="3614544"/>
                  </a:lnTo>
                  <a:lnTo>
                    <a:pt x="148518" y="3600369"/>
                  </a:lnTo>
                  <a:lnTo>
                    <a:pt x="107253" y="3577952"/>
                  </a:lnTo>
                  <a:lnTo>
                    <a:pt x="71276" y="3548277"/>
                  </a:lnTo>
                  <a:lnTo>
                    <a:pt x="41574" y="3512333"/>
                  </a:lnTo>
                  <a:lnTo>
                    <a:pt x="19136" y="3471106"/>
                  </a:lnTo>
                  <a:lnTo>
                    <a:pt x="4948" y="3425584"/>
                  </a:lnTo>
                  <a:lnTo>
                    <a:pt x="0" y="3376752"/>
                  </a:lnTo>
                  <a:lnTo>
                    <a:pt x="0" y="242735"/>
                  </a:lnTo>
                  <a:lnTo>
                    <a:pt x="4948" y="193904"/>
                  </a:lnTo>
                  <a:lnTo>
                    <a:pt x="19136" y="148381"/>
                  </a:lnTo>
                  <a:lnTo>
                    <a:pt x="41574" y="107154"/>
                  </a:lnTo>
                  <a:lnTo>
                    <a:pt x="71276" y="71210"/>
                  </a:lnTo>
                  <a:lnTo>
                    <a:pt x="107253" y="41536"/>
                  </a:lnTo>
                  <a:lnTo>
                    <a:pt x="148518" y="19118"/>
                  </a:lnTo>
                  <a:lnTo>
                    <a:pt x="194083" y="4944"/>
                  </a:lnTo>
                  <a:lnTo>
                    <a:pt x="242960" y="0"/>
                  </a:lnTo>
                  <a:lnTo>
                    <a:pt x="6538801" y="0"/>
                  </a:lnTo>
                  <a:lnTo>
                    <a:pt x="6587678" y="4944"/>
                  </a:lnTo>
                  <a:lnTo>
                    <a:pt x="6633242" y="19118"/>
                  </a:lnTo>
                  <a:lnTo>
                    <a:pt x="6674507" y="41536"/>
                  </a:lnTo>
                  <a:lnTo>
                    <a:pt x="6710485" y="71210"/>
                  </a:lnTo>
                  <a:lnTo>
                    <a:pt x="6740186" y="107154"/>
                  </a:lnTo>
                  <a:lnTo>
                    <a:pt x="6762625" y="148381"/>
                  </a:lnTo>
                  <a:lnTo>
                    <a:pt x="6776812" y="193904"/>
                  </a:lnTo>
                  <a:lnTo>
                    <a:pt x="6781761" y="242735"/>
                  </a:lnTo>
                  <a:lnTo>
                    <a:pt x="6781761" y="3376752"/>
                  </a:lnTo>
                  <a:lnTo>
                    <a:pt x="6776812" y="3425584"/>
                  </a:lnTo>
                  <a:lnTo>
                    <a:pt x="6762625" y="3471106"/>
                  </a:lnTo>
                  <a:lnTo>
                    <a:pt x="6740186" y="3512333"/>
                  </a:lnTo>
                  <a:lnTo>
                    <a:pt x="6710485" y="3548277"/>
                  </a:lnTo>
                  <a:lnTo>
                    <a:pt x="6674507" y="3577952"/>
                  </a:lnTo>
                  <a:lnTo>
                    <a:pt x="6633242" y="3600369"/>
                  </a:lnTo>
                  <a:lnTo>
                    <a:pt x="6587678" y="3614544"/>
                  </a:lnTo>
                  <a:lnTo>
                    <a:pt x="6538801" y="3619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14567" y="3669852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45834" y="3331219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47922" y="3331219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50009" y="3331219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14567" y="4008272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05042" y="3671742"/>
              <a:ext cx="1685925" cy="333375"/>
            </a:xfrm>
            <a:custGeom>
              <a:avLst/>
              <a:gdLst/>
              <a:ahLst/>
              <a:cxnLst/>
              <a:rect l="l" t="t" r="r" b="b"/>
              <a:pathLst>
                <a:path w="1685925" h="333375">
                  <a:moveTo>
                    <a:pt x="168592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685925" y="0"/>
                  </a:lnTo>
                  <a:lnTo>
                    <a:pt x="1685925" y="333375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53402" y="770314"/>
            <a:ext cx="6967855" cy="3814445"/>
            <a:chOff x="1153402" y="770314"/>
            <a:chExt cx="6967855" cy="3814445"/>
          </a:xfrm>
        </p:grpSpPr>
        <p:sp>
          <p:nvSpPr>
            <p:cNvPr id="18" name="object 18"/>
            <p:cNvSpPr/>
            <p:nvPr/>
          </p:nvSpPr>
          <p:spPr>
            <a:xfrm>
              <a:off x="1153502" y="770317"/>
              <a:ext cx="6967855" cy="3814445"/>
            </a:xfrm>
            <a:custGeom>
              <a:avLst/>
              <a:gdLst/>
              <a:ahLst/>
              <a:cxnLst/>
              <a:rect l="l" t="t" r="r" b="b"/>
              <a:pathLst>
                <a:path w="6967855" h="3814445">
                  <a:moveTo>
                    <a:pt x="6967563" y="408787"/>
                  </a:moveTo>
                  <a:lnTo>
                    <a:pt x="6962622" y="359905"/>
                  </a:lnTo>
                  <a:lnTo>
                    <a:pt x="6948424" y="314337"/>
                  </a:lnTo>
                  <a:lnTo>
                    <a:pt x="6925996" y="273062"/>
                  </a:lnTo>
                  <a:lnTo>
                    <a:pt x="6896290" y="237070"/>
                  </a:lnTo>
                  <a:lnTo>
                    <a:pt x="6860311" y="207365"/>
                  </a:lnTo>
                  <a:lnTo>
                    <a:pt x="6821132" y="186067"/>
                  </a:lnTo>
                  <a:lnTo>
                    <a:pt x="6809880" y="149948"/>
                  </a:lnTo>
                  <a:lnTo>
                    <a:pt x="6787197" y="108280"/>
                  </a:lnTo>
                  <a:lnTo>
                    <a:pt x="6757175" y="71958"/>
                  </a:lnTo>
                  <a:lnTo>
                    <a:pt x="6720814" y="41973"/>
                  </a:lnTo>
                  <a:lnTo>
                    <a:pt x="6679095" y="19316"/>
                  </a:lnTo>
                  <a:lnTo>
                    <a:pt x="6633045" y="5003"/>
                  </a:lnTo>
                  <a:lnTo>
                    <a:pt x="6583642" y="0"/>
                  </a:lnTo>
                  <a:lnTo>
                    <a:pt x="245579" y="0"/>
                  </a:lnTo>
                  <a:lnTo>
                    <a:pt x="196176" y="5003"/>
                  </a:lnTo>
                  <a:lnTo>
                    <a:pt x="150126" y="19316"/>
                  </a:lnTo>
                  <a:lnTo>
                    <a:pt x="108407" y="41973"/>
                  </a:lnTo>
                  <a:lnTo>
                    <a:pt x="72047" y="71958"/>
                  </a:lnTo>
                  <a:lnTo>
                    <a:pt x="42024" y="108280"/>
                  </a:lnTo>
                  <a:lnTo>
                    <a:pt x="19342" y="149948"/>
                  </a:lnTo>
                  <a:lnTo>
                    <a:pt x="5003" y="195948"/>
                  </a:lnTo>
                  <a:lnTo>
                    <a:pt x="0" y="245287"/>
                  </a:lnTo>
                  <a:lnTo>
                    <a:pt x="0" y="3412299"/>
                  </a:lnTo>
                  <a:lnTo>
                    <a:pt x="5003" y="3461651"/>
                  </a:lnTo>
                  <a:lnTo>
                    <a:pt x="19342" y="3507651"/>
                  </a:lnTo>
                  <a:lnTo>
                    <a:pt x="42024" y="3549307"/>
                  </a:lnTo>
                  <a:lnTo>
                    <a:pt x="72047" y="3585629"/>
                  </a:lnTo>
                  <a:lnTo>
                    <a:pt x="108407" y="3615613"/>
                  </a:lnTo>
                  <a:lnTo>
                    <a:pt x="150126" y="3638270"/>
                  </a:lnTo>
                  <a:lnTo>
                    <a:pt x="196176" y="3652596"/>
                  </a:lnTo>
                  <a:lnTo>
                    <a:pt x="201129" y="3653104"/>
                  </a:lnTo>
                  <a:lnTo>
                    <a:pt x="204939" y="3665309"/>
                  </a:lnTo>
                  <a:lnTo>
                    <a:pt x="227380" y="3706584"/>
                  </a:lnTo>
                  <a:lnTo>
                    <a:pt x="257086" y="3742563"/>
                  </a:lnTo>
                  <a:lnTo>
                    <a:pt x="293052" y="3772268"/>
                  </a:lnTo>
                  <a:lnTo>
                    <a:pt x="334327" y="3794722"/>
                  </a:lnTo>
                  <a:lnTo>
                    <a:pt x="379882" y="3808907"/>
                  </a:lnTo>
                  <a:lnTo>
                    <a:pt x="428764" y="3813860"/>
                  </a:lnTo>
                  <a:lnTo>
                    <a:pt x="6724599" y="3813860"/>
                  </a:lnTo>
                  <a:lnTo>
                    <a:pt x="6773481" y="3808907"/>
                  </a:lnTo>
                  <a:lnTo>
                    <a:pt x="6819049" y="3794722"/>
                  </a:lnTo>
                  <a:lnTo>
                    <a:pt x="6860311" y="3772268"/>
                  </a:lnTo>
                  <a:lnTo>
                    <a:pt x="6896290" y="3742563"/>
                  </a:lnTo>
                  <a:lnTo>
                    <a:pt x="6925996" y="3706584"/>
                  </a:lnTo>
                  <a:lnTo>
                    <a:pt x="6948424" y="3665309"/>
                  </a:lnTo>
                  <a:lnTo>
                    <a:pt x="6962622" y="3619741"/>
                  </a:lnTo>
                  <a:lnTo>
                    <a:pt x="6967563" y="3570846"/>
                  </a:lnTo>
                  <a:lnTo>
                    <a:pt x="6967563" y="408787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8317" y="790510"/>
              <a:ext cx="6781800" cy="3619500"/>
            </a:xfrm>
            <a:custGeom>
              <a:avLst/>
              <a:gdLst/>
              <a:ahLst/>
              <a:cxnLst/>
              <a:rect l="l" t="t" r="r" b="b"/>
              <a:pathLst>
                <a:path w="6781800" h="3619500">
                  <a:moveTo>
                    <a:pt x="6538801" y="3619488"/>
                  </a:moveTo>
                  <a:lnTo>
                    <a:pt x="242960" y="3619488"/>
                  </a:lnTo>
                  <a:lnTo>
                    <a:pt x="194083" y="3614544"/>
                  </a:lnTo>
                  <a:lnTo>
                    <a:pt x="148518" y="3600369"/>
                  </a:lnTo>
                  <a:lnTo>
                    <a:pt x="107253" y="3577952"/>
                  </a:lnTo>
                  <a:lnTo>
                    <a:pt x="71276" y="3548277"/>
                  </a:lnTo>
                  <a:lnTo>
                    <a:pt x="41574" y="3512333"/>
                  </a:lnTo>
                  <a:lnTo>
                    <a:pt x="19136" y="3471106"/>
                  </a:lnTo>
                  <a:lnTo>
                    <a:pt x="4948" y="3425584"/>
                  </a:lnTo>
                  <a:lnTo>
                    <a:pt x="0" y="3376752"/>
                  </a:lnTo>
                  <a:lnTo>
                    <a:pt x="0" y="242735"/>
                  </a:lnTo>
                  <a:lnTo>
                    <a:pt x="4948" y="193904"/>
                  </a:lnTo>
                  <a:lnTo>
                    <a:pt x="19136" y="148381"/>
                  </a:lnTo>
                  <a:lnTo>
                    <a:pt x="41574" y="107154"/>
                  </a:lnTo>
                  <a:lnTo>
                    <a:pt x="71276" y="71210"/>
                  </a:lnTo>
                  <a:lnTo>
                    <a:pt x="107253" y="41536"/>
                  </a:lnTo>
                  <a:lnTo>
                    <a:pt x="148518" y="19118"/>
                  </a:lnTo>
                  <a:lnTo>
                    <a:pt x="194083" y="4944"/>
                  </a:lnTo>
                  <a:lnTo>
                    <a:pt x="242960" y="0"/>
                  </a:lnTo>
                  <a:lnTo>
                    <a:pt x="6538801" y="0"/>
                  </a:lnTo>
                  <a:lnTo>
                    <a:pt x="6587678" y="4944"/>
                  </a:lnTo>
                  <a:lnTo>
                    <a:pt x="6633242" y="19118"/>
                  </a:lnTo>
                  <a:lnTo>
                    <a:pt x="6674507" y="41536"/>
                  </a:lnTo>
                  <a:lnTo>
                    <a:pt x="6710485" y="71210"/>
                  </a:lnTo>
                  <a:lnTo>
                    <a:pt x="6740186" y="107154"/>
                  </a:lnTo>
                  <a:lnTo>
                    <a:pt x="6762625" y="148381"/>
                  </a:lnTo>
                  <a:lnTo>
                    <a:pt x="6776812" y="193904"/>
                  </a:lnTo>
                  <a:lnTo>
                    <a:pt x="6781761" y="242735"/>
                  </a:lnTo>
                  <a:lnTo>
                    <a:pt x="6781761" y="3376752"/>
                  </a:lnTo>
                  <a:lnTo>
                    <a:pt x="6776812" y="3425584"/>
                  </a:lnTo>
                  <a:lnTo>
                    <a:pt x="6762625" y="3471106"/>
                  </a:lnTo>
                  <a:lnTo>
                    <a:pt x="6740186" y="3512333"/>
                  </a:lnTo>
                  <a:lnTo>
                    <a:pt x="6710485" y="3548277"/>
                  </a:lnTo>
                  <a:lnTo>
                    <a:pt x="6674507" y="3577952"/>
                  </a:lnTo>
                  <a:lnTo>
                    <a:pt x="6633242" y="3600369"/>
                  </a:lnTo>
                  <a:lnTo>
                    <a:pt x="6587678" y="3614544"/>
                  </a:lnTo>
                  <a:lnTo>
                    <a:pt x="6538801" y="3619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62927" y="1265703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94197" y="927061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96282" y="927061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98369" y="927061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2927" y="1604098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53402" y="1267586"/>
              <a:ext cx="1685925" cy="333375"/>
            </a:xfrm>
            <a:custGeom>
              <a:avLst/>
              <a:gdLst/>
              <a:ahLst/>
              <a:cxnLst/>
              <a:rect l="l" t="t" r="r" b="b"/>
              <a:pathLst>
                <a:path w="1685925" h="333375">
                  <a:moveTo>
                    <a:pt x="168592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685925" y="0"/>
                  </a:lnTo>
                  <a:lnTo>
                    <a:pt x="1685925" y="333375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041925" y="801114"/>
            <a:ext cx="1052830" cy="436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10" b="1" i="1">
                <a:solidFill>
                  <a:srgbClr val="5E5899"/>
                </a:solidFill>
                <a:latin typeface="Courier New"/>
                <a:cs typeface="Courier New"/>
              </a:rPr>
              <a:t>Abou</a:t>
            </a:r>
            <a:r>
              <a:rPr dirty="0" sz="2700" spc="-5" b="1" i="1">
                <a:solidFill>
                  <a:srgbClr val="5E5899"/>
                </a:solidFill>
                <a:latin typeface="Courier New"/>
                <a:cs typeface="Courier New"/>
              </a:rPr>
              <a:t>t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3283" y="1832083"/>
            <a:ext cx="623951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Online Test App is a web portal  that is developed in the java  domain. This project is helpful  for students to practice different  mock examinations from this</a:t>
            </a:r>
            <a:r>
              <a:rPr dirty="0" sz="240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site.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53402" y="4885120"/>
            <a:ext cx="6967855" cy="3814445"/>
            <a:chOff x="1153402" y="4885120"/>
            <a:chExt cx="6967855" cy="3814445"/>
          </a:xfrm>
        </p:grpSpPr>
        <p:sp>
          <p:nvSpPr>
            <p:cNvPr id="29" name="object 29"/>
            <p:cNvSpPr/>
            <p:nvPr/>
          </p:nvSpPr>
          <p:spPr>
            <a:xfrm>
              <a:off x="1153502" y="4885130"/>
              <a:ext cx="6967855" cy="3814445"/>
            </a:xfrm>
            <a:custGeom>
              <a:avLst/>
              <a:gdLst/>
              <a:ahLst/>
              <a:cxnLst/>
              <a:rect l="l" t="t" r="r" b="b"/>
              <a:pathLst>
                <a:path w="6967855" h="3814445">
                  <a:moveTo>
                    <a:pt x="6967563" y="408787"/>
                  </a:moveTo>
                  <a:lnTo>
                    <a:pt x="6962622" y="359892"/>
                  </a:lnTo>
                  <a:lnTo>
                    <a:pt x="6948424" y="314325"/>
                  </a:lnTo>
                  <a:lnTo>
                    <a:pt x="6925996" y="273050"/>
                  </a:lnTo>
                  <a:lnTo>
                    <a:pt x="6896290" y="237070"/>
                  </a:lnTo>
                  <a:lnTo>
                    <a:pt x="6860311" y="207365"/>
                  </a:lnTo>
                  <a:lnTo>
                    <a:pt x="6821132" y="186055"/>
                  </a:lnTo>
                  <a:lnTo>
                    <a:pt x="6809880" y="149936"/>
                  </a:lnTo>
                  <a:lnTo>
                    <a:pt x="6787197" y="108280"/>
                  </a:lnTo>
                  <a:lnTo>
                    <a:pt x="6757175" y="71958"/>
                  </a:lnTo>
                  <a:lnTo>
                    <a:pt x="6720814" y="41973"/>
                  </a:lnTo>
                  <a:lnTo>
                    <a:pt x="6679095" y="19316"/>
                  </a:lnTo>
                  <a:lnTo>
                    <a:pt x="6633045" y="4991"/>
                  </a:lnTo>
                  <a:lnTo>
                    <a:pt x="6583642" y="0"/>
                  </a:lnTo>
                  <a:lnTo>
                    <a:pt x="245579" y="0"/>
                  </a:lnTo>
                  <a:lnTo>
                    <a:pt x="196176" y="4991"/>
                  </a:lnTo>
                  <a:lnTo>
                    <a:pt x="150126" y="19316"/>
                  </a:lnTo>
                  <a:lnTo>
                    <a:pt x="108407" y="41973"/>
                  </a:lnTo>
                  <a:lnTo>
                    <a:pt x="72047" y="71958"/>
                  </a:lnTo>
                  <a:lnTo>
                    <a:pt x="42024" y="108280"/>
                  </a:lnTo>
                  <a:lnTo>
                    <a:pt x="19342" y="149936"/>
                  </a:lnTo>
                  <a:lnTo>
                    <a:pt x="5003" y="195935"/>
                  </a:lnTo>
                  <a:lnTo>
                    <a:pt x="0" y="245287"/>
                  </a:lnTo>
                  <a:lnTo>
                    <a:pt x="0" y="3412299"/>
                  </a:lnTo>
                  <a:lnTo>
                    <a:pt x="5003" y="3461639"/>
                  </a:lnTo>
                  <a:lnTo>
                    <a:pt x="19342" y="3507638"/>
                  </a:lnTo>
                  <a:lnTo>
                    <a:pt x="42024" y="3549307"/>
                  </a:lnTo>
                  <a:lnTo>
                    <a:pt x="72047" y="3585629"/>
                  </a:lnTo>
                  <a:lnTo>
                    <a:pt x="108407" y="3615613"/>
                  </a:lnTo>
                  <a:lnTo>
                    <a:pt x="150126" y="3638270"/>
                  </a:lnTo>
                  <a:lnTo>
                    <a:pt x="196176" y="3652583"/>
                  </a:lnTo>
                  <a:lnTo>
                    <a:pt x="201129" y="3653091"/>
                  </a:lnTo>
                  <a:lnTo>
                    <a:pt x="204939" y="3665296"/>
                  </a:lnTo>
                  <a:lnTo>
                    <a:pt x="227380" y="3706571"/>
                  </a:lnTo>
                  <a:lnTo>
                    <a:pt x="257086" y="3742563"/>
                  </a:lnTo>
                  <a:lnTo>
                    <a:pt x="293052" y="3772268"/>
                  </a:lnTo>
                  <a:lnTo>
                    <a:pt x="334327" y="3794709"/>
                  </a:lnTo>
                  <a:lnTo>
                    <a:pt x="379882" y="3808895"/>
                  </a:lnTo>
                  <a:lnTo>
                    <a:pt x="428764" y="3813848"/>
                  </a:lnTo>
                  <a:lnTo>
                    <a:pt x="6724599" y="3813848"/>
                  </a:lnTo>
                  <a:lnTo>
                    <a:pt x="6773481" y="3808895"/>
                  </a:lnTo>
                  <a:lnTo>
                    <a:pt x="6819049" y="3794709"/>
                  </a:lnTo>
                  <a:lnTo>
                    <a:pt x="6860311" y="3772268"/>
                  </a:lnTo>
                  <a:lnTo>
                    <a:pt x="6896290" y="3742563"/>
                  </a:lnTo>
                  <a:lnTo>
                    <a:pt x="6925996" y="3706571"/>
                  </a:lnTo>
                  <a:lnTo>
                    <a:pt x="6948424" y="3665296"/>
                  </a:lnTo>
                  <a:lnTo>
                    <a:pt x="6962622" y="3619728"/>
                  </a:lnTo>
                  <a:lnTo>
                    <a:pt x="6967563" y="3570846"/>
                  </a:lnTo>
                  <a:lnTo>
                    <a:pt x="6967563" y="408787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78317" y="4905298"/>
              <a:ext cx="6781800" cy="3619500"/>
            </a:xfrm>
            <a:custGeom>
              <a:avLst/>
              <a:gdLst/>
              <a:ahLst/>
              <a:cxnLst/>
              <a:rect l="l" t="t" r="r" b="b"/>
              <a:pathLst>
                <a:path w="6781800" h="3619500">
                  <a:moveTo>
                    <a:pt x="6538801" y="3619488"/>
                  </a:moveTo>
                  <a:lnTo>
                    <a:pt x="242960" y="3619488"/>
                  </a:lnTo>
                  <a:lnTo>
                    <a:pt x="194083" y="3614544"/>
                  </a:lnTo>
                  <a:lnTo>
                    <a:pt x="148518" y="3600369"/>
                  </a:lnTo>
                  <a:lnTo>
                    <a:pt x="107253" y="3577952"/>
                  </a:lnTo>
                  <a:lnTo>
                    <a:pt x="71276" y="3548277"/>
                  </a:lnTo>
                  <a:lnTo>
                    <a:pt x="41574" y="3512333"/>
                  </a:lnTo>
                  <a:lnTo>
                    <a:pt x="19136" y="3471106"/>
                  </a:lnTo>
                  <a:lnTo>
                    <a:pt x="4948" y="3425584"/>
                  </a:lnTo>
                  <a:lnTo>
                    <a:pt x="0" y="3376752"/>
                  </a:lnTo>
                  <a:lnTo>
                    <a:pt x="0" y="242735"/>
                  </a:lnTo>
                  <a:lnTo>
                    <a:pt x="4948" y="193904"/>
                  </a:lnTo>
                  <a:lnTo>
                    <a:pt x="19136" y="148381"/>
                  </a:lnTo>
                  <a:lnTo>
                    <a:pt x="41574" y="107154"/>
                  </a:lnTo>
                  <a:lnTo>
                    <a:pt x="71276" y="71210"/>
                  </a:lnTo>
                  <a:lnTo>
                    <a:pt x="107253" y="41536"/>
                  </a:lnTo>
                  <a:lnTo>
                    <a:pt x="148518" y="19118"/>
                  </a:lnTo>
                  <a:lnTo>
                    <a:pt x="194083" y="4944"/>
                  </a:lnTo>
                  <a:lnTo>
                    <a:pt x="242960" y="0"/>
                  </a:lnTo>
                  <a:lnTo>
                    <a:pt x="6538801" y="0"/>
                  </a:lnTo>
                  <a:lnTo>
                    <a:pt x="6587678" y="4944"/>
                  </a:lnTo>
                  <a:lnTo>
                    <a:pt x="6633242" y="19118"/>
                  </a:lnTo>
                  <a:lnTo>
                    <a:pt x="6674507" y="41536"/>
                  </a:lnTo>
                  <a:lnTo>
                    <a:pt x="6710485" y="71210"/>
                  </a:lnTo>
                  <a:lnTo>
                    <a:pt x="6740186" y="107154"/>
                  </a:lnTo>
                  <a:lnTo>
                    <a:pt x="6762625" y="148381"/>
                  </a:lnTo>
                  <a:lnTo>
                    <a:pt x="6776812" y="193904"/>
                  </a:lnTo>
                  <a:lnTo>
                    <a:pt x="6781761" y="242735"/>
                  </a:lnTo>
                  <a:lnTo>
                    <a:pt x="6781761" y="3376752"/>
                  </a:lnTo>
                  <a:lnTo>
                    <a:pt x="6776812" y="3425584"/>
                  </a:lnTo>
                  <a:lnTo>
                    <a:pt x="6762625" y="3471106"/>
                  </a:lnTo>
                  <a:lnTo>
                    <a:pt x="6740186" y="3512333"/>
                  </a:lnTo>
                  <a:lnTo>
                    <a:pt x="6710485" y="3548277"/>
                  </a:lnTo>
                  <a:lnTo>
                    <a:pt x="6674507" y="3577952"/>
                  </a:lnTo>
                  <a:lnTo>
                    <a:pt x="6633242" y="3600369"/>
                  </a:lnTo>
                  <a:lnTo>
                    <a:pt x="6587678" y="3614544"/>
                  </a:lnTo>
                  <a:lnTo>
                    <a:pt x="6538801" y="3619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62927" y="5380512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94197" y="5041848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96282" y="5041848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98369" y="5041848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62927" y="5718901"/>
              <a:ext cx="6811009" cy="0"/>
            </a:xfrm>
            <a:custGeom>
              <a:avLst/>
              <a:gdLst/>
              <a:ahLst/>
              <a:cxnLst/>
              <a:rect l="l" t="t" r="r" b="b"/>
              <a:pathLst>
                <a:path w="6811009" h="0">
                  <a:moveTo>
                    <a:pt x="0" y="0"/>
                  </a:moveTo>
                  <a:lnTo>
                    <a:pt x="6810431" y="0"/>
                  </a:lnTo>
                </a:path>
              </a:pathLst>
            </a:custGeom>
            <a:ln w="11723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53402" y="5382401"/>
              <a:ext cx="1685925" cy="333375"/>
            </a:xfrm>
            <a:custGeom>
              <a:avLst/>
              <a:gdLst/>
              <a:ahLst/>
              <a:cxnLst/>
              <a:rect l="l" t="t" r="r" b="b"/>
              <a:pathLst>
                <a:path w="1685925" h="333375">
                  <a:moveTo>
                    <a:pt x="168592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685925" y="0"/>
                  </a:lnTo>
                  <a:lnTo>
                    <a:pt x="1685925" y="333375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615778" y="4924473"/>
            <a:ext cx="1874520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5" b="1" i="1">
                <a:solidFill>
                  <a:srgbClr val="5E5899"/>
                </a:solidFill>
                <a:latin typeface="Courier New"/>
                <a:cs typeface="Courier New"/>
              </a:rPr>
              <a:t>2</a:t>
            </a:r>
            <a:r>
              <a:rPr dirty="0" sz="2700" spc="-75" b="1" i="1">
                <a:solidFill>
                  <a:srgbClr val="5E5899"/>
                </a:solidFill>
                <a:latin typeface="Courier New"/>
                <a:cs typeface="Courier New"/>
              </a:rPr>
              <a:t> </a:t>
            </a:r>
            <a:r>
              <a:rPr dirty="0" sz="2700" spc="-10" b="1" i="1">
                <a:solidFill>
                  <a:srgbClr val="5E5899"/>
                </a:solidFill>
                <a:latin typeface="Courier New"/>
                <a:cs typeface="Courier New"/>
              </a:rPr>
              <a:t>Modules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5728" y="5961127"/>
            <a:ext cx="536702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68300">
              <a:lnSpc>
                <a:spcPct val="125000"/>
              </a:lnSpc>
              <a:spcBef>
                <a:spcPts val="95"/>
              </a:spcBef>
            </a:pP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Online Test App portal is  implemented in Single</a:t>
            </a:r>
            <a:r>
              <a:rPr dirty="0" sz="2400" spc="-6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Module.</a:t>
            </a:r>
            <a:endParaRPr sz="2400">
              <a:latin typeface="Courier New"/>
              <a:cs typeface="Courier New"/>
            </a:endParaRPr>
          </a:p>
          <a:p>
            <a:pPr marL="473075">
              <a:lnSpc>
                <a:spcPct val="100000"/>
              </a:lnSpc>
              <a:spcBef>
                <a:spcPts val="720"/>
              </a:spcBef>
            </a:pP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Where Admins Have to</a:t>
            </a:r>
            <a:r>
              <a:rPr dirty="0" sz="2400" spc="-35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add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3603" y="7421196"/>
            <a:ext cx="55511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Questions Via Editing</a:t>
            </a:r>
            <a:r>
              <a:rPr dirty="0" sz="2400" spc="-6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363252"/>
                </a:solidFill>
                <a:latin typeface="Courier New"/>
                <a:cs typeface="Courier New"/>
              </a:rPr>
              <a:t>Program.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78240" y="1173198"/>
            <a:ext cx="8924290" cy="2431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29">
                <a:solidFill>
                  <a:srgbClr val="363252"/>
                </a:solidFill>
                <a:latin typeface="Trebuchet MS"/>
                <a:cs typeface="Trebuchet MS"/>
              </a:rPr>
              <a:t>Project</a:t>
            </a:r>
            <a:r>
              <a:rPr dirty="0" sz="8000" spc="-295">
                <a:solidFill>
                  <a:srgbClr val="363252"/>
                </a:solidFill>
                <a:latin typeface="Trebuchet MS"/>
                <a:cs typeface="Trebuchet MS"/>
              </a:rPr>
              <a:t> </a:t>
            </a:r>
            <a:r>
              <a:rPr dirty="0" sz="8000" spc="180">
                <a:solidFill>
                  <a:srgbClr val="363252"/>
                </a:solidFill>
                <a:latin typeface="Trebuchet MS"/>
                <a:cs typeface="Trebuchet MS"/>
              </a:rPr>
              <a:t>Objectives</a:t>
            </a:r>
            <a:endParaRPr sz="8000">
              <a:latin typeface="Trebuchet MS"/>
              <a:cs typeface="Trebuchet MS"/>
            </a:endParaRPr>
          </a:p>
          <a:p>
            <a:pPr marL="2522220">
              <a:lnSpc>
                <a:spcPct val="100000"/>
              </a:lnSpc>
              <a:spcBef>
                <a:spcPts val="6100"/>
              </a:spcBef>
            </a:pPr>
            <a:r>
              <a:rPr dirty="0" sz="2700" spc="-10" b="1" i="1">
                <a:solidFill>
                  <a:srgbClr val="5E5899"/>
                </a:solidFill>
                <a:latin typeface="Courier New"/>
                <a:cs typeface="Courier New"/>
              </a:rPr>
              <a:t>Purpose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77990" y="4330463"/>
            <a:ext cx="545338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Online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Test App is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developed</a:t>
            </a:r>
            <a:r>
              <a:rPr dirty="0" sz="2300" spc="-25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or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27797" y="4680907"/>
            <a:ext cx="615378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designed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for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educational institutes 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like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schools, colleges,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and</a:t>
            </a:r>
            <a:r>
              <a:rPr dirty="0" sz="2300" spc="15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private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40287" y="5538157"/>
            <a:ext cx="632904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marR="5080" indent="-350520">
              <a:lnSpc>
                <a:spcPct val="122300"/>
              </a:lnSpc>
              <a:spcBef>
                <a:spcPts val="100"/>
              </a:spcBef>
            </a:pP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institutes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to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conduct logic tests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of 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their students </a:t>
            </a:r>
            <a:r>
              <a:rPr dirty="0" sz="2300" spc="-5" b="1">
                <a:solidFill>
                  <a:srgbClr val="363252"/>
                </a:solidFill>
                <a:latin typeface="Courier New"/>
                <a:cs typeface="Courier New"/>
              </a:rPr>
              <a:t>on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regular</a:t>
            </a:r>
            <a:r>
              <a:rPr dirty="0" sz="2300" spc="2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300" spc="-10" b="1">
                <a:solidFill>
                  <a:srgbClr val="363252"/>
                </a:solidFill>
                <a:latin typeface="Courier New"/>
                <a:cs typeface="Courier New"/>
              </a:rPr>
              <a:t>basis.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1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1"/>
                </a:lnTo>
                <a:lnTo>
                  <a:pt x="0" y="770321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4445715" y="9804806"/>
            <a:ext cx="1290320" cy="232410"/>
            <a:chOff x="14445715" y="9804806"/>
            <a:chExt cx="1290320" cy="232410"/>
          </a:xfrm>
        </p:grpSpPr>
        <p:sp>
          <p:nvSpPr>
            <p:cNvPr id="46" name="object 46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468752" y="9804806"/>
              <a:ext cx="266700" cy="232410"/>
            </a:xfrm>
            <a:custGeom>
              <a:avLst/>
              <a:gdLst/>
              <a:ahLst/>
              <a:cxnLst/>
              <a:rect l="l" t="t" r="r" b="b"/>
              <a:pathLst>
                <a:path w="266700" h="232409">
                  <a:moveTo>
                    <a:pt x="168082" y="232182"/>
                  </a:moveTo>
                  <a:lnTo>
                    <a:pt x="160019" y="225703"/>
                  </a:lnTo>
                  <a:lnTo>
                    <a:pt x="160019" y="211372"/>
                  </a:lnTo>
                  <a:lnTo>
                    <a:pt x="163897" y="206103"/>
                  </a:lnTo>
                  <a:lnTo>
                    <a:pt x="169603" y="204661"/>
                  </a:lnTo>
                  <a:lnTo>
                    <a:pt x="197721" y="192412"/>
                  </a:lnTo>
                  <a:lnTo>
                    <a:pt x="220028" y="172239"/>
                  </a:lnTo>
                  <a:lnTo>
                    <a:pt x="234730" y="145927"/>
                  </a:lnTo>
                  <a:lnTo>
                    <a:pt x="240029" y="115264"/>
                  </a:lnTo>
                  <a:lnTo>
                    <a:pt x="239920" y="109907"/>
                  </a:lnTo>
                  <a:lnTo>
                    <a:pt x="217622" y="55390"/>
                  </a:lnTo>
                  <a:lnTo>
                    <a:pt x="169603" y="25867"/>
                  </a:lnTo>
                  <a:lnTo>
                    <a:pt x="163897" y="24425"/>
                  </a:lnTo>
                  <a:lnTo>
                    <a:pt x="160019" y="19155"/>
                  </a:lnTo>
                  <a:lnTo>
                    <a:pt x="160019" y="5885"/>
                  </a:lnTo>
                  <a:lnTo>
                    <a:pt x="166178" y="0"/>
                  </a:lnTo>
                  <a:lnTo>
                    <a:pt x="212396" y="16134"/>
                  </a:lnTo>
                  <a:lnTo>
                    <a:pt x="241010" y="42050"/>
                  </a:lnTo>
                  <a:lnTo>
                    <a:pt x="259889" y="75867"/>
                  </a:lnTo>
                  <a:lnTo>
                    <a:pt x="266699" y="115264"/>
                  </a:lnTo>
                  <a:lnTo>
                    <a:pt x="259889" y="154661"/>
                  </a:lnTo>
                  <a:lnTo>
                    <a:pt x="241010" y="188477"/>
                  </a:lnTo>
                  <a:lnTo>
                    <a:pt x="212396" y="214393"/>
                  </a:lnTo>
                  <a:lnTo>
                    <a:pt x="176376" y="230091"/>
                  </a:lnTo>
                  <a:lnTo>
                    <a:pt x="168082" y="232182"/>
                  </a:lnTo>
                  <a:close/>
                </a:path>
                <a:path w="266700" h="232409">
                  <a:moveTo>
                    <a:pt x="172855" y="174323"/>
                  </a:moveTo>
                  <a:lnTo>
                    <a:pt x="166539" y="172414"/>
                  </a:lnTo>
                  <a:lnTo>
                    <a:pt x="161853" y="167716"/>
                  </a:lnTo>
                  <a:lnTo>
                    <a:pt x="160019" y="161008"/>
                  </a:lnTo>
                  <a:lnTo>
                    <a:pt x="160019" y="156066"/>
                  </a:lnTo>
                  <a:lnTo>
                    <a:pt x="162488" y="151706"/>
                  </a:lnTo>
                  <a:lnTo>
                    <a:pt x="166608" y="149456"/>
                  </a:lnTo>
                  <a:lnTo>
                    <a:pt x="174922" y="143358"/>
                  </a:lnTo>
                  <a:lnTo>
                    <a:pt x="181249" y="135367"/>
                  </a:lnTo>
                  <a:lnTo>
                    <a:pt x="185277" y="125872"/>
                  </a:lnTo>
                  <a:lnTo>
                    <a:pt x="186689" y="115264"/>
                  </a:lnTo>
                  <a:lnTo>
                    <a:pt x="185277" y="104653"/>
                  </a:lnTo>
                  <a:lnTo>
                    <a:pt x="181249" y="95152"/>
                  </a:lnTo>
                  <a:lnTo>
                    <a:pt x="174922" y="87153"/>
                  </a:lnTo>
                  <a:lnTo>
                    <a:pt x="166608" y="81045"/>
                  </a:lnTo>
                  <a:lnTo>
                    <a:pt x="162488" y="78796"/>
                  </a:lnTo>
                  <a:lnTo>
                    <a:pt x="160019" y="74461"/>
                  </a:lnTo>
                  <a:lnTo>
                    <a:pt x="160019" y="62050"/>
                  </a:lnTo>
                  <a:lnTo>
                    <a:pt x="166112" y="56462"/>
                  </a:lnTo>
                  <a:lnTo>
                    <a:pt x="175073" y="56124"/>
                  </a:lnTo>
                  <a:lnTo>
                    <a:pt x="177406" y="56632"/>
                  </a:lnTo>
                  <a:lnTo>
                    <a:pt x="210932" y="97569"/>
                  </a:lnTo>
                  <a:lnTo>
                    <a:pt x="213359" y="115264"/>
                  </a:lnTo>
                  <a:lnTo>
                    <a:pt x="210932" y="132960"/>
                  </a:lnTo>
                  <a:lnTo>
                    <a:pt x="204070" y="148847"/>
                  </a:lnTo>
                  <a:lnTo>
                    <a:pt x="193409" y="162293"/>
                  </a:lnTo>
                  <a:lnTo>
                    <a:pt x="179579" y="172665"/>
                  </a:lnTo>
                  <a:lnTo>
                    <a:pt x="172855" y="174323"/>
                  </a:lnTo>
                  <a:close/>
                </a:path>
                <a:path w="266700" h="232409">
                  <a:moveTo>
                    <a:pt x="117688" y="215481"/>
                  </a:moveTo>
                  <a:lnTo>
                    <a:pt x="110587" y="211768"/>
                  </a:lnTo>
                  <a:lnTo>
                    <a:pt x="53339" y="154961"/>
                  </a:lnTo>
                  <a:lnTo>
                    <a:pt x="26669" y="154961"/>
                  </a:lnTo>
                  <a:lnTo>
                    <a:pt x="16286" y="152882"/>
                  </a:lnTo>
                  <a:lnTo>
                    <a:pt x="7809" y="147212"/>
                  </a:lnTo>
                  <a:lnTo>
                    <a:pt x="2095" y="138800"/>
                  </a:lnTo>
                  <a:lnTo>
                    <a:pt x="0" y="128496"/>
                  </a:lnTo>
                  <a:lnTo>
                    <a:pt x="0" y="102031"/>
                  </a:lnTo>
                  <a:lnTo>
                    <a:pt x="2095" y="91727"/>
                  </a:lnTo>
                  <a:lnTo>
                    <a:pt x="7809" y="83316"/>
                  </a:lnTo>
                  <a:lnTo>
                    <a:pt x="16286" y="77645"/>
                  </a:lnTo>
                  <a:lnTo>
                    <a:pt x="26669" y="75566"/>
                  </a:lnTo>
                  <a:lnTo>
                    <a:pt x="53339" y="75566"/>
                  </a:lnTo>
                  <a:lnTo>
                    <a:pt x="113736" y="15634"/>
                  </a:lnTo>
                  <a:lnTo>
                    <a:pt x="117718" y="14497"/>
                  </a:lnTo>
                  <a:lnTo>
                    <a:pt x="127731" y="15665"/>
                  </a:lnTo>
                  <a:lnTo>
                    <a:pt x="133349" y="20747"/>
                  </a:lnTo>
                  <a:lnTo>
                    <a:pt x="133349" y="202411"/>
                  </a:lnTo>
                  <a:lnTo>
                    <a:pt x="130974" y="210020"/>
                  </a:lnTo>
                  <a:lnTo>
                    <a:pt x="125118" y="214637"/>
                  </a:lnTo>
                  <a:lnTo>
                    <a:pt x="117688" y="215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445715" y="9855243"/>
              <a:ext cx="227134" cy="1333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2550" y="4869393"/>
            <a:ext cx="6840855" cy="3744595"/>
            <a:chOff x="1242550" y="4869393"/>
            <a:chExt cx="6840855" cy="3744595"/>
          </a:xfrm>
        </p:grpSpPr>
        <p:sp>
          <p:nvSpPr>
            <p:cNvPr id="3" name="object 3"/>
            <p:cNvSpPr/>
            <p:nvPr/>
          </p:nvSpPr>
          <p:spPr>
            <a:xfrm>
              <a:off x="1242593" y="4869395"/>
              <a:ext cx="6840855" cy="3744595"/>
            </a:xfrm>
            <a:custGeom>
              <a:avLst/>
              <a:gdLst/>
              <a:ahLst/>
              <a:cxnLst/>
              <a:rect l="l" t="t" r="r" b="b"/>
              <a:pathLst>
                <a:path w="6840855" h="3744595">
                  <a:moveTo>
                    <a:pt x="6840334" y="401332"/>
                  </a:moveTo>
                  <a:lnTo>
                    <a:pt x="6835470" y="353339"/>
                  </a:lnTo>
                  <a:lnTo>
                    <a:pt x="6821551" y="308597"/>
                  </a:lnTo>
                  <a:lnTo>
                    <a:pt x="6799516" y="268084"/>
                  </a:lnTo>
                  <a:lnTo>
                    <a:pt x="6770357" y="232752"/>
                  </a:lnTo>
                  <a:lnTo>
                    <a:pt x="6735038" y="203593"/>
                  </a:lnTo>
                  <a:lnTo>
                    <a:pt x="6697764" y="183337"/>
                  </a:lnTo>
                  <a:lnTo>
                    <a:pt x="6686512" y="147218"/>
                  </a:lnTo>
                  <a:lnTo>
                    <a:pt x="6664236" y="106311"/>
                  </a:lnTo>
                  <a:lnTo>
                    <a:pt x="6634759" y="70650"/>
                  </a:lnTo>
                  <a:lnTo>
                    <a:pt x="6599060" y="41211"/>
                  </a:lnTo>
                  <a:lnTo>
                    <a:pt x="6558102" y="18973"/>
                  </a:lnTo>
                  <a:lnTo>
                    <a:pt x="6512877" y="4914"/>
                  </a:lnTo>
                  <a:lnTo>
                    <a:pt x="6464363" y="0"/>
                  </a:lnTo>
                  <a:lnTo>
                    <a:pt x="241134" y="0"/>
                  </a:lnTo>
                  <a:lnTo>
                    <a:pt x="192620" y="4914"/>
                  </a:lnTo>
                  <a:lnTo>
                    <a:pt x="147396" y="18973"/>
                  </a:lnTo>
                  <a:lnTo>
                    <a:pt x="106451" y="41211"/>
                  </a:lnTo>
                  <a:lnTo>
                    <a:pt x="70739" y="70650"/>
                  </a:lnTo>
                  <a:lnTo>
                    <a:pt x="41262" y="106311"/>
                  </a:lnTo>
                  <a:lnTo>
                    <a:pt x="18986" y="147218"/>
                  </a:lnTo>
                  <a:lnTo>
                    <a:pt x="4902" y="192379"/>
                  </a:lnTo>
                  <a:lnTo>
                    <a:pt x="0" y="240817"/>
                  </a:lnTo>
                  <a:lnTo>
                    <a:pt x="0" y="3350095"/>
                  </a:lnTo>
                  <a:lnTo>
                    <a:pt x="4902" y="3398545"/>
                  </a:lnTo>
                  <a:lnTo>
                    <a:pt x="18986" y="3443706"/>
                  </a:lnTo>
                  <a:lnTo>
                    <a:pt x="41262" y="3484613"/>
                  </a:lnTo>
                  <a:lnTo>
                    <a:pt x="70739" y="3520275"/>
                  </a:lnTo>
                  <a:lnTo>
                    <a:pt x="106451" y="3549713"/>
                  </a:lnTo>
                  <a:lnTo>
                    <a:pt x="147396" y="3571951"/>
                  </a:lnTo>
                  <a:lnTo>
                    <a:pt x="192620" y="3586010"/>
                  </a:lnTo>
                  <a:lnTo>
                    <a:pt x="197624" y="3586518"/>
                  </a:lnTo>
                  <a:lnTo>
                    <a:pt x="201307" y="3598329"/>
                  </a:lnTo>
                  <a:lnTo>
                    <a:pt x="223329" y="3638842"/>
                  </a:lnTo>
                  <a:lnTo>
                    <a:pt x="252488" y="3674173"/>
                  </a:lnTo>
                  <a:lnTo>
                    <a:pt x="287807" y="3703332"/>
                  </a:lnTo>
                  <a:lnTo>
                    <a:pt x="328320" y="3725367"/>
                  </a:lnTo>
                  <a:lnTo>
                    <a:pt x="373062" y="3739299"/>
                  </a:lnTo>
                  <a:lnTo>
                    <a:pt x="421043" y="3744163"/>
                  </a:lnTo>
                  <a:lnTo>
                    <a:pt x="6601815" y="3744163"/>
                  </a:lnTo>
                  <a:lnTo>
                    <a:pt x="6649796" y="3739299"/>
                  </a:lnTo>
                  <a:lnTo>
                    <a:pt x="6694525" y="3725367"/>
                  </a:lnTo>
                  <a:lnTo>
                    <a:pt x="6735038" y="3703332"/>
                  </a:lnTo>
                  <a:lnTo>
                    <a:pt x="6770357" y="3674173"/>
                  </a:lnTo>
                  <a:lnTo>
                    <a:pt x="6799516" y="3638842"/>
                  </a:lnTo>
                  <a:lnTo>
                    <a:pt x="6821551" y="3598329"/>
                  </a:lnTo>
                  <a:lnTo>
                    <a:pt x="6835470" y="3553587"/>
                  </a:lnTo>
                  <a:lnTo>
                    <a:pt x="6840334" y="3505593"/>
                  </a:lnTo>
                  <a:lnTo>
                    <a:pt x="6840334" y="401332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67074" y="4889235"/>
              <a:ext cx="6657975" cy="3552825"/>
            </a:xfrm>
            <a:custGeom>
              <a:avLst/>
              <a:gdLst/>
              <a:ahLst/>
              <a:cxnLst/>
              <a:rect l="l" t="t" r="r" b="b"/>
              <a:pathLst>
                <a:path w="6657975" h="3552825">
                  <a:moveTo>
                    <a:pt x="6419285" y="3552811"/>
                  </a:moveTo>
                  <a:lnTo>
                    <a:pt x="238519" y="3552811"/>
                  </a:lnTo>
                  <a:lnTo>
                    <a:pt x="190535" y="3547958"/>
                  </a:lnTo>
                  <a:lnTo>
                    <a:pt x="145804" y="3534045"/>
                  </a:lnTo>
                  <a:lnTo>
                    <a:pt x="105293" y="3512040"/>
                  </a:lnTo>
                  <a:lnTo>
                    <a:pt x="69973" y="3482912"/>
                  </a:lnTo>
                  <a:lnTo>
                    <a:pt x="40814" y="3447630"/>
                  </a:lnTo>
                  <a:lnTo>
                    <a:pt x="18786" y="3407163"/>
                  </a:lnTo>
                  <a:lnTo>
                    <a:pt x="4858" y="3362479"/>
                  </a:lnTo>
                  <a:lnTo>
                    <a:pt x="0" y="3314547"/>
                  </a:lnTo>
                  <a:lnTo>
                    <a:pt x="0" y="238264"/>
                  </a:lnTo>
                  <a:lnTo>
                    <a:pt x="4858" y="190332"/>
                  </a:lnTo>
                  <a:lnTo>
                    <a:pt x="18786" y="145648"/>
                  </a:lnTo>
                  <a:lnTo>
                    <a:pt x="40814" y="105180"/>
                  </a:lnTo>
                  <a:lnTo>
                    <a:pt x="69973" y="69898"/>
                  </a:lnTo>
                  <a:lnTo>
                    <a:pt x="105293" y="40771"/>
                  </a:lnTo>
                  <a:lnTo>
                    <a:pt x="145804" y="18766"/>
                  </a:lnTo>
                  <a:lnTo>
                    <a:pt x="190535" y="4853"/>
                  </a:lnTo>
                  <a:lnTo>
                    <a:pt x="238519" y="0"/>
                  </a:lnTo>
                  <a:lnTo>
                    <a:pt x="6419285" y="0"/>
                  </a:lnTo>
                  <a:lnTo>
                    <a:pt x="6467268" y="4853"/>
                  </a:lnTo>
                  <a:lnTo>
                    <a:pt x="6512000" y="18766"/>
                  </a:lnTo>
                  <a:lnTo>
                    <a:pt x="6552511" y="40771"/>
                  </a:lnTo>
                  <a:lnTo>
                    <a:pt x="6587830" y="69898"/>
                  </a:lnTo>
                  <a:lnTo>
                    <a:pt x="6616989" y="105180"/>
                  </a:lnTo>
                  <a:lnTo>
                    <a:pt x="6639018" y="145648"/>
                  </a:lnTo>
                  <a:lnTo>
                    <a:pt x="6652946" y="190332"/>
                  </a:lnTo>
                  <a:lnTo>
                    <a:pt x="6657804" y="238264"/>
                  </a:lnTo>
                  <a:lnTo>
                    <a:pt x="6657804" y="3314547"/>
                  </a:lnTo>
                  <a:lnTo>
                    <a:pt x="6652946" y="3362479"/>
                  </a:lnTo>
                  <a:lnTo>
                    <a:pt x="6639018" y="3407163"/>
                  </a:lnTo>
                  <a:lnTo>
                    <a:pt x="6616989" y="3447630"/>
                  </a:lnTo>
                  <a:lnTo>
                    <a:pt x="6587830" y="3482912"/>
                  </a:lnTo>
                  <a:lnTo>
                    <a:pt x="6552511" y="3512040"/>
                  </a:lnTo>
                  <a:lnTo>
                    <a:pt x="6512000" y="3534045"/>
                  </a:lnTo>
                  <a:lnTo>
                    <a:pt x="6467268" y="3547958"/>
                  </a:lnTo>
                  <a:lnTo>
                    <a:pt x="6419285" y="3552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2077" y="5688146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2550" y="5357560"/>
              <a:ext cx="1657350" cy="323850"/>
            </a:xfrm>
            <a:custGeom>
              <a:avLst/>
              <a:gdLst/>
              <a:ahLst/>
              <a:cxnLst/>
              <a:rect l="l" t="t" r="r" b="b"/>
              <a:pathLst>
                <a:path w="1657350" h="323850">
                  <a:moveTo>
                    <a:pt x="165735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32385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2077" y="5355945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78935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75490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2042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657952" y="6067648"/>
            <a:ext cx="58737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Complete and safe information is  provided to the</a:t>
            </a:r>
            <a:r>
              <a:rPr dirty="0" sz="2400" spc="-2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user.</a:t>
            </a:r>
            <a:endParaRPr sz="2400">
              <a:latin typeface="Courier New"/>
              <a:cs typeface="Courier New"/>
            </a:endParaRPr>
          </a:p>
          <a:p>
            <a:pPr algn="ctr" marL="103505" marR="95885">
              <a:lnSpc>
                <a:spcPct val="125000"/>
              </a:lnSpc>
            </a:pP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Design to provide or facilitate  Administrator and</a:t>
            </a:r>
            <a:r>
              <a:rPr dirty="0" sz="2400" spc="-15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User.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2550" y="1028699"/>
            <a:ext cx="6840855" cy="3744595"/>
            <a:chOff x="1242550" y="1028699"/>
            <a:chExt cx="6840855" cy="3744595"/>
          </a:xfrm>
        </p:grpSpPr>
        <p:sp>
          <p:nvSpPr>
            <p:cNvPr id="13" name="object 13"/>
            <p:cNvSpPr/>
            <p:nvPr/>
          </p:nvSpPr>
          <p:spPr>
            <a:xfrm>
              <a:off x="1242593" y="1028699"/>
              <a:ext cx="6840855" cy="3744595"/>
            </a:xfrm>
            <a:custGeom>
              <a:avLst/>
              <a:gdLst/>
              <a:ahLst/>
              <a:cxnLst/>
              <a:rect l="l" t="t" r="r" b="b"/>
              <a:pathLst>
                <a:path w="6840855" h="3744595">
                  <a:moveTo>
                    <a:pt x="6840334" y="401320"/>
                  </a:moveTo>
                  <a:lnTo>
                    <a:pt x="6835470" y="353326"/>
                  </a:lnTo>
                  <a:lnTo>
                    <a:pt x="6821551" y="308584"/>
                  </a:lnTo>
                  <a:lnTo>
                    <a:pt x="6799516" y="268071"/>
                  </a:lnTo>
                  <a:lnTo>
                    <a:pt x="6770357" y="232740"/>
                  </a:lnTo>
                  <a:lnTo>
                    <a:pt x="6735038" y="203581"/>
                  </a:lnTo>
                  <a:lnTo>
                    <a:pt x="6697764" y="183311"/>
                  </a:lnTo>
                  <a:lnTo>
                    <a:pt x="6686512" y="147218"/>
                  </a:lnTo>
                  <a:lnTo>
                    <a:pt x="6664236" y="106311"/>
                  </a:lnTo>
                  <a:lnTo>
                    <a:pt x="6634759" y="70650"/>
                  </a:lnTo>
                  <a:lnTo>
                    <a:pt x="6599060" y="41211"/>
                  </a:lnTo>
                  <a:lnTo>
                    <a:pt x="6558102" y="18973"/>
                  </a:lnTo>
                  <a:lnTo>
                    <a:pt x="6512877" y="4914"/>
                  </a:lnTo>
                  <a:lnTo>
                    <a:pt x="6464363" y="0"/>
                  </a:lnTo>
                  <a:lnTo>
                    <a:pt x="241134" y="0"/>
                  </a:lnTo>
                  <a:lnTo>
                    <a:pt x="192620" y="4914"/>
                  </a:lnTo>
                  <a:lnTo>
                    <a:pt x="147396" y="18973"/>
                  </a:lnTo>
                  <a:lnTo>
                    <a:pt x="106451" y="41211"/>
                  </a:lnTo>
                  <a:lnTo>
                    <a:pt x="70739" y="70650"/>
                  </a:lnTo>
                  <a:lnTo>
                    <a:pt x="41262" y="106311"/>
                  </a:lnTo>
                  <a:lnTo>
                    <a:pt x="18986" y="147218"/>
                  </a:lnTo>
                  <a:lnTo>
                    <a:pt x="4902" y="192379"/>
                  </a:lnTo>
                  <a:lnTo>
                    <a:pt x="0" y="240830"/>
                  </a:lnTo>
                  <a:lnTo>
                    <a:pt x="0" y="3350107"/>
                  </a:lnTo>
                  <a:lnTo>
                    <a:pt x="4902" y="3398545"/>
                  </a:lnTo>
                  <a:lnTo>
                    <a:pt x="18986" y="3443706"/>
                  </a:lnTo>
                  <a:lnTo>
                    <a:pt x="41262" y="3484613"/>
                  </a:lnTo>
                  <a:lnTo>
                    <a:pt x="70739" y="3520275"/>
                  </a:lnTo>
                  <a:lnTo>
                    <a:pt x="106451" y="3549713"/>
                  </a:lnTo>
                  <a:lnTo>
                    <a:pt x="147396" y="3571951"/>
                  </a:lnTo>
                  <a:lnTo>
                    <a:pt x="192620" y="3586022"/>
                  </a:lnTo>
                  <a:lnTo>
                    <a:pt x="197637" y="3586530"/>
                  </a:lnTo>
                  <a:lnTo>
                    <a:pt x="201307" y="3598316"/>
                  </a:lnTo>
                  <a:lnTo>
                    <a:pt x="223329" y="3638829"/>
                  </a:lnTo>
                  <a:lnTo>
                    <a:pt x="252488" y="3674160"/>
                  </a:lnTo>
                  <a:lnTo>
                    <a:pt x="287807" y="3703320"/>
                  </a:lnTo>
                  <a:lnTo>
                    <a:pt x="328320" y="3725354"/>
                  </a:lnTo>
                  <a:lnTo>
                    <a:pt x="373062" y="3739286"/>
                  </a:lnTo>
                  <a:lnTo>
                    <a:pt x="421043" y="3744150"/>
                  </a:lnTo>
                  <a:lnTo>
                    <a:pt x="6601815" y="3744150"/>
                  </a:lnTo>
                  <a:lnTo>
                    <a:pt x="6649796" y="3739286"/>
                  </a:lnTo>
                  <a:lnTo>
                    <a:pt x="6694525" y="3725354"/>
                  </a:lnTo>
                  <a:lnTo>
                    <a:pt x="6735038" y="3703320"/>
                  </a:lnTo>
                  <a:lnTo>
                    <a:pt x="6770357" y="3674160"/>
                  </a:lnTo>
                  <a:lnTo>
                    <a:pt x="6799516" y="3638829"/>
                  </a:lnTo>
                  <a:lnTo>
                    <a:pt x="6821551" y="3598316"/>
                  </a:lnTo>
                  <a:lnTo>
                    <a:pt x="6835470" y="3553574"/>
                  </a:lnTo>
                  <a:lnTo>
                    <a:pt x="6840334" y="3505581"/>
                  </a:lnTo>
                  <a:lnTo>
                    <a:pt x="6840334" y="40132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7074" y="1048523"/>
              <a:ext cx="6657975" cy="3552825"/>
            </a:xfrm>
            <a:custGeom>
              <a:avLst/>
              <a:gdLst/>
              <a:ahLst/>
              <a:cxnLst/>
              <a:rect l="l" t="t" r="r" b="b"/>
              <a:pathLst>
                <a:path w="6657975" h="3552825">
                  <a:moveTo>
                    <a:pt x="6419285" y="3552811"/>
                  </a:moveTo>
                  <a:lnTo>
                    <a:pt x="238519" y="3552811"/>
                  </a:lnTo>
                  <a:lnTo>
                    <a:pt x="190535" y="3547958"/>
                  </a:lnTo>
                  <a:lnTo>
                    <a:pt x="145804" y="3534045"/>
                  </a:lnTo>
                  <a:lnTo>
                    <a:pt x="105293" y="3512040"/>
                  </a:lnTo>
                  <a:lnTo>
                    <a:pt x="69973" y="3482912"/>
                  </a:lnTo>
                  <a:lnTo>
                    <a:pt x="40814" y="3447630"/>
                  </a:lnTo>
                  <a:lnTo>
                    <a:pt x="18786" y="3407163"/>
                  </a:lnTo>
                  <a:lnTo>
                    <a:pt x="4858" y="3362479"/>
                  </a:lnTo>
                  <a:lnTo>
                    <a:pt x="0" y="3314547"/>
                  </a:lnTo>
                  <a:lnTo>
                    <a:pt x="0" y="238264"/>
                  </a:lnTo>
                  <a:lnTo>
                    <a:pt x="4858" y="190332"/>
                  </a:lnTo>
                  <a:lnTo>
                    <a:pt x="18786" y="145648"/>
                  </a:lnTo>
                  <a:lnTo>
                    <a:pt x="40814" y="105180"/>
                  </a:lnTo>
                  <a:lnTo>
                    <a:pt x="69973" y="69898"/>
                  </a:lnTo>
                  <a:lnTo>
                    <a:pt x="105293" y="40771"/>
                  </a:lnTo>
                  <a:lnTo>
                    <a:pt x="145804" y="18766"/>
                  </a:lnTo>
                  <a:lnTo>
                    <a:pt x="190535" y="4853"/>
                  </a:lnTo>
                  <a:lnTo>
                    <a:pt x="238519" y="0"/>
                  </a:lnTo>
                  <a:lnTo>
                    <a:pt x="6419285" y="0"/>
                  </a:lnTo>
                  <a:lnTo>
                    <a:pt x="6467268" y="4853"/>
                  </a:lnTo>
                  <a:lnTo>
                    <a:pt x="6512000" y="18766"/>
                  </a:lnTo>
                  <a:lnTo>
                    <a:pt x="6552511" y="40771"/>
                  </a:lnTo>
                  <a:lnTo>
                    <a:pt x="6587830" y="69898"/>
                  </a:lnTo>
                  <a:lnTo>
                    <a:pt x="6616989" y="105180"/>
                  </a:lnTo>
                  <a:lnTo>
                    <a:pt x="6639018" y="145648"/>
                  </a:lnTo>
                  <a:lnTo>
                    <a:pt x="6652946" y="190332"/>
                  </a:lnTo>
                  <a:lnTo>
                    <a:pt x="6657804" y="238264"/>
                  </a:lnTo>
                  <a:lnTo>
                    <a:pt x="6657804" y="3314547"/>
                  </a:lnTo>
                  <a:lnTo>
                    <a:pt x="6652946" y="3362479"/>
                  </a:lnTo>
                  <a:lnTo>
                    <a:pt x="6639018" y="3407163"/>
                  </a:lnTo>
                  <a:lnTo>
                    <a:pt x="6616989" y="3447630"/>
                  </a:lnTo>
                  <a:lnTo>
                    <a:pt x="6587830" y="3482912"/>
                  </a:lnTo>
                  <a:lnTo>
                    <a:pt x="6552511" y="3512040"/>
                  </a:lnTo>
                  <a:lnTo>
                    <a:pt x="6512000" y="3534045"/>
                  </a:lnTo>
                  <a:lnTo>
                    <a:pt x="6467268" y="3547958"/>
                  </a:lnTo>
                  <a:lnTo>
                    <a:pt x="6419285" y="3552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52077" y="1847438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52077" y="1515236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2550" y="1516867"/>
              <a:ext cx="1657350" cy="323850"/>
            </a:xfrm>
            <a:custGeom>
              <a:avLst/>
              <a:gdLst/>
              <a:ahLst/>
              <a:cxnLst/>
              <a:rect l="l" t="t" r="r" b="b"/>
              <a:pathLst>
                <a:path w="1657350" h="323850">
                  <a:moveTo>
                    <a:pt x="165735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32385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78935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75490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72042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749333" y="2591328"/>
            <a:ext cx="56915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505" marR="5080" indent="-9144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Can be used anywhere anytime at  it is a web-based</a:t>
            </a:r>
            <a:r>
              <a:rPr dirty="0" sz="2400" spc="-1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application.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06860" y="0"/>
            <a:ext cx="9481185" cy="7644130"/>
            <a:chOff x="8806860" y="0"/>
            <a:chExt cx="9481185" cy="7644130"/>
          </a:xfrm>
        </p:grpSpPr>
        <p:sp>
          <p:nvSpPr>
            <p:cNvPr id="23" name="object 23"/>
            <p:cNvSpPr/>
            <p:nvPr/>
          </p:nvSpPr>
          <p:spPr>
            <a:xfrm>
              <a:off x="13296951" y="0"/>
              <a:ext cx="4991100" cy="5115560"/>
            </a:xfrm>
            <a:custGeom>
              <a:avLst/>
              <a:gdLst/>
              <a:ahLst/>
              <a:cxnLst/>
              <a:rect l="l" t="t" r="r" b="b"/>
              <a:pathLst>
                <a:path w="4991100" h="5115560">
                  <a:moveTo>
                    <a:pt x="4991049" y="638048"/>
                  </a:moveTo>
                  <a:lnTo>
                    <a:pt x="4477118" y="638048"/>
                  </a:lnTo>
                  <a:lnTo>
                    <a:pt x="4477118" y="0"/>
                  </a:lnTo>
                  <a:lnTo>
                    <a:pt x="4458157" y="0"/>
                  </a:lnTo>
                  <a:lnTo>
                    <a:pt x="4458157" y="2262467"/>
                  </a:lnTo>
                  <a:lnTo>
                    <a:pt x="3665855" y="2262467"/>
                  </a:lnTo>
                  <a:lnTo>
                    <a:pt x="3665855" y="1468272"/>
                  </a:lnTo>
                  <a:lnTo>
                    <a:pt x="4458157" y="1468272"/>
                  </a:lnTo>
                  <a:lnTo>
                    <a:pt x="4458157" y="1449311"/>
                  </a:lnTo>
                  <a:lnTo>
                    <a:pt x="3665855" y="1449311"/>
                  </a:lnTo>
                  <a:lnTo>
                    <a:pt x="3665855" y="657009"/>
                  </a:lnTo>
                  <a:lnTo>
                    <a:pt x="4458157" y="657009"/>
                  </a:lnTo>
                  <a:lnTo>
                    <a:pt x="4458157" y="638048"/>
                  </a:lnTo>
                  <a:lnTo>
                    <a:pt x="3665855" y="638048"/>
                  </a:lnTo>
                  <a:lnTo>
                    <a:pt x="3665855" y="0"/>
                  </a:lnTo>
                  <a:lnTo>
                    <a:pt x="3646894" y="0"/>
                  </a:lnTo>
                  <a:lnTo>
                    <a:pt x="3646894" y="638048"/>
                  </a:lnTo>
                  <a:lnTo>
                    <a:pt x="3646894" y="657009"/>
                  </a:lnTo>
                  <a:lnTo>
                    <a:pt x="3646894" y="1449311"/>
                  </a:lnTo>
                  <a:lnTo>
                    <a:pt x="2852699" y="1449311"/>
                  </a:lnTo>
                  <a:lnTo>
                    <a:pt x="2852699" y="657009"/>
                  </a:lnTo>
                  <a:lnTo>
                    <a:pt x="3646894" y="657009"/>
                  </a:lnTo>
                  <a:lnTo>
                    <a:pt x="3646894" y="638048"/>
                  </a:lnTo>
                  <a:lnTo>
                    <a:pt x="2852699" y="638048"/>
                  </a:lnTo>
                  <a:lnTo>
                    <a:pt x="2852699" y="0"/>
                  </a:lnTo>
                  <a:lnTo>
                    <a:pt x="2833738" y="0"/>
                  </a:lnTo>
                  <a:lnTo>
                    <a:pt x="2833738" y="638048"/>
                  </a:lnTo>
                  <a:lnTo>
                    <a:pt x="2833738" y="657009"/>
                  </a:lnTo>
                  <a:lnTo>
                    <a:pt x="2833738" y="1449311"/>
                  </a:lnTo>
                  <a:lnTo>
                    <a:pt x="2041436" y="1449311"/>
                  </a:lnTo>
                  <a:lnTo>
                    <a:pt x="2041436" y="657009"/>
                  </a:lnTo>
                  <a:lnTo>
                    <a:pt x="2833738" y="657009"/>
                  </a:lnTo>
                  <a:lnTo>
                    <a:pt x="2833738" y="638048"/>
                  </a:lnTo>
                  <a:lnTo>
                    <a:pt x="2041436" y="638048"/>
                  </a:lnTo>
                  <a:lnTo>
                    <a:pt x="2041436" y="0"/>
                  </a:lnTo>
                  <a:lnTo>
                    <a:pt x="2022475" y="0"/>
                  </a:lnTo>
                  <a:lnTo>
                    <a:pt x="2022475" y="638048"/>
                  </a:lnTo>
                  <a:lnTo>
                    <a:pt x="2022475" y="657009"/>
                  </a:lnTo>
                  <a:lnTo>
                    <a:pt x="2022475" y="1449311"/>
                  </a:lnTo>
                  <a:lnTo>
                    <a:pt x="1228267" y="1449311"/>
                  </a:lnTo>
                  <a:lnTo>
                    <a:pt x="1228267" y="657009"/>
                  </a:lnTo>
                  <a:lnTo>
                    <a:pt x="2022475" y="657009"/>
                  </a:lnTo>
                  <a:lnTo>
                    <a:pt x="2022475" y="638048"/>
                  </a:lnTo>
                  <a:lnTo>
                    <a:pt x="1228267" y="638048"/>
                  </a:lnTo>
                  <a:lnTo>
                    <a:pt x="1228267" y="0"/>
                  </a:lnTo>
                  <a:lnTo>
                    <a:pt x="1209319" y="0"/>
                  </a:lnTo>
                  <a:lnTo>
                    <a:pt x="1209319" y="638048"/>
                  </a:lnTo>
                  <a:lnTo>
                    <a:pt x="1209319" y="657009"/>
                  </a:lnTo>
                  <a:lnTo>
                    <a:pt x="1209319" y="1449311"/>
                  </a:lnTo>
                  <a:lnTo>
                    <a:pt x="415112" y="1449311"/>
                  </a:lnTo>
                  <a:lnTo>
                    <a:pt x="415112" y="657009"/>
                  </a:lnTo>
                  <a:lnTo>
                    <a:pt x="1209319" y="657009"/>
                  </a:lnTo>
                  <a:lnTo>
                    <a:pt x="1209319" y="638048"/>
                  </a:lnTo>
                  <a:lnTo>
                    <a:pt x="415112" y="638048"/>
                  </a:lnTo>
                  <a:lnTo>
                    <a:pt x="415112" y="0"/>
                  </a:lnTo>
                  <a:lnTo>
                    <a:pt x="396163" y="0"/>
                  </a:lnTo>
                  <a:lnTo>
                    <a:pt x="396163" y="638048"/>
                  </a:lnTo>
                  <a:lnTo>
                    <a:pt x="0" y="638048"/>
                  </a:lnTo>
                  <a:lnTo>
                    <a:pt x="0" y="657009"/>
                  </a:lnTo>
                  <a:lnTo>
                    <a:pt x="396163" y="657009"/>
                  </a:lnTo>
                  <a:lnTo>
                    <a:pt x="396163" y="1449311"/>
                  </a:lnTo>
                  <a:lnTo>
                    <a:pt x="0" y="1449311"/>
                  </a:lnTo>
                  <a:lnTo>
                    <a:pt x="0" y="1468272"/>
                  </a:lnTo>
                  <a:lnTo>
                    <a:pt x="396163" y="1468272"/>
                  </a:lnTo>
                  <a:lnTo>
                    <a:pt x="396163" y="2100287"/>
                  </a:lnTo>
                  <a:lnTo>
                    <a:pt x="415112" y="2100287"/>
                  </a:lnTo>
                  <a:lnTo>
                    <a:pt x="415112" y="1468272"/>
                  </a:lnTo>
                  <a:lnTo>
                    <a:pt x="1209319" y="1468272"/>
                  </a:lnTo>
                  <a:lnTo>
                    <a:pt x="1209319" y="2100287"/>
                  </a:lnTo>
                  <a:lnTo>
                    <a:pt x="1228267" y="2100287"/>
                  </a:lnTo>
                  <a:lnTo>
                    <a:pt x="1228267" y="1468272"/>
                  </a:lnTo>
                  <a:lnTo>
                    <a:pt x="2022475" y="1468272"/>
                  </a:lnTo>
                  <a:lnTo>
                    <a:pt x="2022475" y="2100287"/>
                  </a:lnTo>
                  <a:lnTo>
                    <a:pt x="2041436" y="2100287"/>
                  </a:lnTo>
                  <a:lnTo>
                    <a:pt x="2041436" y="1468272"/>
                  </a:lnTo>
                  <a:lnTo>
                    <a:pt x="2833738" y="1468272"/>
                  </a:lnTo>
                  <a:lnTo>
                    <a:pt x="2833738" y="2100287"/>
                  </a:lnTo>
                  <a:lnTo>
                    <a:pt x="2852699" y="2100287"/>
                  </a:lnTo>
                  <a:lnTo>
                    <a:pt x="2852699" y="1468272"/>
                  </a:lnTo>
                  <a:lnTo>
                    <a:pt x="3646894" y="1468272"/>
                  </a:lnTo>
                  <a:lnTo>
                    <a:pt x="3646894" y="2262467"/>
                  </a:lnTo>
                  <a:lnTo>
                    <a:pt x="2996425" y="2262467"/>
                  </a:lnTo>
                  <a:lnTo>
                    <a:pt x="2996425" y="2281428"/>
                  </a:lnTo>
                  <a:lnTo>
                    <a:pt x="3646894" y="2281428"/>
                  </a:lnTo>
                  <a:lnTo>
                    <a:pt x="3646894" y="2833687"/>
                  </a:lnTo>
                  <a:lnTo>
                    <a:pt x="3665855" y="2833687"/>
                  </a:lnTo>
                  <a:lnTo>
                    <a:pt x="3665855" y="2281428"/>
                  </a:lnTo>
                  <a:lnTo>
                    <a:pt x="4458157" y="2281428"/>
                  </a:lnTo>
                  <a:lnTo>
                    <a:pt x="4458157" y="3075635"/>
                  </a:lnTo>
                  <a:lnTo>
                    <a:pt x="3738092" y="3075635"/>
                  </a:lnTo>
                  <a:lnTo>
                    <a:pt x="3738092" y="3094583"/>
                  </a:lnTo>
                  <a:lnTo>
                    <a:pt x="4458157" y="3094583"/>
                  </a:lnTo>
                  <a:lnTo>
                    <a:pt x="4458157" y="3886898"/>
                  </a:lnTo>
                  <a:lnTo>
                    <a:pt x="3738092" y="3886898"/>
                  </a:lnTo>
                  <a:lnTo>
                    <a:pt x="3738092" y="3905847"/>
                  </a:lnTo>
                  <a:lnTo>
                    <a:pt x="4458157" y="3905847"/>
                  </a:lnTo>
                  <a:lnTo>
                    <a:pt x="4458157" y="4698162"/>
                  </a:lnTo>
                  <a:lnTo>
                    <a:pt x="3738092" y="4698162"/>
                  </a:lnTo>
                  <a:lnTo>
                    <a:pt x="3738092" y="4717110"/>
                  </a:lnTo>
                  <a:lnTo>
                    <a:pt x="4458157" y="4717110"/>
                  </a:lnTo>
                  <a:lnTo>
                    <a:pt x="4458157" y="5115153"/>
                  </a:lnTo>
                  <a:lnTo>
                    <a:pt x="4477118" y="5115153"/>
                  </a:lnTo>
                  <a:lnTo>
                    <a:pt x="4477118" y="4717110"/>
                  </a:lnTo>
                  <a:lnTo>
                    <a:pt x="4991049" y="4717110"/>
                  </a:lnTo>
                  <a:lnTo>
                    <a:pt x="4991049" y="4698162"/>
                  </a:lnTo>
                  <a:lnTo>
                    <a:pt x="4477118" y="4698162"/>
                  </a:lnTo>
                  <a:lnTo>
                    <a:pt x="4477118" y="3905847"/>
                  </a:lnTo>
                  <a:lnTo>
                    <a:pt x="4991049" y="3905847"/>
                  </a:lnTo>
                  <a:lnTo>
                    <a:pt x="4991049" y="3886898"/>
                  </a:lnTo>
                  <a:lnTo>
                    <a:pt x="4477118" y="3886898"/>
                  </a:lnTo>
                  <a:lnTo>
                    <a:pt x="4477118" y="3094583"/>
                  </a:lnTo>
                  <a:lnTo>
                    <a:pt x="4991049" y="3094583"/>
                  </a:lnTo>
                  <a:lnTo>
                    <a:pt x="4991049" y="3075635"/>
                  </a:lnTo>
                  <a:lnTo>
                    <a:pt x="4477118" y="3075635"/>
                  </a:lnTo>
                  <a:lnTo>
                    <a:pt x="4477118" y="2281428"/>
                  </a:lnTo>
                  <a:lnTo>
                    <a:pt x="4991049" y="2281428"/>
                  </a:lnTo>
                  <a:lnTo>
                    <a:pt x="4991049" y="2262467"/>
                  </a:lnTo>
                  <a:lnTo>
                    <a:pt x="4477118" y="2262467"/>
                  </a:lnTo>
                  <a:lnTo>
                    <a:pt x="4477118" y="1468272"/>
                  </a:lnTo>
                  <a:lnTo>
                    <a:pt x="4991049" y="1468272"/>
                  </a:lnTo>
                  <a:lnTo>
                    <a:pt x="4991049" y="1449311"/>
                  </a:lnTo>
                  <a:lnTo>
                    <a:pt x="4477118" y="1449311"/>
                  </a:lnTo>
                  <a:lnTo>
                    <a:pt x="4477118" y="657009"/>
                  </a:lnTo>
                  <a:lnTo>
                    <a:pt x="4991049" y="657009"/>
                  </a:lnTo>
                  <a:lnTo>
                    <a:pt x="4991049" y="638048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58072" y="2833686"/>
              <a:ext cx="7477125" cy="4800600"/>
            </a:xfrm>
            <a:custGeom>
              <a:avLst/>
              <a:gdLst/>
              <a:ahLst/>
              <a:cxnLst/>
              <a:rect l="l" t="t" r="r" b="b"/>
              <a:pathLst>
                <a:path w="7477125" h="4800600">
                  <a:moveTo>
                    <a:pt x="7476978" y="4800585"/>
                  </a:moveTo>
                  <a:lnTo>
                    <a:pt x="0" y="4800585"/>
                  </a:lnTo>
                  <a:lnTo>
                    <a:pt x="0" y="0"/>
                  </a:lnTo>
                  <a:lnTo>
                    <a:pt x="7476978" y="0"/>
                  </a:lnTo>
                  <a:lnTo>
                    <a:pt x="7476978" y="4800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48521" y="2824161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73" y="0"/>
                  </a:moveTo>
                  <a:lnTo>
                    <a:pt x="7476985" y="0"/>
                  </a:lnTo>
                  <a:lnTo>
                    <a:pt x="7115708" y="0"/>
                  </a:lnTo>
                  <a:lnTo>
                    <a:pt x="7115708" y="19062"/>
                  </a:lnTo>
                  <a:lnTo>
                    <a:pt x="7476985" y="19062"/>
                  </a:lnTo>
                  <a:lnTo>
                    <a:pt x="7476985" y="4800587"/>
                  </a:lnTo>
                  <a:lnTo>
                    <a:pt x="19088" y="4800587"/>
                  </a:lnTo>
                  <a:lnTo>
                    <a:pt x="19088" y="4443412"/>
                  </a:lnTo>
                  <a:lnTo>
                    <a:pt x="0" y="4443412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7476985" y="4819650"/>
                  </a:lnTo>
                  <a:lnTo>
                    <a:pt x="7496073" y="4819650"/>
                  </a:lnTo>
                  <a:lnTo>
                    <a:pt x="7496073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87253" y="2466978"/>
              <a:ext cx="7477125" cy="4800600"/>
            </a:xfrm>
            <a:custGeom>
              <a:avLst/>
              <a:gdLst/>
              <a:ahLst/>
              <a:cxnLst/>
              <a:rect l="l" t="t" r="r" b="b"/>
              <a:pathLst>
                <a:path w="7477125" h="4800600">
                  <a:moveTo>
                    <a:pt x="7476978" y="4800585"/>
                  </a:moveTo>
                  <a:lnTo>
                    <a:pt x="0" y="4800585"/>
                  </a:lnTo>
                  <a:lnTo>
                    <a:pt x="0" y="0"/>
                  </a:lnTo>
                  <a:lnTo>
                    <a:pt x="7476978" y="0"/>
                  </a:lnTo>
                  <a:lnTo>
                    <a:pt x="7476978" y="4800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177706" y="2457449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61" y="0"/>
                  </a:moveTo>
                  <a:lnTo>
                    <a:pt x="7476972" y="0"/>
                  </a:lnTo>
                  <a:lnTo>
                    <a:pt x="7115670" y="0"/>
                  </a:lnTo>
                  <a:lnTo>
                    <a:pt x="7115670" y="19075"/>
                  </a:lnTo>
                  <a:lnTo>
                    <a:pt x="7476972" y="19075"/>
                  </a:lnTo>
                  <a:lnTo>
                    <a:pt x="7476972" y="4800587"/>
                  </a:lnTo>
                  <a:lnTo>
                    <a:pt x="19088" y="4800587"/>
                  </a:lnTo>
                  <a:lnTo>
                    <a:pt x="19088" y="4443425"/>
                  </a:lnTo>
                  <a:lnTo>
                    <a:pt x="0" y="4443425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7476972" y="4819650"/>
                  </a:lnTo>
                  <a:lnTo>
                    <a:pt x="7496061" y="4819650"/>
                  </a:lnTo>
                  <a:lnTo>
                    <a:pt x="7496061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816403" y="2786085"/>
              <a:ext cx="7477125" cy="4114800"/>
            </a:xfrm>
            <a:custGeom>
              <a:avLst/>
              <a:gdLst/>
              <a:ahLst/>
              <a:cxnLst/>
              <a:rect l="l" t="t" r="r" b="b"/>
              <a:pathLst>
                <a:path w="7477125" h="4114800">
                  <a:moveTo>
                    <a:pt x="0" y="4114777"/>
                  </a:moveTo>
                  <a:lnTo>
                    <a:pt x="7476978" y="4114777"/>
                  </a:lnTo>
                  <a:lnTo>
                    <a:pt x="7476978" y="0"/>
                  </a:lnTo>
                  <a:lnTo>
                    <a:pt x="0" y="0"/>
                  </a:lnTo>
                  <a:lnTo>
                    <a:pt x="0" y="4114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06853" y="2090749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61" y="0"/>
                  </a:moveTo>
                  <a:lnTo>
                    <a:pt x="7476985" y="0"/>
                  </a:lnTo>
                  <a:lnTo>
                    <a:pt x="19088" y="0"/>
                  </a:lnTo>
                  <a:lnTo>
                    <a:pt x="0" y="0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19088" y="9499"/>
                  </a:lnTo>
                  <a:lnTo>
                    <a:pt x="7476985" y="9499"/>
                  </a:lnTo>
                  <a:lnTo>
                    <a:pt x="7476985" y="4819650"/>
                  </a:lnTo>
                  <a:lnTo>
                    <a:pt x="7496061" y="4819650"/>
                  </a:lnTo>
                  <a:lnTo>
                    <a:pt x="7496061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816676" y="2100248"/>
              <a:ext cx="7476490" cy="686435"/>
            </a:xfrm>
            <a:custGeom>
              <a:avLst/>
              <a:gdLst/>
              <a:ahLst/>
              <a:cxnLst/>
              <a:rect l="l" t="t" r="r" b="b"/>
              <a:pathLst>
                <a:path w="7476490" h="686435">
                  <a:moveTo>
                    <a:pt x="7476434" y="685837"/>
                  </a:moveTo>
                  <a:lnTo>
                    <a:pt x="0" y="685837"/>
                  </a:lnTo>
                  <a:lnTo>
                    <a:pt x="0" y="0"/>
                  </a:lnTo>
                  <a:lnTo>
                    <a:pt x="7476434" y="0"/>
                  </a:lnTo>
                  <a:lnTo>
                    <a:pt x="7476434" y="685837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07133" y="2090749"/>
              <a:ext cx="7495540" cy="704850"/>
            </a:xfrm>
            <a:custGeom>
              <a:avLst/>
              <a:gdLst/>
              <a:ahLst/>
              <a:cxnLst/>
              <a:rect l="l" t="t" r="r" b="b"/>
              <a:pathLst>
                <a:path w="7495540" h="704850">
                  <a:moveTo>
                    <a:pt x="7495514" y="0"/>
                  </a:moveTo>
                  <a:lnTo>
                    <a:pt x="7476426" y="0"/>
                  </a:lnTo>
                  <a:lnTo>
                    <a:pt x="19075" y="0"/>
                  </a:lnTo>
                  <a:lnTo>
                    <a:pt x="0" y="0"/>
                  </a:lnTo>
                  <a:lnTo>
                    <a:pt x="0" y="704850"/>
                  </a:lnTo>
                  <a:lnTo>
                    <a:pt x="19075" y="704850"/>
                  </a:lnTo>
                  <a:lnTo>
                    <a:pt x="19075" y="19011"/>
                  </a:lnTo>
                  <a:lnTo>
                    <a:pt x="7476426" y="19011"/>
                  </a:lnTo>
                  <a:lnTo>
                    <a:pt x="7476426" y="704850"/>
                  </a:lnTo>
                  <a:lnTo>
                    <a:pt x="7495514" y="704850"/>
                  </a:lnTo>
                  <a:lnTo>
                    <a:pt x="7495514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77762" y="2329593"/>
              <a:ext cx="228599" cy="228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409719" y="2329593"/>
              <a:ext cx="228599" cy="228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741677" y="2329593"/>
              <a:ext cx="228599" cy="2285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6867590" y="4249521"/>
            <a:ext cx="1766570" cy="1831975"/>
          </a:xfrm>
          <a:custGeom>
            <a:avLst/>
            <a:gdLst/>
            <a:ahLst/>
            <a:cxnLst/>
            <a:rect l="l" t="t" r="r" b="b"/>
            <a:pathLst>
              <a:path w="1766570" h="1831975">
                <a:moveTo>
                  <a:pt x="862436" y="1831442"/>
                </a:moveTo>
                <a:lnTo>
                  <a:pt x="794383" y="1813313"/>
                </a:lnTo>
                <a:lnTo>
                  <a:pt x="741967" y="1762351"/>
                </a:lnTo>
                <a:lnTo>
                  <a:pt x="726274" y="1724663"/>
                </a:lnTo>
                <a:lnTo>
                  <a:pt x="706098" y="1680670"/>
                </a:lnTo>
                <a:lnTo>
                  <a:pt x="674375" y="1647401"/>
                </a:lnTo>
                <a:lnTo>
                  <a:pt x="634579" y="1626073"/>
                </a:lnTo>
                <a:lnTo>
                  <a:pt x="590185" y="1617902"/>
                </a:lnTo>
                <a:lnTo>
                  <a:pt x="544667" y="1624106"/>
                </a:lnTo>
                <a:lnTo>
                  <a:pt x="501498" y="1645901"/>
                </a:lnTo>
                <a:lnTo>
                  <a:pt x="465689" y="1665588"/>
                </a:lnTo>
                <a:lnTo>
                  <a:pt x="428996" y="1674167"/>
                </a:lnTo>
                <a:lnTo>
                  <a:pt x="358878" y="1662507"/>
                </a:lnTo>
                <a:lnTo>
                  <a:pt x="302975" y="1619932"/>
                </a:lnTo>
                <a:lnTo>
                  <a:pt x="273118" y="1555450"/>
                </a:lnTo>
                <a:lnTo>
                  <a:pt x="271653" y="1517810"/>
                </a:lnTo>
                <a:lnTo>
                  <a:pt x="281137" y="1478072"/>
                </a:lnTo>
                <a:lnTo>
                  <a:pt x="290651" y="1430545"/>
                </a:lnTo>
                <a:lnTo>
                  <a:pt x="284530" y="1384929"/>
                </a:lnTo>
                <a:lnTo>
                  <a:pt x="264859" y="1344241"/>
                </a:lnTo>
                <a:lnTo>
                  <a:pt x="233722" y="1311497"/>
                </a:lnTo>
                <a:lnTo>
                  <a:pt x="193204" y="1289713"/>
                </a:lnTo>
                <a:lnTo>
                  <a:pt x="145389" y="1281904"/>
                </a:lnTo>
                <a:lnTo>
                  <a:pt x="104853" y="1276779"/>
                </a:lnTo>
                <a:lnTo>
                  <a:pt x="70127" y="1262150"/>
                </a:lnTo>
                <a:lnTo>
                  <a:pt x="41744" y="1239796"/>
                </a:lnTo>
                <a:lnTo>
                  <a:pt x="20239" y="1211498"/>
                </a:lnTo>
                <a:lnTo>
                  <a:pt x="6146" y="1179035"/>
                </a:lnTo>
                <a:lnTo>
                  <a:pt x="0" y="1144187"/>
                </a:lnTo>
                <a:lnTo>
                  <a:pt x="2333" y="1108734"/>
                </a:lnTo>
                <a:lnTo>
                  <a:pt x="13682" y="1074455"/>
                </a:lnTo>
                <a:lnTo>
                  <a:pt x="34579" y="1043132"/>
                </a:lnTo>
                <a:lnTo>
                  <a:pt x="65559" y="1016543"/>
                </a:lnTo>
                <a:lnTo>
                  <a:pt x="101197" y="983694"/>
                </a:lnTo>
                <a:lnTo>
                  <a:pt x="123071" y="943179"/>
                </a:lnTo>
                <a:lnTo>
                  <a:pt x="131088" y="898676"/>
                </a:lnTo>
                <a:lnTo>
                  <a:pt x="125156" y="853866"/>
                </a:lnTo>
                <a:lnTo>
                  <a:pt x="105183" y="812430"/>
                </a:lnTo>
                <a:lnTo>
                  <a:pt x="71077" y="778049"/>
                </a:lnTo>
                <a:lnTo>
                  <a:pt x="41331" y="750132"/>
                </a:lnTo>
                <a:lnTo>
                  <a:pt x="21872" y="717904"/>
                </a:lnTo>
                <a:lnTo>
                  <a:pt x="12086" y="683128"/>
                </a:lnTo>
                <a:lnTo>
                  <a:pt x="11357" y="647566"/>
                </a:lnTo>
                <a:lnTo>
                  <a:pt x="19068" y="612980"/>
                </a:lnTo>
                <a:lnTo>
                  <a:pt x="57349" y="553785"/>
                </a:lnTo>
                <a:lnTo>
                  <a:pt x="122003" y="519641"/>
                </a:lnTo>
                <a:lnTo>
                  <a:pt x="162680" y="516368"/>
                </a:lnTo>
                <a:lnTo>
                  <a:pt x="210840" y="510813"/>
                </a:lnTo>
                <a:lnTo>
                  <a:pt x="252306" y="490946"/>
                </a:lnTo>
                <a:lnTo>
                  <a:pt x="284862" y="459689"/>
                </a:lnTo>
                <a:lnTo>
                  <a:pt x="306290" y="419967"/>
                </a:lnTo>
                <a:lnTo>
                  <a:pt x="314371" y="374704"/>
                </a:lnTo>
                <a:lnTo>
                  <a:pt x="306889" y="326824"/>
                </a:lnTo>
                <a:lnTo>
                  <a:pt x="299140" y="286789"/>
                </a:lnTo>
                <a:lnTo>
                  <a:pt x="302245" y="249317"/>
                </a:lnTo>
                <a:lnTo>
                  <a:pt x="334895" y="186313"/>
                </a:lnTo>
                <a:lnTo>
                  <a:pt x="392603" y="146311"/>
                </a:lnTo>
                <a:lnTo>
                  <a:pt x="427029" y="137591"/>
                </a:lnTo>
                <a:lnTo>
                  <a:pt x="463130" y="137808"/>
                </a:lnTo>
                <a:lnTo>
                  <a:pt x="499377" y="148024"/>
                </a:lnTo>
                <a:lnTo>
                  <a:pt x="534240" y="169301"/>
                </a:lnTo>
                <a:lnTo>
                  <a:pt x="576478" y="193060"/>
                </a:lnTo>
                <a:lnTo>
                  <a:pt x="621741" y="201362"/>
                </a:lnTo>
                <a:lnTo>
                  <a:pt x="666493" y="195248"/>
                </a:lnTo>
                <a:lnTo>
                  <a:pt x="707199" y="175762"/>
                </a:lnTo>
                <a:lnTo>
                  <a:pt x="740322" y="143946"/>
                </a:lnTo>
                <a:lnTo>
                  <a:pt x="762326" y="100844"/>
                </a:lnTo>
                <a:lnTo>
                  <a:pt x="779708" y="63804"/>
                </a:lnTo>
                <a:lnTo>
                  <a:pt x="804344" y="35244"/>
                </a:lnTo>
                <a:lnTo>
                  <a:pt x="834376" y="15119"/>
                </a:lnTo>
                <a:lnTo>
                  <a:pt x="867941" y="3386"/>
                </a:lnTo>
                <a:lnTo>
                  <a:pt x="903179" y="0"/>
                </a:lnTo>
                <a:lnTo>
                  <a:pt x="938230" y="4917"/>
                </a:lnTo>
                <a:lnTo>
                  <a:pt x="971232" y="18093"/>
                </a:lnTo>
                <a:lnTo>
                  <a:pt x="1000325" y="39483"/>
                </a:lnTo>
                <a:lnTo>
                  <a:pt x="1023648" y="69045"/>
                </a:lnTo>
                <a:lnTo>
                  <a:pt x="1039341" y="106733"/>
                </a:lnTo>
                <a:lnTo>
                  <a:pt x="1059518" y="150880"/>
                </a:lnTo>
                <a:lnTo>
                  <a:pt x="1091253" y="184241"/>
                </a:lnTo>
                <a:lnTo>
                  <a:pt x="1131081" y="205599"/>
                </a:lnTo>
                <a:lnTo>
                  <a:pt x="1175539" y="213739"/>
                </a:lnTo>
                <a:lnTo>
                  <a:pt x="1221161" y="207443"/>
                </a:lnTo>
                <a:lnTo>
                  <a:pt x="1264484" y="185495"/>
                </a:lnTo>
                <a:lnTo>
                  <a:pt x="1300294" y="165808"/>
                </a:lnTo>
                <a:lnTo>
                  <a:pt x="1336987" y="157229"/>
                </a:lnTo>
                <a:lnTo>
                  <a:pt x="1407105" y="168888"/>
                </a:lnTo>
                <a:lnTo>
                  <a:pt x="1463008" y="211464"/>
                </a:lnTo>
                <a:lnTo>
                  <a:pt x="1492865" y="275946"/>
                </a:lnTo>
                <a:lnTo>
                  <a:pt x="1494329" y="313586"/>
                </a:lnTo>
                <a:lnTo>
                  <a:pt x="1484845" y="353324"/>
                </a:lnTo>
                <a:lnTo>
                  <a:pt x="1475332" y="400851"/>
                </a:lnTo>
                <a:lnTo>
                  <a:pt x="1481453" y="446467"/>
                </a:lnTo>
                <a:lnTo>
                  <a:pt x="1501124" y="487154"/>
                </a:lnTo>
                <a:lnTo>
                  <a:pt x="1532261" y="519899"/>
                </a:lnTo>
                <a:lnTo>
                  <a:pt x="1572779" y="541683"/>
                </a:lnTo>
                <a:lnTo>
                  <a:pt x="1620594" y="549492"/>
                </a:lnTo>
                <a:lnTo>
                  <a:pt x="1661130" y="554617"/>
                </a:lnTo>
                <a:lnTo>
                  <a:pt x="1695856" y="569246"/>
                </a:lnTo>
                <a:lnTo>
                  <a:pt x="1724239" y="591600"/>
                </a:lnTo>
                <a:lnTo>
                  <a:pt x="1745744" y="619898"/>
                </a:lnTo>
                <a:lnTo>
                  <a:pt x="1759837" y="652361"/>
                </a:lnTo>
                <a:lnTo>
                  <a:pt x="1765983" y="687209"/>
                </a:lnTo>
                <a:lnTo>
                  <a:pt x="1763650" y="722662"/>
                </a:lnTo>
                <a:lnTo>
                  <a:pt x="1752301" y="756941"/>
                </a:lnTo>
                <a:lnTo>
                  <a:pt x="1731404" y="788264"/>
                </a:lnTo>
                <a:lnTo>
                  <a:pt x="1700424" y="814853"/>
                </a:lnTo>
                <a:lnTo>
                  <a:pt x="1664785" y="847701"/>
                </a:lnTo>
                <a:lnTo>
                  <a:pt x="1642912" y="888217"/>
                </a:lnTo>
                <a:lnTo>
                  <a:pt x="1634895" y="932720"/>
                </a:lnTo>
                <a:lnTo>
                  <a:pt x="1640827" y="977530"/>
                </a:lnTo>
                <a:lnTo>
                  <a:pt x="1660800" y="1018965"/>
                </a:lnTo>
                <a:lnTo>
                  <a:pt x="1694906" y="1053347"/>
                </a:lnTo>
                <a:lnTo>
                  <a:pt x="1724652" y="1081264"/>
                </a:lnTo>
                <a:lnTo>
                  <a:pt x="1744111" y="1113492"/>
                </a:lnTo>
                <a:lnTo>
                  <a:pt x="1753897" y="1148268"/>
                </a:lnTo>
                <a:lnTo>
                  <a:pt x="1754626" y="1183830"/>
                </a:lnTo>
                <a:lnTo>
                  <a:pt x="1746915" y="1218416"/>
                </a:lnTo>
                <a:lnTo>
                  <a:pt x="1708634" y="1277611"/>
                </a:lnTo>
                <a:lnTo>
                  <a:pt x="1643980" y="1311755"/>
                </a:lnTo>
                <a:lnTo>
                  <a:pt x="1603303" y="1315028"/>
                </a:lnTo>
                <a:lnTo>
                  <a:pt x="1555143" y="1320583"/>
                </a:lnTo>
                <a:lnTo>
                  <a:pt x="1513676" y="1340450"/>
                </a:lnTo>
                <a:lnTo>
                  <a:pt x="1481121" y="1371707"/>
                </a:lnTo>
                <a:lnTo>
                  <a:pt x="1459693" y="1411429"/>
                </a:lnTo>
                <a:lnTo>
                  <a:pt x="1451612" y="1456691"/>
                </a:lnTo>
                <a:lnTo>
                  <a:pt x="1459094" y="1504571"/>
                </a:lnTo>
                <a:lnTo>
                  <a:pt x="1466743" y="1544707"/>
                </a:lnTo>
                <a:lnTo>
                  <a:pt x="1463558" y="1582259"/>
                </a:lnTo>
                <a:lnTo>
                  <a:pt x="1430799" y="1645371"/>
                </a:lnTo>
                <a:lnTo>
                  <a:pt x="1373036" y="1685429"/>
                </a:lnTo>
                <a:lnTo>
                  <a:pt x="1338596" y="1694163"/>
                </a:lnTo>
                <a:lnTo>
                  <a:pt x="1302488" y="1693953"/>
                </a:lnTo>
                <a:lnTo>
                  <a:pt x="1266239" y="1683740"/>
                </a:lnTo>
                <a:lnTo>
                  <a:pt x="1231375" y="1662463"/>
                </a:lnTo>
                <a:lnTo>
                  <a:pt x="1189137" y="1638704"/>
                </a:lnTo>
                <a:lnTo>
                  <a:pt x="1143874" y="1630402"/>
                </a:lnTo>
                <a:lnTo>
                  <a:pt x="1099122" y="1636516"/>
                </a:lnTo>
                <a:lnTo>
                  <a:pt x="1058416" y="1656002"/>
                </a:lnTo>
                <a:lnTo>
                  <a:pt x="1025293" y="1687817"/>
                </a:lnTo>
                <a:lnTo>
                  <a:pt x="1003289" y="1730920"/>
                </a:lnTo>
                <a:lnTo>
                  <a:pt x="985907" y="1767860"/>
                </a:lnTo>
                <a:lnTo>
                  <a:pt x="961271" y="1796341"/>
                </a:lnTo>
                <a:lnTo>
                  <a:pt x="931239" y="1816403"/>
                </a:lnTo>
                <a:lnTo>
                  <a:pt x="897674" y="1828090"/>
                </a:lnTo>
                <a:lnTo>
                  <a:pt x="862436" y="1831442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526725" y="4744442"/>
            <a:ext cx="445134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68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16402" y="2786085"/>
            <a:ext cx="7477125" cy="4114800"/>
          </a:xfrm>
          <a:prstGeom prst="rect">
            <a:avLst/>
          </a:prstGeom>
          <a:ln w="19084">
            <a:solidFill>
              <a:srgbClr val="5E5899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450">
              <a:latin typeface="Times New Roman"/>
              <a:cs typeface="Times New Roman"/>
            </a:endParaRPr>
          </a:p>
          <a:p>
            <a:pPr algn="ctr" marL="12065">
              <a:lnSpc>
                <a:spcPct val="100000"/>
              </a:lnSpc>
            </a:pPr>
            <a:r>
              <a:rPr dirty="0" sz="8600" spc="409">
                <a:solidFill>
                  <a:srgbClr val="363252"/>
                </a:solidFill>
                <a:latin typeface="Trebuchet MS"/>
                <a:cs typeface="Trebuchet MS"/>
              </a:rPr>
              <a:t>Outcome</a:t>
            </a:r>
            <a:endParaRPr sz="8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16271" y="2221888"/>
            <a:ext cx="13658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i="1">
                <a:solidFill>
                  <a:srgbClr val="FFFFFF"/>
                </a:solidFill>
                <a:latin typeface="Courier New"/>
                <a:cs typeface="Courier New"/>
              </a:rPr>
              <a:t>Writing: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67590" y="408828"/>
            <a:ext cx="1766570" cy="1831975"/>
          </a:xfrm>
          <a:custGeom>
            <a:avLst/>
            <a:gdLst/>
            <a:ahLst/>
            <a:cxnLst/>
            <a:rect l="l" t="t" r="r" b="b"/>
            <a:pathLst>
              <a:path w="1766570" h="1831975">
                <a:moveTo>
                  <a:pt x="862436" y="1831442"/>
                </a:moveTo>
                <a:lnTo>
                  <a:pt x="794383" y="1813313"/>
                </a:lnTo>
                <a:lnTo>
                  <a:pt x="741967" y="1762351"/>
                </a:lnTo>
                <a:lnTo>
                  <a:pt x="726274" y="1724663"/>
                </a:lnTo>
                <a:lnTo>
                  <a:pt x="706098" y="1680670"/>
                </a:lnTo>
                <a:lnTo>
                  <a:pt x="674375" y="1647401"/>
                </a:lnTo>
                <a:lnTo>
                  <a:pt x="634579" y="1626073"/>
                </a:lnTo>
                <a:lnTo>
                  <a:pt x="590185" y="1617902"/>
                </a:lnTo>
                <a:lnTo>
                  <a:pt x="544667" y="1624106"/>
                </a:lnTo>
                <a:lnTo>
                  <a:pt x="501498" y="1645901"/>
                </a:lnTo>
                <a:lnTo>
                  <a:pt x="465689" y="1665588"/>
                </a:lnTo>
                <a:lnTo>
                  <a:pt x="428996" y="1674167"/>
                </a:lnTo>
                <a:lnTo>
                  <a:pt x="358878" y="1662507"/>
                </a:lnTo>
                <a:lnTo>
                  <a:pt x="302975" y="1619932"/>
                </a:lnTo>
                <a:lnTo>
                  <a:pt x="273118" y="1555450"/>
                </a:lnTo>
                <a:lnTo>
                  <a:pt x="271653" y="1517810"/>
                </a:lnTo>
                <a:lnTo>
                  <a:pt x="281137" y="1478072"/>
                </a:lnTo>
                <a:lnTo>
                  <a:pt x="290651" y="1430545"/>
                </a:lnTo>
                <a:lnTo>
                  <a:pt x="284530" y="1384929"/>
                </a:lnTo>
                <a:lnTo>
                  <a:pt x="264859" y="1344241"/>
                </a:lnTo>
                <a:lnTo>
                  <a:pt x="233722" y="1311497"/>
                </a:lnTo>
                <a:lnTo>
                  <a:pt x="193204" y="1289713"/>
                </a:lnTo>
                <a:lnTo>
                  <a:pt x="145389" y="1281904"/>
                </a:lnTo>
                <a:lnTo>
                  <a:pt x="104853" y="1276779"/>
                </a:lnTo>
                <a:lnTo>
                  <a:pt x="70127" y="1262150"/>
                </a:lnTo>
                <a:lnTo>
                  <a:pt x="41744" y="1239796"/>
                </a:lnTo>
                <a:lnTo>
                  <a:pt x="20239" y="1211498"/>
                </a:lnTo>
                <a:lnTo>
                  <a:pt x="6146" y="1179035"/>
                </a:lnTo>
                <a:lnTo>
                  <a:pt x="0" y="1144187"/>
                </a:lnTo>
                <a:lnTo>
                  <a:pt x="2333" y="1108734"/>
                </a:lnTo>
                <a:lnTo>
                  <a:pt x="13682" y="1074455"/>
                </a:lnTo>
                <a:lnTo>
                  <a:pt x="34579" y="1043132"/>
                </a:lnTo>
                <a:lnTo>
                  <a:pt x="65559" y="1016543"/>
                </a:lnTo>
                <a:lnTo>
                  <a:pt x="101197" y="983694"/>
                </a:lnTo>
                <a:lnTo>
                  <a:pt x="123071" y="943179"/>
                </a:lnTo>
                <a:lnTo>
                  <a:pt x="131088" y="898676"/>
                </a:lnTo>
                <a:lnTo>
                  <a:pt x="125156" y="853866"/>
                </a:lnTo>
                <a:lnTo>
                  <a:pt x="105183" y="812430"/>
                </a:lnTo>
                <a:lnTo>
                  <a:pt x="71077" y="778049"/>
                </a:lnTo>
                <a:lnTo>
                  <a:pt x="41331" y="750132"/>
                </a:lnTo>
                <a:lnTo>
                  <a:pt x="21872" y="717904"/>
                </a:lnTo>
                <a:lnTo>
                  <a:pt x="12086" y="683128"/>
                </a:lnTo>
                <a:lnTo>
                  <a:pt x="11357" y="647566"/>
                </a:lnTo>
                <a:lnTo>
                  <a:pt x="19068" y="612980"/>
                </a:lnTo>
                <a:lnTo>
                  <a:pt x="57349" y="553785"/>
                </a:lnTo>
                <a:lnTo>
                  <a:pt x="122003" y="519641"/>
                </a:lnTo>
                <a:lnTo>
                  <a:pt x="162680" y="516368"/>
                </a:lnTo>
                <a:lnTo>
                  <a:pt x="210840" y="510813"/>
                </a:lnTo>
                <a:lnTo>
                  <a:pt x="252306" y="490946"/>
                </a:lnTo>
                <a:lnTo>
                  <a:pt x="284862" y="459689"/>
                </a:lnTo>
                <a:lnTo>
                  <a:pt x="306290" y="419967"/>
                </a:lnTo>
                <a:lnTo>
                  <a:pt x="314371" y="374704"/>
                </a:lnTo>
                <a:lnTo>
                  <a:pt x="306889" y="326824"/>
                </a:lnTo>
                <a:lnTo>
                  <a:pt x="299140" y="286789"/>
                </a:lnTo>
                <a:lnTo>
                  <a:pt x="302245" y="249317"/>
                </a:lnTo>
                <a:lnTo>
                  <a:pt x="334895" y="186313"/>
                </a:lnTo>
                <a:lnTo>
                  <a:pt x="392603" y="146311"/>
                </a:lnTo>
                <a:lnTo>
                  <a:pt x="427029" y="137591"/>
                </a:lnTo>
                <a:lnTo>
                  <a:pt x="463130" y="137808"/>
                </a:lnTo>
                <a:lnTo>
                  <a:pt x="499377" y="148024"/>
                </a:lnTo>
                <a:lnTo>
                  <a:pt x="534240" y="169301"/>
                </a:lnTo>
                <a:lnTo>
                  <a:pt x="576478" y="193060"/>
                </a:lnTo>
                <a:lnTo>
                  <a:pt x="621741" y="201362"/>
                </a:lnTo>
                <a:lnTo>
                  <a:pt x="666493" y="195248"/>
                </a:lnTo>
                <a:lnTo>
                  <a:pt x="707199" y="175762"/>
                </a:lnTo>
                <a:lnTo>
                  <a:pt x="740322" y="143946"/>
                </a:lnTo>
                <a:lnTo>
                  <a:pt x="762326" y="100844"/>
                </a:lnTo>
                <a:lnTo>
                  <a:pt x="779708" y="63804"/>
                </a:lnTo>
                <a:lnTo>
                  <a:pt x="804344" y="35244"/>
                </a:lnTo>
                <a:lnTo>
                  <a:pt x="834376" y="15119"/>
                </a:lnTo>
                <a:lnTo>
                  <a:pt x="867941" y="3386"/>
                </a:lnTo>
                <a:lnTo>
                  <a:pt x="903179" y="0"/>
                </a:lnTo>
                <a:lnTo>
                  <a:pt x="938230" y="4917"/>
                </a:lnTo>
                <a:lnTo>
                  <a:pt x="971232" y="18093"/>
                </a:lnTo>
                <a:lnTo>
                  <a:pt x="1000325" y="39483"/>
                </a:lnTo>
                <a:lnTo>
                  <a:pt x="1023648" y="69045"/>
                </a:lnTo>
                <a:lnTo>
                  <a:pt x="1039341" y="106733"/>
                </a:lnTo>
                <a:lnTo>
                  <a:pt x="1059518" y="150880"/>
                </a:lnTo>
                <a:lnTo>
                  <a:pt x="1091253" y="184241"/>
                </a:lnTo>
                <a:lnTo>
                  <a:pt x="1131081" y="205599"/>
                </a:lnTo>
                <a:lnTo>
                  <a:pt x="1175539" y="213739"/>
                </a:lnTo>
                <a:lnTo>
                  <a:pt x="1221161" y="207443"/>
                </a:lnTo>
                <a:lnTo>
                  <a:pt x="1264484" y="185495"/>
                </a:lnTo>
                <a:lnTo>
                  <a:pt x="1300294" y="165808"/>
                </a:lnTo>
                <a:lnTo>
                  <a:pt x="1336987" y="157229"/>
                </a:lnTo>
                <a:lnTo>
                  <a:pt x="1407105" y="168888"/>
                </a:lnTo>
                <a:lnTo>
                  <a:pt x="1463008" y="211464"/>
                </a:lnTo>
                <a:lnTo>
                  <a:pt x="1492865" y="275946"/>
                </a:lnTo>
                <a:lnTo>
                  <a:pt x="1494329" y="313586"/>
                </a:lnTo>
                <a:lnTo>
                  <a:pt x="1484845" y="353324"/>
                </a:lnTo>
                <a:lnTo>
                  <a:pt x="1475332" y="400851"/>
                </a:lnTo>
                <a:lnTo>
                  <a:pt x="1481453" y="446467"/>
                </a:lnTo>
                <a:lnTo>
                  <a:pt x="1501124" y="487154"/>
                </a:lnTo>
                <a:lnTo>
                  <a:pt x="1532261" y="519899"/>
                </a:lnTo>
                <a:lnTo>
                  <a:pt x="1572779" y="541683"/>
                </a:lnTo>
                <a:lnTo>
                  <a:pt x="1620594" y="549492"/>
                </a:lnTo>
                <a:lnTo>
                  <a:pt x="1661130" y="554617"/>
                </a:lnTo>
                <a:lnTo>
                  <a:pt x="1695856" y="569246"/>
                </a:lnTo>
                <a:lnTo>
                  <a:pt x="1724239" y="591600"/>
                </a:lnTo>
                <a:lnTo>
                  <a:pt x="1745744" y="619898"/>
                </a:lnTo>
                <a:lnTo>
                  <a:pt x="1759837" y="652361"/>
                </a:lnTo>
                <a:lnTo>
                  <a:pt x="1765983" y="687209"/>
                </a:lnTo>
                <a:lnTo>
                  <a:pt x="1763650" y="722662"/>
                </a:lnTo>
                <a:lnTo>
                  <a:pt x="1752301" y="756941"/>
                </a:lnTo>
                <a:lnTo>
                  <a:pt x="1731404" y="788264"/>
                </a:lnTo>
                <a:lnTo>
                  <a:pt x="1700424" y="814853"/>
                </a:lnTo>
                <a:lnTo>
                  <a:pt x="1664785" y="847701"/>
                </a:lnTo>
                <a:lnTo>
                  <a:pt x="1642912" y="888217"/>
                </a:lnTo>
                <a:lnTo>
                  <a:pt x="1634895" y="932720"/>
                </a:lnTo>
                <a:lnTo>
                  <a:pt x="1640827" y="977530"/>
                </a:lnTo>
                <a:lnTo>
                  <a:pt x="1660800" y="1018965"/>
                </a:lnTo>
                <a:lnTo>
                  <a:pt x="1694906" y="1053347"/>
                </a:lnTo>
                <a:lnTo>
                  <a:pt x="1724652" y="1081264"/>
                </a:lnTo>
                <a:lnTo>
                  <a:pt x="1744111" y="1113492"/>
                </a:lnTo>
                <a:lnTo>
                  <a:pt x="1753897" y="1148268"/>
                </a:lnTo>
                <a:lnTo>
                  <a:pt x="1754626" y="1183830"/>
                </a:lnTo>
                <a:lnTo>
                  <a:pt x="1746915" y="1218416"/>
                </a:lnTo>
                <a:lnTo>
                  <a:pt x="1708634" y="1277611"/>
                </a:lnTo>
                <a:lnTo>
                  <a:pt x="1643980" y="1311755"/>
                </a:lnTo>
                <a:lnTo>
                  <a:pt x="1603303" y="1315028"/>
                </a:lnTo>
                <a:lnTo>
                  <a:pt x="1555143" y="1320583"/>
                </a:lnTo>
                <a:lnTo>
                  <a:pt x="1513676" y="1340450"/>
                </a:lnTo>
                <a:lnTo>
                  <a:pt x="1481121" y="1371707"/>
                </a:lnTo>
                <a:lnTo>
                  <a:pt x="1459693" y="1411429"/>
                </a:lnTo>
                <a:lnTo>
                  <a:pt x="1451612" y="1456691"/>
                </a:lnTo>
                <a:lnTo>
                  <a:pt x="1459094" y="1504571"/>
                </a:lnTo>
                <a:lnTo>
                  <a:pt x="1466743" y="1544707"/>
                </a:lnTo>
                <a:lnTo>
                  <a:pt x="1463558" y="1582259"/>
                </a:lnTo>
                <a:lnTo>
                  <a:pt x="1430799" y="1645371"/>
                </a:lnTo>
                <a:lnTo>
                  <a:pt x="1373036" y="1685429"/>
                </a:lnTo>
                <a:lnTo>
                  <a:pt x="1338596" y="1694163"/>
                </a:lnTo>
                <a:lnTo>
                  <a:pt x="1302488" y="1693953"/>
                </a:lnTo>
                <a:lnTo>
                  <a:pt x="1266239" y="1683740"/>
                </a:lnTo>
                <a:lnTo>
                  <a:pt x="1231375" y="1662463"/>
                </a:lnTo>
                <a:lnTo>
                  <a:pt x="1189137" y="1638704"/>
                </a:lnTo>
                <a:lnTo>
                  <a:pt x="1143874" y="1630402"/>
                </a:lnTo>
                <a:lnTo>
                  <a:pt x="1099122" y="1636516"/>
                </a:lnTo>
                <a:lnTo>
                  <a:pt x="1058416" y="1656002"/>
                </a:lnTo>
                <a:lnTo>
                  <a:pt x="1025293" y="1687817"/>
                </a:lnTo>
                <a:lnTo>
                  <a:pt x="1003289" y="1730920"/>
                </a:lnTo>
                <a:lnTo>
                  <a:pt x="985907" y="1767860"/>
                </a:lnTo>
                <a:lnTo>
                  <a:pt x="961271" y="1796341"/>
                </a:lnTo>
                <a:lnTo>
                  <a:pt x="931239" y="1816403"/>
                </a:lnTo>
                <a:lnTo>
                  <a:pt x="897674" y="1828090"/>
                </a:lnTo>
                <a:lnTo>
                  <a:pt x="862436" y="1831442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628969" y="900567"/>
            <a:ext cx="2406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30"/>
              <a:t>1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15633679" y="6391991"/>
            <a:ext cx="1781175" cy="1778000"/>
            <a:chOff x="15633679" y="6391991"/>
            <a:chExt cx="1781175" cy="1778000"/>
          </a:xfrm>
        </p:grpSpPr>
        <p:sp>
          <p:nvSpPr>
            <p:cNvPr id="42" name="object 42"/>
            <p:cNvSpPr/>
            <p:nvPr/>
          </p:nvSpPr>
          <p:spPr>
            <a:xfrm>
              <a:off x="15644514" y="6402825"/>
              <a:ext cx="1759585" cy="1759585"/>
            </a:xfrm>
            <a:custGeom>
              <a:avLst/>
              <a:gdLst/>
              <a:ahLst/>
              <a:cxnLst/>
              <a:rect l="l" t="t" r="r" b="b"/>
              <a:pathLst>
                <a:path w="1759584" h="1759584">
                  <a:moveTo>
                    <a:pt x="879753" y="1759507"/>
                  </a:moveTo>
                  <a:lnTo>
                    <a:pt x="831530" y="1758204"/>
                  </a:lnTo>
                  <a:lnTo>
                    <a:pt x="783980" y="1754339"/>
                  </a:lnTo>
                  <a:lnTo>
                    <a:pt x="737172" y="1747979"/>
                  </a:lnTo>
                  <a:lnTo>
                    <a:pt x="691174" y="1739193"/>
                  </a:lnTo>
                  <a:lnTo>
                    <a:pt x="646051" y="1728047"/>
                  </a:lnTo>
                  <a:lnTo>
                    <a:pt x="601872" y="1714609"/>
                  </a:lnTo>
                  <a:lnTo>
                    <a:pt x="558705" y="1698947"/>
                  </a:lnTo>
                  <a:lnTo>
                    <a:pt x="516616" y="1681127"/>
                  </a:lnTo>
                  <a:lnTo>
                    <a:pt x="475673" y="1661217"/>
                  </a:lnTo>
                  <a:lnTo>
                    <a:pt x="435944" y="1639285"/>
                  </a:lnTo>
                  <a:lnTo>
                    <a:pt x="397495" y="1615398"/>
                  </a:lnTo>
                  <a:lnTo>
                    <a:pt x="360395" y="1589623"/>
                  </a:lnTo>
                  <a:lnTo>
                    <a:pt x="324711" y="1562029"/>
                  </a:lnTo>
                  <a:lnTo>
                    <a:pt x="290509" y="1532681"/>
                  </a:lnTo>
                  <a:lnTo>
                    <a:pt x="257858" y="1501648"/>
                  </a:lnTo>
                  <a:lnTo>
                    <a:pt x="226825" y="1468997"/>
                  </a:lnTo>
                  <a:lnTo>
                    <a:pt x="197478" y="1434796"/>
                  </a:lnTo>
                  <a:lnTo>
                    <a:pt x="169883" y="1399111"/>
                  </a:lnTo>
                  <a:lnTo>
                    <a:pt x="144108" y="1362011"/>
                  </a:lnTo>
                  <a:lnTo>
                    <a:pt x="120221" y="1323563"/>
                  </a:lnTo>
                  <a:lnTo>
                    <a:pt x="98289" y="1283833"/>
                  </a:lnTo>
                  <a:lnTo>
                    <a:pt x="78380" y="1242890"/>
                  </a:lnTo>
                  <a:lnTo>
                    <a:pt x="60560" y="1200802"/>
                  </a:lnTo>
                  <a:lnTo>
                    <a:pt x="44897" y="1157634"/>
                  </a:lnTo>
                  <a:lnTo>
                    <a:pt x="31459" y="1113455"/>
                  </a:lnTo>
                  <a:lnTo>
                    <a:pt x="20314" y="1068333"/>
                  </a:lnTo>
                  <a:lnTo>
                    <a:pt x="11527" y="1022334"/>
                  </a:lnTo>
                  <a:lnTo>
                    <a:pt x="5168" y="975526"/>
                  </a:lnTo>
                  <a:lnTo>
                    <a:pt x="1303" y="927977"/>
                  </a:lnTo>
                  <a:lnTo>
                    <a:pt x="0" y="879753"/>
                  </a:lnTo>
                  <a:lnTo>
                    <a:pt x="1303" y="831530"/>
                  </a:lnTo>
                  <a:lnTo>
                    <a:pt x="5168" y="783980"/>
                  </a:lnTo>
                  <a:lnTo>
                    <a:pt x="11527" y="737172"/>
                  </a:lnTo>
                  <a:lnTo>
                    <a:pt x="20314" y="691174"/>
                  </a:lnTo>
                  <a:lnTo>
                    <a:pt x="31459" y="646051"/>
                  </a:lnTo>
                  <a:lnTo>
                    <a:pt x="44897" y="601872"/>
                  </a:lnTo>
                  <a:lnTo>
                    <a:pt x="60560" y="558705"/>
                  </a:lnTo>
                  <a:lnTo>
                    <a:pt x="78380" y="516616"/>
                  </a:lnTo>
                  <a:lnTo>
                    <a:pt x="98289" y="475673"/>
                  </a:lnTo>
                  <a:lnTo>
                    <a:pt x="120221" y="435944"/>
                  </a:lnTo>
                  <a:lnTo>
                    <a:pt x="144108" y="397495"/>
                  </a:lnTo>
                  <a:lnTo>
                    <a:pt x="169883" y="360395"/>
                  </a:lnTo>
                  <a:lnTo>
                    <a:pt x="197478" y="324711"/>
                  </a:lnTo>
                  <a:lnTo>
                    <a:pt x="226825" y="290509"/>
                  </a:lnTo>
                  <a:lnTo>
                    <a:pt x="257858" y="257858"/>
                  </a:lnTo>
                  <a:lnTo>
                    <a:pt x="290509" y="226825"/>
                  </a:lnTo>
                  <a:lnTo>
                    <a:pt x="324711" y="197478"/>
                  </a:lnTo>
                  <a:lnTo>
                    <a:pt x="360395" y="169883"/>
                  </a:lnTo>
                  <a:lnTo>
                    <a:pt x="397495" y="144108"/>
                  </a:lnTo>
                  <a:lnTo>
                    <a:pt x="435944" y="120221"/>
                  </a:lnTo>
                  <a:lnTo>
                    <a:pt x="475673" y="98289"/>
                  </a:lnTo>
                  <a:lnTo>
                    <a:pt x="516616" y="78380"/>
                  </a:lnTo>
                  <a:lnTo>
                    <a:pt x="558705" y="60560"/>
                  </a:lnTo>
                  <a:lnTo>
                    <a:pt x="601872" y="44897"/>
                  </a:lnTo>
                  <a:lnTo>
                    <a:pt x="646051" y="31459"/>
                  </a:lnTo>
                  <a:lnTo>
                    <a:pt x="691174" y="20314"/>
                  </a:lnTo>
                  <a:lnTo>
                    <a:pt x="737172" y="11527"/>
                  </a:lnTo>
                  <a:lnTo>
                    <a:pt x="783980" y="5168"/>
                  </a:lnTo>
                  <a:lnTo>
                    <a:pt x="831530" y="1303"/>
                  </a:lnTo>
                  <a:lnTo>
                    <a:pt x="879753" y="0"/>
                  </a:lnTo>
                  <a:lnTo>
                    <a:pt x="927977" y="1303"/>
                  </a:lnTo>
                  <a:lnTo>
                    <a:pt x="975526" y="5168"/>
                  </a:lnTo>
                  <a:lnTo>
                    <a:pt x="1022334" y="11527"/>
                  </a:lnTo>
                  <a:lnTo>
                    <a:pt x="1068333" y="20314"/>
                  </a:lnTo>
                  <a:lnTo>
                    <a:pt x="1113455" y="31459"/>
                  </a:lnTo>
                  <a:lnTo>
                    <a:pt x="1157634" y="44897"/>
                  </a:lnTo>
                  <a:lnTo>
                    <a:pt x="1200802" y="60560"/>
                  </a:lnTo>
                  <a:lnTo>
                    <a:pt x="1242890" y="78380"/>
                  </a:lnTo>
                  <a:lnTo>
                    <a:pt x="1283833" y="98289"/>
                  </a:lnTo>
                  <a:lnTo>
                    <a:pt x="1323563" y="120221"/>
                  </a:lnTo>
                  <a:lnTo>
                    <a:pt x="1362011" y="144108"/>
                  </a:lnTo>
                  <a:lnTo>
                    <a:pt x="1399111" y="169883"/>
                  </a:lnTo>
                  <a:lnTo>
                    <a:pt x="1434796" y="197478"/>
                  </a:lnTo>
                  <a:lnTo>
                    <a:pt x="1468997" y="226825"/>
                  </a:lnTo>
                  <a:lnTo>
                    <a:pt x="1501648" y="257858"/>
                  </a:lnTo>
                  <a:lnTo>
                    <a:pt x="1532681" y="290509"/>
                  </a:lnTo>
                  <a:lnTo>
                    <a:pt x="1562029" y="324711"/>
                  </a:lnTo>
                  <a:lnTo>
                    <a:pt x="1589623" y="360395"/>
                  </a:lnTo>
                  <a:lnTo>
                    <a:pt x="1615398" y="397495"/>
                  </a:lnTo>
                  <a:lnTo>
                    <a:pt x="1639285" y="435944"/>
                  </a:lnTo>
                  <a:lnTo>
                    <a:pt x="1661217" y="475673"/>
                  </a:lnTo>
                  <a:lnTo>
                    <a:pt x="1681127" y="516616"/>
                  </a:lnTo>
                  <a:lnTo>
                    <a:pt x="1698947" y="558705"/>
                  </a:lnTo>
                  <a:lnTo>
                    <a:pt x="1714609" y="601872"/>
                  </a:lnTo>
                  <a:lnTo>
                    <a:pt x="1728047" y="646051"/>
                  </a:lnTo>
                  <a:lnTo>
                    <a:pt x="1739193" y="691174"/>
                  </a:lnTo>
                  <a:lnTo>
                    <a:pt x="1747979" y="737172"/>
                  </a:lnTo>
                  <a:lnTo>
                    <a:pt x="1754339" y="783980"/>
                  </a:lnTo>
                  <a:lnTo>
                    <a:pt x="1758204" y="831530"/>
                  </a:lnTo>
                  <a:lnTo>
                    <a:pt x="1759507" y="879753"/>
                  </a:lnTo>
                  <a:lnTo>
                    <a:pt x="1758204" y="927977"/>
                  </a:lnTo>
                  <a:lnTo>
                    <a:pt x="1754339" y="975526"/>
                  </a:lnTo>
                  <a:lnTo>
                    <a:pt x="1747979" y="1022334"/>
                  </a:lnTo>
                  <a:lnTo>
                    <a:pt x="1739193" y="1068333"/>
                  </a:lnTo>
                  <a:lnTo>
                    <a:pt x="1728047" y="1113455"/>
                  </a:lnTo>
                  <a:lnTo>
                    <a:pt x="1714609" y="1157634"/>
                  </a:lnTo>
                  <a:lnTo>
                    <a:pt x="1698947" y="1200802"/>
                  </a:lnTo>
                  <a:lnTo>
                    <a:pt x="1681127" y="1242890"/>
                  </a:lnTo>
                  <a:lnTo>
                    <a:pt x="1661217" y="1283833"/>
                  </a:lnTo>
                  <a:lnTo>
                    <a:pt x="1639285" y="1323563"/>
                  </a:lnTo>
                  <a:lnTo>
                    <a:pt x="1615398" y="1362011"/>
                  </a:lnTo>
                  <a:lnTo>
                    <a:pt x="1589623" y="1399111"/>
                  </a:lnTo>
                  <a:lnTo>
                    <a:pt x="1562029" y="1434796"/>
                  </a:lnTo>
                  <a:lnTo>
                    <a:pt x="1532681" y="1468997"/>
                  </a:lnTo>
                  <a:lnTo>
                    <a:pt x="1501648" y="1501648"/>
                  </a:lnTo>
                  <a:lnTo>
                    <a:pt x="1468997" y="1532681"/>
                  </a:lnTo>
                  <a:lnTo>
                    <a:pt x="1434796" y="1562029"/>
                  </a:lnTo>
                  <a:lnTo>
                    <a:pt x="1399111" y="1589623"/>
                  </a:lnTo>
                  <a:lnTo>
                    <a:pt x="1362011" y="1615398"/>
                  </a:lnTo>
                  <a:lnTo>
                    <a:pt x="1323563" y="1639285"/>
                  </a:lnTo>
                  <a:lnTo>
                    <a:pt x="1283833" y="1661217"/>
                  </a:lnTo>
                  <a:lnTo>
                    <a:pt x="1242890" y="1681127"/>
                  </a:lnTo>
                  <a:lnTo>
                    <a:pt x="1200802" y="1698947"/>
                  </a:lnTo>
                  <a:lnTo>
                    <a:pt x="1157634" y="1714609"/>
                  </a:lnTo>
                  <a:lnTo>
                    <a:pt x="1113455" y="1728047"/>
                  </a:lnTo>
                  <a:lnTo>
                    <a:pt x="1068333" y="1739193"/>
                  </a:lnTo>
                  <a:lnTo>
                    <a:pt x="1022334" y="1747979"/>
                  </a:lnTo>
                  <a:lnTo>
                    <a:pt x="975526" y="1754339"/>
                  </a:lnTo>
                  <a:lnTo>
                    <a:pt x="927977" y="1758204"/>
                  </a:lnTo>
                  <a:lnTo>
                    <a:pt x="879753" y="1759507"/>
                  </a:lnTo>
                  <a:close/>
                </a:path>
              </a:pathLst>
            </a:custGeom>
            <a:solidFill>
              <a:srgbClr val="F7D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633679" y="6391991"/>
              <a:ext cx="1781175" cy="1778000"/>
            </a:xfrm>
            <a:custGeom>
              <a:avLst/>
              <a:gdLst/>
              <a:ahLst/>
              <a:cxnLst/>
              <a:rect l="l" t="t" r="r" b="b"/>
              <a:pathLst>
                <a:path w="1781175" h="1778000">
                  <a:moveTo>
                    <a:pt x="1035051" y="1765299"/>
                  </a:moveTo>
                  <a:lnTo>
                    <a:pt x="746124" y="1765299"/>
                  </a:lnTo>
                  <a:lnTo>
                    <a:pt x="609084" y="1727199"/>
                  </a:lnTo>
                  <a:lnTo>
                    <a:pt x="522753" y="1701799"/>
                  </a:lnTo>
                  <a:lnTo>
                    <a:pt x="481301" y="1676399"/>
                  </a:lnTo>
                  <a:lnTo>
                    <a:pt x="441080" y="1650999"/>
                  </a:lnTo>
                  <a:lnTo>
                    <a:pt x="402160" y="1625599"/>
                  </a:lnTo>
                  <a:lnTo>
                    <a:pt x="364608" y="1600199"/>
                  </a:lnTo>
                  <a:lnTo>
                    <a:pt x="328491" y="1574799"/>
                  </a:lnTo>
                  <a:lnTo>
                    <a:pt x="293879" y="1549399"/>
                  </a:lnTo>
                  <a:lnTo>
                    <a:pt x="260838" y="1511299"/>
                  </a:lnTo>
                  <a:lnTo>
                    <a:pt x="229437" y="1485899"/>
                  </a:lnTo>
                  <a:lnTo>
                    <a:pt x="199743" y="1447799"/>
                  </a:lnTo>
                  <a:lnTo>
                    <a:pt x="171824" y="1409699"/>
                  </a:lnTo>
                  <a:lnTo>
                    <a:pt x="145749" y="1371599"/>
                  </a:lnTo>
                  <a:lnTo>
                    <a:pt x="121586" y="1333499"/>
                  </a:lnTo>
                  <a:lnTo>
                    <a:pt x="99401" y="1295399"/>
                  </a:lnTo>
                  <a:lnTo>
                    <a:pt x="79263" y="1257299"/>
                  </a:lnTo>
                  <a:lnTo>
                    <a:pt x="61240" y="1206499"/>
                  </a:lnTo>
                  <a:lnTo>
                    <a:pt x="45400" y="1168399"/>
                  </a:lnTo>
                  <a:lnTo>
                    <a:pt x="31811" y="1117599"/>
                  </a:lnTo>
                  <a:lnTo>
                    <a:pt x="20540" y="1079499"/>
                  </a:lnTo>
                  <a:lnTo>
                    <a:pt x="11655" y="1028699"/>
                  </a:lnTo>
                  <a:lnTo>
                    <a:pt x="5225" y="977899"/>
                  </a:lnTo>
                  <a:lnTo>
                    <a:pt x="1317" y="927099"/>
                  </a:lnTo>
                  <a:lnTo>
                    <a:pt x="0" y="888999"/>
                  </a:lnTo>
                  <a:lnTo>
                    <a:pt x="1317" y="838199"/>
                  </a:lnTo>
                  <a:lnTo>
                    <a:pt x="5225" y="787399"/>
                  </a:lnTo>
                  <a:lnTo>
                    <a:pt x="11655" y="736599"/>
                  </a:lnTo>
                  <a:lnTo>
                    <a:pt x="20540" y="698499"/>
                  </a:lnTo>
                  <a:lnTo>
                    <a:pt x="31811" y="647699"/>
                  </a:lnTo>
                  <a:lnTo>
                    <a:pt x="45400" y="596899"/>
                  </a:lnTo>
                  <a:lnTo>
                    <a:pt x="61240" y="558799"/>
                  </a:lnTo>
                  <a:lnTo>
                    <a:pt x="79263" y="520699"/>
                  </a:lnTo>
                  <a:lnTo>
                    <a:pt x="99401" y="469899"/>
                  </a:lnTo>
                  <a:lnTo>
                    <a:pt x="121586" y="431799"/>
                  </a:lnTo>
                  <a:lnTo>
                    <a:pt x="145749" y="393699"/>
                  </a:lnTo>
                  <a:lnTo>
                    <a:pt x="171824" y="355599"/>
                  </a:lnTo>
                  <a:lnTo>
                    <a:pt x="199743" y="317499"/>
                  </a:lnTo>
                  <a:lnTo>
                    <a:pt x="229437" y="292099"/>
                  </a:lnTo>
                  <a:lnTo>
                    <a:pt x="260838" y="253999"/>
                  </a:lnTo>
                  <a:lnTo>
                    <a:pt x="293879" y="228599"/>
                  </a:lnTo>
                  <a:lnTo>
                    <a:pt x="328491" y="190499"/>
                  </a:lnTo>
                  <a:lnTo>
                    <a:pt x="364608" y="165099"/>
                  </a:lnTo>
                  <a:lnTo>
                    <a:pt x="402160" y="139699"/>
                  </a:lnTo>
                  <a:lnTo>
                    <a:pt x="441080" y="114299"/>
                  </a:lnTo>
                  <a:lnTo>
                    <a:pt x="481301" y="88899"/>
                  </a:lnTo>
                  <a:lnTo>
                    <a:pt x="522753" y="76199"/>
                  </a:lnTo>
                  <a:lnTo>
                    <a:pt x="565370" y="50799"/>
                  </a:lnTo>
                  <a:lnTo>
                    <a:pt x="609084" y="38099"/>
                  </a:lnTo>
                  <a:lnTo>
                    <a:pt x="746124" y="0"/>
                  </a:lnTo>
                  <a:lnTo>
                    <a:pt x="1035051" y="0"/>
                  </a:lnTo>
                  <a:lnTo>
                    <a:pt x="1081647" y="12699"/>
                  </a:lnTo>
                  <a:lnTo>
                    <a:pt x="843007" y="12699"/>
                  </a:lnTo>
                  <a:lnTo>
                    <a:pt x="796085" y="25399"/>
                  </a:lnTo>
                  <a:lnTo>
                    <a:pt x="749890" y="25399"/>
                  </a:lnTo>
                  <a:lnTo>
                    <a:pt x="616330" y="63499"/>
                  </a:lnTo>
                  <a:lnTo>
                    <a:pt x="532148" y="88899"/>
                  </a:lnTo>
                  <a:lnTo>
                    <a:pt x="491715" y="114299"/>
                  </a:lnTo>
                  <a:lnTo>
                    <a:pt x="452476" y="139699"/>
                  </a:lnTo>
                  <a:lnTo>
                    <a:pt x="414500" y="152399"/>
                  </a:lnTo>
                  <a:lnTo>
                    <a:pt x="377852" y="177799"/>
                  </a:lnTo>
                  <a:lnTo>
                    <a:pt x="342599" y="215899"/>
                  </a:lnTo>
                  <a:lnTo>
                    <a:pt x="308809" y="241299"/>
                  </a:lnTo>
                  <a:lnTo>
                    <a:pt x="276548" y="266699"/>
                  </a:lnTo>
                  <a:lnTo>
                    <a:pt x="245883" y="304799"/>
                  </a:lnTo>
                  <a:lnTo>
                    <a:pt x="216882" y="330199"/>
                  </a:lnTo>
                  <a:lnTo>
                    <a:pt x="189610" y="368299"/>
                  </a:lnTo>
                  <a:lnTo>
                    <a:pt x="164136" y="406399"/>
                  </a:lnTo>
                  <a:lnTo>
                    <a:pt x="140526" y="444499"/>
                  </a:lnTo>
                  <a:lnTo>
                    <a:pt x="118846" y="482599"/>
                  </a:lnTo>
                  <a:lnTo>
                    <a:pt x="99165" y="520699"/>
                  </a:lnTo>
                  <a:lnTo>
                    <a:pt x="81548" y="571499"/>
                  </a:lnTo>
                  <a:lnTo>
                    <a:pt x="66063" y="609599"/>
                  </a:lnTo>
                  <a:lnTo>
                    <a:pt x="52777" y="647699"/>
                  </a:lnTo>
                  <a:lnTo>
                    <a:pt x="41756" y="698499"/>
                  </a:lnTo>
                  <a:lnTo>
                    <a:pt x="33068" y="749299"/>
                  </a:lnTo>
                  <a:lnTo>
                    <a:pt x="26780" y="787399"/>
                  </a:lnTo>
                  <a:lnTo>
                    <a:pt x="22957" y="838199"/>
                  </a:lnTo>
                  <a:lnTo>
                    <a:pt x="21668" y="888999"/>
                  </a:lnTo>
                  <a:lnTo>
                    <a:pt x="22957" y="927099"/>
                  </a:lnTo>
                  <a:lnTo>
                    <a:pt x="26780" y="977899"/>
                  </a:lnTo>
                  <a:lnTo>
                    <a:pt x="33068" y="1028699"/>
                  </a:lnTo>
                  <a:lnTo>
                    <a:pt x="41756" y="1066799"/>
                  </a:lnTo>
                  <a:lnTo>
                    <a:pt x="52777" y="1117599"/>
                  </a:lnTo>
                  <a:lnTo>
                    <a:pt x="66063" y="1155699"/>
                  </a:lnTo>
                  <a:lnTo>
                    <a:pt x="81548" y="1206499"/>
                  </a:lnTo>
                  <a:lnTo>
                    <a:pt x="99165" y="1244599"/>
                  </a:lnTo>
                  <a:lnTo>
                    <a:pt x="118846" y="1282699"/>
                  </a:lnTo>
                  <a:lnTo>
                    <a:pt x="140526" y="1320799"/>
                  </a:lnTo>
                  <a:lnTo>
                    <a:pt x="164136" y="1358899"/>
                  </a:lnTo>
                  <a:lnTo>
                    <a:pt x="189610" y="1396999"/>
                  </a:lnTo>
                  <a:lnTo>
                    <a:pt x="216882" y="1435099"/>
                  </a:lnTo>
                  <a:lnTo>
                    <a:pt x="245883" y="1460499"/>
                  </a:lnTo>
                  <a:lnTo>
                    <a:pt x="276548" y="1498599"/>
                  </a:lnTo>
                  <a:lnTo>
                    <a:pt x="308809" y="1523999"/>
                  </a:lnTo>
                  <a:lnTo>
                    <a:pt x="342599" y="1562099"/>
                  </a:lnTo>
                  <a:lnTo>
                    <a:pt x="377852" y="1587499"/>
                  </a:lnTo>
                  <a:lnTo>
                    <a:pt x="414500" y="1612899"/>
                  </a:lnTo>
                  <a:lnTo>
                    <a:pt x="452476" y="1638299"/>
                  </a:lnTo>
                  <a:lnTo>
                    <a:pt x="491715" y="1650999"/>
                  </a:lnTo>
                  <a:lnTo>
                    <a:pt x="532148" y="1676399"/>
                  </a:lnTo>
                  <a:lnTo>
                    <a:pt x="573708" y="1689099"/>
                  </a:lnTo>
                  <a:lnTo>
                    <a:pt x="616330" y="1714499"/>
                  </a:lnTo>
                  <a:lnTo>
                    <a:pt x="659945" y="1727199"/>
                  </a:lnTo>
                  <a:lnTo>
                    <a:pt x="704488" y="1727199"/>
                  </a:lnTo>
                  <a:lnTo>
                    <a:pt x="796085" y="1752599"/>
                  </a:lnTo>
                  <a:lnTo>
                    <a:pt x="1081647" y="1752599"/>
                  </a:lnTo>
                  <a:lnTo>
                    <a:pt x="1035051" y="1765299"/>
                  </a:lnTo>
                  <a:close/>
                </a:path>
                <a:path w="1781175" h="1778000">
                  <a:moveTo>
                    <a:pt x="1081647" y="1752599"/>
                  </a:moveTo>
                  <a:lnTo>
                    <a:pt x="985090" y="1752599"/>
                  </a:lnTo>
                  <a:lnTo>
                    <a:pt x="1076688" y="1727199"/>
                  </a:lnTo>
                  <a:lnTo>
                    <a:pt x="1121230" y="1727199"/>
                  </a:lnTo>
                  <a:lnTo>
                    <a:pt x="1164845" y="1714499"/>
                  </a:lnTo>
                  <a:lnTo>
                    <a:pt x="1207467" y="1689099"/>
                  </a:lnTo>
                  <a:lnTo>
                    <a:pt x="1249028" y="1676399"/>
                  </a:lnTo>
                  <a:lnTo>
                    <a:pt x="1289461" y="1650999"/>
                  </a:lnTo>
                  <a:lnTo>
                    <a:pt x="1328699" y="1638299"/>
                  </a:lnTo>
                  <a:lnTo>
                    <a:pt x="1366676" y="1612899"/>
                  </a:lnTo>
                  <a:lnTo>
                    <a:pt x="1403324" y="1587499"/>
                  </a:lnTo>
                  <a:lnTo>
                    <a:pt x="1438576" y="1562099"/>
                  </a:lnTo>
                  <a:lnTo>
                    <a:pt x="1472367" y="1523999"/>
                  </a:lnTo>
                  <a:lnTo>
                    <a:pt x="1504628" y="1498599"/>
                  </a:lnTo>
                  <a:lnTo>
                    <a:pt x="1535292" y="1460499"/>
                  </a:lnTo>
                  <a:lnTo>
                    <a:pt x="1564294" y="1435099"/>
                  </a:lnTo>
                  <a:lnTo>
                    <a:pt x="1591565" y="1396999"/>
                  </a:lnTo>
                  <a:lnTo>
                    <a:pt x="1617039" y="1358899"/>
                  </a:lnTo>
                  <a:lnTo>
                    <a:pt x="1640649" y="1320799"/>
                  </a:lnTo>
                  <a:lnTo>
                    <a:pt x="1662329" y="1282699"/>
                  </a:lnTo>
                  <a:lnTo>
                    <a:pt x="1682010" y="1244599"/>
                  </a:lnTo>
                  <a:lnTo>
                    <a:pt x="1699627" y="1206499"/>
                  </a:lnTo>
                  <a:lnTo>
                    <a:pt x="1715112" y="1155699"/>
                  </a:lnTo>
                  <a:lnTo>
                    <a:pt x="1728398" y="1117599"/>
                  </a:lnTo>
                  <a:lnTo>
                    <a:pt x="1739419" y="1066799"/>
                  </a:lnTo>
                  <a:lnTo>
                    <a:pt x="1748107" y="1028699"/>
                  </a:lnTo>
                  <a:lnTo>
                    <a:pt x="1754396" y="977899"/>
                  </a:lnTo>
                  <a:lnTo>
                    <a:pt x="1758218" y="927099"/>
                  </a:lnTo>
                  <a:lnTo>
                    <a:pt x="1759507" y="888999"/>
                  </a:lnTo>
                  <a:lnTo>
                    <a:pt x="1758218" y="838199"/>
                  </a:lnTo>
                  <a:lnTo>
                    <a:pt x="1754396" y="787399"/>
                  </a:lnTo>
                  <a:lnTo>
                    <a:pt x="1748107" y="749299"/>
                  </a:lnTo>
                  <a:lnTo>
                    <a:pt x="1739419" y="698499"/>
                  </a:lnTo>
                  <a:lnTo>
                    <a:pt x="1728398" y="647699"/>
                  </a:lnTo>
                  <a:lnTo>
                    <a:pt x="1715112" y="609599"/>
                  </a:lnTo>
                  <a:lnTo>
                    <a:pt x="1699627" y="571499"/>
                  </a:lnTo>
                  <a:lnTo>
                    <a:pt x="1682010" y="520699"/>
                  </a:lnTo>
                  <a:lnTo>
                    <a:pt x="1662329" y="482599"/>
                  </a:lnTo>
                  <a:lnTo>
                    <a:pt x="1640649" y="444499"/>
                  </a:lnTo>
                  <a:lnTo>
                    <a:pt x="1617039" y="406399"/>
                  </a:lnTo>
                  <a:lnTo>
                    <a:pt x="1591565" y="368299"/>
                  </a:lnTo>
                  <a:lnTo>
                    <a:pt x="1564294" y="330199"/>
                  </a:lnTo>
                  <a:lnTo>
                    <a:pt x="1535292" y="304799"/>
                  </a:lnTo>
                  <a:lnTo>
                    <a:pt x="1504628" y="266699"/>
                  </a:lnTo>
                  <a:lnTo>
                    <a:pt x="1472367" y="241299"/>
                  </a:lnTo>
                  <a:lnTo>
                    <a:pt x="1438576" y="215899"/>
                  </a:lnTo>
                  <a:lnTo>
                    <a:pt x="1403324" y="177799"/>
                  </a:lnTo>
                  <a:lnTo>
                    <a:pt x="1366676" y="152399"/>
                  </a:lnTo>
                  <a:lnTo>
                    <a:pt x="1328699" y="139699"/>
                  </a:lnTo>
                  <a:lnTo>
                    <a:pt x="1289461" y="114299"/>
                  </a:lnTo>
                  <a:lnTo>
                    <a:pt x="1249028" y="88899"/>
                  </a:lnTo>
                  <a:lnTo>
                    <a:pt x="1164845" y="63499"/>
                  </a:lnTo>
                  <a:lnTo>
                    <a:pt x="1031285" y="25399"/>
                  </a:lnTo>
                  <a:lnTo>
                    <a:pt x="985090" y="25399"/>
                  </a:lnTo>
                  <a:lnTo>
                    <a:pt x="938168" y="12699"/>
                  </a:lnTo>
                  <a:lnTo>
                    <a:pt x="1081647" y="12699"/>
                  </a:lnTo>
                  <a:lnTo>
                    <a:pt x="1215805" y="50799"/>
                  </a:lnTo>
                  <a:lnTo>
                    <a:pt x="1258422" y="76199"/>
                  </a:lnTo>
                  <a:lnTo>
                    <a:pt x="1299875" y="88899"/>
                  </a:lnTo>
                  <a:lnTo>
                    <a:pt x="1340095" y="114299"/>
                  </a:lnTo>
                  <a:lnTo>
                    <a:pt x="1379015" y="139699"/>
                  </a:lnTo>
                  <a:lnTo>
                    <a:pt x="1416568" y="165099"/>
                  </a:lnTo>
                  <a:lnTo>
                    <a:pt x="1452684" y="190499"/>
                  </a:lnTo>
                  <a:lnTo>
                    <a:pt x="1487297" y="228599"/>
                  </a:lnTo>
                  <a:lnTo>
                    <a:pt x="1520337" y="253999"/>
                  </a:lnTo>
                  <a:lnTo>
                    <a:pt x="1551739" y="292099"/>
                  </a:lnTo>
                  <a:lnTo>
                    <a:pt x="1581432" y="317499"/>
                  </a:lnTo>
                  <a:lnTo>
                    <a:pt x="1609351" y="355599"/>
                  </a:lnTo>
                  <a:lnTo>
                    <a:pt x="1635426" y="393699"/>
                  </a:lnTo>
                  <a:lnTo>
                    <a:pt x="1659590" y="431799"/>
                  </a:lnTo>
                  <a:lnTo>
                    <a:pt x="1681774" y="469899"/>
                  </a:lnTo>
                  <a:lnTo>
                    <a:pt x="1701912" y="520699"/>
                  </a:lnTo>
                  <a:lnTo>
                    <a:pt x="1719935" y="558799"/>
                  </a:lnTo>
                  <a:lnTo>
                    <a:pt x="1735775" y="596899"/>
                  </a:lnTo>
                  <a:lnTo>
                    <a:pt x="1749365" y="647699"/>
                  </a:lnTo>
                  <a:lnTo>
                    <a:pt x="1760636" y="698499"/>
                  </a:lnTo>
                  <a:lnTo>
                    <a:pt x="1769520" y="736599"/>
                  </a:lnTo>
                  <a:lnTo>
                    <a:pt x="1775950" y="787399"/>
                  </a:lnTo>
                  <a:lnTo>
                    <a:pt x="1779858" y="838199"/>
                  </a:lnTo>
                  <a:lnTo>
                    <a:pt x="1781176" y="888999"/>
                  </a:lnTo>
                  <a:lnTo>
                    <a:pt x="1779858" y="927099"/>
                  </a:lnTo>
                  <a:lnTo>
                    <a:pt x="1775950" y="977899"/>
                  </a:lnTo>
                  <a:lnTo>
                    <a:pt x="1769520" y="1028699"/>
                  </a:lnTo>
                  <a:lnTo>
                    <a:pt x="1760636" y="1079499"/>
                  </a:lnTo>
                  <a:lnTo>
                    <a:pt x="1749365" y="1117599"/>
                  </a:lnTo>
                  <a:lnTo>
                    <a:pt x="1735775" y="1168399"/>
                  </a:lnTo>
                  <a:lnTo>
                    <a:pt x="1719935" y="1206499"/>
                  </a:lnTo>
                  <a:lnTo>
                    <a:pt x="1701912" y="1257299"/>
                  </a:lnTo>
                  <a:lnTo>
                    <a:pt x="1681774" y="1295399"/>
                  </a:lnTo>
                  <a:lnTo>
                    <a:pt x="1659590" y="1333499"/>
                  </a:lnTo>
                  <a:lnTo>
                    <a:pt x="1635426" y="1371599"/>
                  </a:lnTo>
                  <a:lnTo>
                    <a:pt x="1609351" y="1409699"/>
                  </a:lnTo>
                  <a:lnTo>
                    <a:pt x="1581432" y="1447799"/>
                  </a:lnTo>
                  <a:lnTo>
                    <a:pt x="1551739" y="1485899"/>
                  </a:lnTo>
                  <a:lnTo>
                    <a:pt x="1520337" y="1511299"/>
                  </a:lnTo>
                  <a:lnTo>
                    <a:pt x="1487297" y="1549399"/>
                  </a:lnTo>
                  <a:lnTo>
                    <a:pt x="1452684" y="1574799"/>
                  </a:lnTo>
                  <a:lnTo>
                    <a:pt x="1416568" y="1600199"/>
                  </a:lnTo>
                  <a:lnTo>
                    <a:pt x="1379015" y="1625599"/>
                  </a:lnTo>
                  <a:lnTo>
                    <a:pt x="1340095" y="1650999"/>
                  </a:lnTo>
                  <a:lnTo>
                    <a:pt x="1299875" y="1676399"/>
                  </a:lnTo>
                  <a:lnTo>
                    <a:pt x="1258422" y="1701799"/>
                  </a:lnTo>
                  <a:lnTo>
                    <a:pt x="1172091" y="1727199"/>
                  </a:lnTo>
                  <a:lnTo>
                    <a:pt x="1081647" y="1752599"/>
                  </a:lnTo>
                  <a:close/>
                </a:path>
                <a:path w="1781175" h="1778000">
                  <a:moveTo>
                    <a:pt x="600158" y="596899"/>
                  </a:moveTo>
                  <a:lnTo>
                    <a:pt x="556956" y="596899"/>
                  </a:lnTo>
                  <a:lnTo>
                    <a:pt x="539011" y="584199"/>
                  </a:lnTo>
                  <a:lnTo>
                    <a:pt x="526755" y="571499"/>
                  </a:lnTo>
                  <a:lnTo>
                    <a:pt x="522218" y="546099"/>
                  </a:lnTo>
                  <a:lnTo>
                    <a:pt x="526755" y="520699"/>
                  </a:lnTo>
                  <a:lnTo>
                    <a:pt x="539011" y="507999"/>
                  </a:lnTo>
                  <a:lnTo>
                    <a:pt x="556956" y="495299"/>
                  </a:lnTo>
                  <a:lnTo>
                    <a:pt x="600158" y="495299"/>
                  </a:lnTo>
                  <a:lnTo>
                    <a:pt x="618102" y="507999"/>
                  </a:lnTo>
                  <a:lnTo>
                    <a:pt x="630359" y="520699"/>
                  </a:lnTo>
                  <a:lnTo>
                    <a:pt x="634896" y="546099"/>
                  </a:lnTo>
                  <a:lnTo>
                    <a:pt x="630359" y="571499"/>
                  </a:lnTo>
                  <a:lnTo>
                    <a:pt x="618102" y="584199"/>
                  </a:lnTo>
                  <a:lnTo>
                    <a:pt x="600158" y="596899"/>
                  </a:lnTo>
                  <a:close/>
                </a:path>
                <a:path w="1781175" h="1778000">
                  <a:moveTo>
                    <a:pt x="1224220" y="596899"/>
                  </a:moveTo>
                  <a:lnTo>
                    <a:pt x="1181017" y="596899"/>
                  </a:lnTo>
                  <a:lnTo>
                    <a:pt x="1163073" y="584199"/>
                  </a:lnTo>
                  <a:lnTo>
                    <a:pt x="1150816" y="571499"/>
                  </a:lnTo>
                  <a:lnTo>
                    <a:pt x="1146280" y="546099"/>
                  </a:lnTo>
                  <a:lnTo>
                    <a:pt x="1150816" y="520699"/>
                  </a:lnTo>
                  <a:lnTo>
                    <a:pt x="1163073" y="507999"/>
                  </a:lnTo>
                  <a:lnTo>
                    <a:pt x="1181017" y="495299"/>
                  </a:lnTo>
                  <a:lnTo>
                    <a:pt x="1224220" y="495299"/>
                  </a:lnTo>
                  <a:lnTo>
                    <a:pt x="1242164" y="507999"/>
                  </a:lnTo>
                  <a:lnTo>
                    <a:pt x="1254420" y="520699"/>
                  </a:lnTo>
                  <a:lnTo>
                    <a:pt x="1258957" y="546099"/>
                  </a:lnTo>
                  <a:lnTo>
                    <a:pt x="1254420" y="571499"/>
                  </a:lnTo>
                  <a:lnTo>
                    <a:pt x="1242164" y="584199"/>
                  </a:lnTo>
                  <a:lnTo>
                    <a:pt x="1224220" y="596899"/>
                  </a:lnTo>
                  <a:close/>
                </a:path>
                <a:path w="1781175" h="1778000">
                  <a:moveTo>
                    <a:pt x="937888" y="1396999"/>
                  </a:moveTo>
                  <a:lnTo>
                    <a:pt x="843288" y="1396999"/>
                  </a:lnTo>
                  <a:lnTo>
                    <a:pt x="797046" y="1384299"/>
                  </a:lnTo>
                  <a:lnTo>
                    <a:pt x="708327" y="1358899"/>
                  </a:lnTo>
                  <a:lnTo>
                    <a:pt x="666146" y="1346199"/>
                  </a:lnTo>
                  <a:lnTo>
                    <a:pt x="625615" y="1333499"/>
                  </a:lnTo>
                  <a:lnTo>
                    <a:pt x="586881" y="1308099"/>
                  </a:lnTo>
                  <a:lnTo>
                    <a:pt x="550093" y="1282699"/>
                  </a:lnTo>
                  <a:lnTo>
                    <a:pt x="515397" y="1257299"/>
                  </a:lnTo>
                  <a:lnTo>
                    <a:pt x="482943" y="1219199"/>
                  </a:lnTo>
                  <a:lnTo>
                    <a:pt x="452878" y="1193799"/>
                  </a:lnTo>
                  <a:lnTo>
                    <a:pt x="425350" y="1155699"/>
                  </a:lnTo>
                  <a:lnTo>
                    <a:pt x="400506" y="1117599"/>
                  </a:lnTo>
                  <a:lnTo>
                    <a:pt x="378495" y="1079499"/>
                  </a:lnTo>
                  <a:lnTo>
                    <a:pt x="359465" y="1041399"/>
                  </a:lnTo>
                  <a:lnTo>
                    <a:pt x="343563" y="1003299"/>
                  </a:lnTo>
                  <a:lnTo>
                    <a:pt x="330937" y="952499"/>
                  </a:lnTo>
                  <a:lnTo>
                    <a:pt x="321736" y="914399"/>
                  </a:lnTo>
                  <a:lnTo>
                    <a:pt x="316107" y="863599"/>
                  </a:lnTo>
                  <a:lnTo>
                    <a:pt x="314197" y="812799"/>
                  </a:lnTo>
                  <a:lnTo>
                    <a:pt x="335866" y="812799"/>
                  </a:lnTo>
                  <a:lnTo>
                    <a:pt x="337909" y="863599"/>
                  </a:lnTo>
                  <a:lnTo>
                    <a:pt x="343924" y="914399"/>
                  </a:lnTo>
                  <a:lnTo>
                    <a:pt x="353744" y="952499"/>
                  </a:lnTo>
                  <a:lnTo>
                    <a:pt x="367200" y="1003299"/>
                  </a:lnTo>
                  <a:lnTo>
                    <a:pt x="384123" y="1041399"/>
                  </a:lnTo>
                  <a:lnTo>
                    <a:pt x="404343" y="1079499"/>
                  </a:lnTo>
                  <a:lnTo>
                    <a:pt x="427693" y="1117599"/>
                  </a:lnTo>
                  <a:lnTo>
                    <a:pt x="454004" y="1155699"/>
                  </a:lnTo>
                  <a:lnTo>
                    <a:pt x="483107" y="1193799"/>
                  </a:lnTo>
                  <a:lnTo>
                    <a:pt x="514834" y="1219199"/>
                  </a:lnTo>
                  <a:lnTo>
                    <a:pt x="549015" y="1257299"/>
                  </a:lnTo>
                  <a:lnTo>
                    <a:pt x="585482" y="1282699"/>
                  </a:lnTo>
                  <a:lnTo>
                    <a:pt x="624066" y="1308099"/>
                  </a:lnTo>
                  <a:lnTo>
                    <a:pt x="664599" y="1320799"/>
                  </a:lnTo>
                  <a:lnTo>
                    <a:pt x="706912" y="1346199"/>
                  </a:lnTo>
                  <a:lnTo>
                    <a:pt x="750836" y="1358899"/>
                  </a:lnTo>
                  <a:lnTo>
                    <a:pt x="796202" y="1358899"/>
                  </a:lnTo>
                  <a:lnTo>
                    <a:pt x="842842" y="1371599"/>
                  </a:lnTo>
                  <a:lnTo>
                    <a:pt x="1029166" y="1371599"/>
                  </a:lnTo>
                  <a:lnTo>
                    <a:pt x="937888" y="1396999"/>
                  </a:lnTo>
                  <a:close/>
                </a:path>
                <a:path w="1781175" h="1778000">
                  <a:moveTo>
                    <a:pt x="1029166" y="1371599"/>
                  </a:moveTo>
                  <a:lnTo>
                    <a:pt x="938333" y="1371599"/>
                  </a:lnTo>
                  <a:lnTo>
                    <a:pt x="984973" y="1358899"/>
                  </a:lnTo>
                  <a:lnTo>
                    <a:pt x="1030340" y="1358899"/>
                  </a:lnTo>
                  <a:lnTo>
                    <a:pt x="1074264" y="1346199"/>
                  </a:lnTo>
                  <a:lnTo>
                    <a:pt x="1116576" y="1320799"/>
                  </a:lnTo>
                  <a:lnTo>
                    <a:pt x="1157109" y="1308099"/>
                  </a:lnTo>
                  <a:lnTo>
                    <a:pt x="1195694" y="1282699"/>
                  </a:lnTo>
                  <a:lnTo>
                    <a:pt x="1232161" y="1257299"/>
                  </a:lnTo>
                  <a:lnTo>
                    <a:pt x="1266342" y="1219199"/>
                  </a:lnTo>
                  <a:lnTo>
                    <a:pt x="1298068" y="1193799"/>
                  </a:lnTo>
                  <a:lnTo>
                    <a:pt x="1327171" y="1155699"/>
                  </a:lnTo>
                  <a:lnTo>
                    <a:pt x="1353482" y="1117599"/>
                  </a:lnTo>
                  <a:lnTo>
                    <a:pt x="1376832" y="1079499"/>
                  </a:lnTo>
                  <a:lnTo>
                    <a:pt x="1397053" y="1041399"/>
                  </a:lnTo>
                  <a:lnTo>
                    <a:pt x="1413975" y="1003299"/>
                  </a:lnTo>
                  <a:lnTo>
                    <a:pt x="1427431" y="952499"/>
                  </a:lnTo>
                  <a:lnTo>
                    <a:pt x="1437251" y="914399"/>
                  </a:lnTo>
                  <a:lnTo>
                    <a:pt x="1443266" y="863599"/>
                  </a:lnTo>
                  <a:lnTo>
                    <a:pt x="1445309" y="812799"/>
                  </a:lnTo>
                  <a:lnTo>
                    <a:pt x="1466978" y="812799"/>
                  </a:lnTo>
                  <a:lnTo>
                    <a:pt x="1465069" y="863599"/>
                  </a:lnTo>
                  <a:lnTo>
                    <a:pt x="1459439" y="914399"/>
                  </a:lnTo>
                  <a:lnTo>
                    <a:pt x="1450238" y="952499"/>
                  </a:lnTo>
                  <a:lnTo>
                    <a:pt x="1437612" y="1003299"/>
                  </a:lnTo>
                  <a:lnTo>
                    <a:pt x="1421710" y="1041399"/>
                  </a:lnTo>
                  <a:lnTo>
                    <a:pt x="1402680" y="1079499"/>
                  </a:lnTo>
                  <a:lnTo>
                    <a:pt x="1380669" y="1117599"/>
                  </a:lnTo>
                  <a:lnTo>
                    <a:pt x="1355826" y="1155699"/>
                  </a:lnTo>
                  <a:lnTo>
                    <a:pt x="1328297" y="1193799"/>
                  </a:lnTo>
                  <a:lnTo>
                    <a:pt x="1298232" y="1219199"/>
                  </a:lnTo>
                  <a:lnTo>
                    <a:pt x="1265778" y="1257299"/>
                  </a:lnTo>
                  <a:lnTo>
                    <a:pt x="1231083" y="1282699"/>
                  </a:lnTo>
                  <a:lnTo>
                    <a:pt x="1194294" y="1308099"/>
                  </a:lnTo>
                  <a:lnTo>
                    <a:pt x="1155560" y="1333499"/>
                  </a:lnTo>
                  <a:lnTo>
                    <a:pt x="1115029" y="1346199"/>
                  </a:lnTo>
                  <a:lnTo>
                    <a:pt x="1072848" y="1358899"/>
                  </a:lnTo>
                  <a:lnTo>
                    <a:pt x="1029166" y="1371599"/>
                  </a:lnTo>
                  <a:close/>
                </a:path>
                <a:path w="1781175" h="1778000">
                  <a:moveTo>
                    <a:pt x="939454" y="1777999"/>
                  </a:moveTo>
                  <a:lnTo>
                    <a:pt x="841721" y="1777999"/>
                  </a:lnTo>
                  <a:lnTo>
                    <a:pt x="793544" y="1765299"/>
                  </a:lnTo>
                  <a:lnTo>
                    <a:pt x="987631" y="1765299"/>
                  </a:lnTo>
                  <a:lnTo>
                    <a:pt x="939454" y="1777999"/>
                  </a:lnTo>
                  <a:close/>
                </a:path>
              </a:pathLst>
            </a:custGeom>
            <a:solidFill>
              <a:srgbClr val="3632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0"/>
                </a:lnTo>
                <a:lnTo>
                  <a:pt x="0" y="77032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46" name="object 46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6</a:t>
            </a:fld>
          </a:p>
        </p:txBody>
      </p:sp>
      <p:sp>
        <p:nvSpPr>
          <p:cNvPr id="54" name="object 54"/>
          <p:cNvSpPr txBox="1"/>
          <p:nvPr/>
        </p:nvSpPr>
        <p:spPr>
          <a:xfrm>
            <a:off x="16305105" y="9745574"/>
            <a:ext cx="874394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z="2200" spc="15">
                <a:solidFill>
                  <a:srgbClr val="FFF6F6"/>
                </a:solidFill>
                <a:latin typeface="Courier New"/>
                <a:cs typeface="Courier New"/>
              </a:rPr>
              <a:t>12:0</a:t>
            </a:r>
            <a:r>
              <a:rPr dirty="0" sz="2200" spc="-5">
                <a:solidFill>
                  <a:srgbClr val="FFF6F6"/>
                </a:solidFill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326878" y="9745574"/>
            <a:ext cx="36322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z="2200" spc="15">
                <a:solidFill>
                  <a:srgbClr val="FFF6F6"/>
                </a:solidFill>
                <a:latin typeface="Courier New"/>
                <a:cs typeface="Courier New"/>
              </a:rPr>
              <a:t>P</a:t>
            </a:r>
            <a:r>
              <a:rPr dirty="0" sz="2200" spc="-5">
                <a:solidFill>
                  <a:srgbClr val="FFF6F6"/>
                </a:solidFill>
                <a:latin typeface="Courier New"/>
                <a:cs typeface="Courier New"/>
              </a:rPr>
              <a:t>M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2550" y="4869393"/>
            <a:ext cx="6840855" cy="3744595"/>
            <a:chOff x="1242550" y="4869393"/>
            <a:chExt cx="6840855" cy="3744595"/>
          </a:xfrm>
        </p:grpSpPr>
        <p:sp>
          <p:nvSpPr>
            <p:cNvPr id="3" name="object 3"/>
            <p:cNvSpPr/>
            <p:nvPr/>
          </p:nvSpPr>
          <p:spPr>
            <a:xfrm>
              <a:off x="1242593" y="4869395"/>
              <a:ext cx="6840855" cy="3744595"/>
            </a:xfrm>
            <a:custGeom>
              <a:avLst/>
              <a:gdLst/>
              <a:ahLst/>
              <a:cxnLst/>
              <a:rect l="l" t="t" r="r" b="b"/>
              <a:pathLst>
                <a:path w="6840855" h="3744595">
                  <a:moveTo>
                    <a:pt x="6840334" y="401332"/>
                  </a:moveTo>
                  <a:lnTo>
                    <a:pt x="6835470" y="353339"/>
                  </a:lnTo>
                  <a:lnTo>
                    <a:pt x="6821551" y="308597"/>
                  </a:lnTo>
                  <a:lnTo>
                    <a:pt x="6799516" y="268084"/>
                  </a:lnTo>
                  <a:lnTo>
                    <a:pt x="6770357" y="232752"/>
                  </a:lnTo>
                  <a:lnTo>
                    <a:pt x="6735038" y="203593"/>
                  </a:lnTo>
                  <a:lnTo>
                    <a:pt x="6697764" y="183337"/>
                  </a:lnTo>
                  <a:lnTo>
                    <a:pt x="6686512" y="147218"/>
                  </a:lnTo>
                  <a:lnTo>
                    <a:pt x="6664236" y="106311"/>
                  </a:lnTo>
                  <a:lnTo>
                    <a:pt x="6634759" y="70650"/>
                  </a:lnTo>
                  <a:lnTo>
                    <a:pt x="6599060" y="41211"/>
                  </a:lnTo>
                  <a:lnTo>
                    <a:pt x="6558102" y="18973"/>
                  </a:lnTo>
                  <a:lnTo>
                    <a:pt x="6512877" y="4914"/>
                  </a:lnTo>
                  <a:lnTo>
                    <a:pt x="6464363" y="0"/>
                  </a:lnTo>
                  <a:lnTo>
                    <a:pt x="241134" y="0"/>
                  </a:lnTo>
                  <a:lnTo>
                    <a:pt x="192620" y="4914"/>
                  </a:lnTo>
                  <a:lnTo>
                    <a:pt x="147396" y="18973"/>
                  </a:lnTo>
                  <a:lnTo>
                    <a:pt x="106451" y="41211"/>
                  </a:lnTo>
                  <a:lnTo>
                    <a:pt x="70739" y="70650"/>
                  </a:lnTo>
                  <a:lnTo>
                    <a:pt x="41262" y="106311"/>
                  </a:lnTo>
                  <a:lnTo>
                    <a:pt x="18986" y="147218"/>
                  </a:lnTo>
                  <a:lnTo>
                    <a:pt x="4902" y="192379"/>
                  </a:lnTo>
                  <a:lnTo>
                    <a:pt x="0" y="240817"/>
                  </a:lnTo>
                  <a:lnTo>
                    <a:pt x="0" y="3350095"/>
                  </a:lnTo>
                  <a:lnTo>
                    <a:pt x="4902" y="3398545"/>
                  </a:lnTo>
                  <a:lnTo>
                    <a:pt x="18986" y="3443706"/>
                  </a:lnTo>
                  <a:lnTo>
                    <a:pt x="41262" y="3484613"/>
                  </a:lnTo>
                  <a:lnTo>
                    <a:pt x="70739" y="3520275"/>
                  </a:lnTo>
                  <a:lnTo>
                    <a:pt x="106451" y="3549713"/>
                  </a:lnTo>
                  <a:lnTo>
                    <a:pt x="147396" y="3571951"/>
                  </a:lnTo>
                  <a:lnTo>
                    <a:pt x="192620" y="3586010"/>
                  </a:lnTo>
                  <a:lnTo>
                    <a:pt x="197624" y="3586518"/>
                  </a:lnTo>
                  <a:lnTo>
                    <a:pt x="201307" y="3598329"/>
                  </a:lnTo>
                  <a:lnTo>
                    <a:pt x="223329" y="3638842"/>
                  </a:lnTo>
                  <a:lnTo>
                    <a:pt x="252488" y="3674173"/>
                  </a:lnTo>
                  <a:lnTo>
                    <a:pt x="287807" y="3703332"/>
                  </a:lnTo>
                  <a:lnTo>
                    <a:pt x="328320" y="3725367"/>
                  </a:lnTo>
                  <a:lnTo>
                    <a:pt x="373062" y="3739299"/>
                  </a:lnTo>
                  <a:lnTo>
                    <a:pt x="421043" y="3744163"/>
                  </a:lnTo>
                  <a:lnTo>
                    <a:pt x="6601815" y="3744163"/>
                  </a:lnTo>
                  <a:lnTo>
                    <a:pt x="6649796" y="3739299"/>
                  </a:lnTo>
                  <a:lnTo>
                    <a:pt x="6694525" y="3725367"/>
                  </a:lnTo>
                  <a:lnTo>
                    <a:pt x="6735038" y="3703332"/>
                  </a:lnTo>
                  <a:lnTo>
                    <a:pt x="6770357" y="3674173"/>
                  </a:lnTo>
                  <a:lnTo>
                    <a:pt x="6799516" y="3638842"/>
                  </a:lnTo>
                  <a:lnTo>
                    <a:pt x="6821551" y="3598329"/>
                  </a:lnTo>
                  <a:lnTo>
                    <a:pt x="6835470" y="3553587"/>
                  </a:lnTo>
                  <a:lnTo>
                    <a:pt x="6840334" y="3505593"/>
                  </a:lnTo>
                  <a:lnTo>
                    <a:pt x="6840334" y="401332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67074" y="4889235"/>
              <a:ext cx="6657975" cy="3552825"/>
            </a:xfrm>
            <a:custGeom>
              <a:avLst/>
              <a:gdLst/>
              <a:ahLst/>
              <a:cxnLst/>
              <a:rect l="l" t="t" r="r" b="b"/>
              <a:pathLst>
                <a:path w="6657975" h="3552825">
                  <a:moveTo>
                    <a:pt x="6419285" y="3552811"/>
                  </a:moveTo>
                  <a:lnTo>
                    <a:pt x="238519" y="3552811"/>
                  </a:lnTo>
                  <a:lnTo>
                    <a:pt x="190535" y="3547958"/>
                  </a:lnTo>
                  <a:lnTo>
                    <a:pt x="145804" y="3534045"/>
                  </a:lnTo>
                  <a:lnTo>
                    <a:pt x="105293" y="3512040"/>
                  </a:lnTo>
                  <a:lnTo>
                    <a:pt x="69973" y="3482912"/>
                  </a:lnTo>
                  <a:lnTo>
                    <a:pt x="40814" y="3447630"/>
                  </a:lnTo>
                  <a:lnTo>
                    <a:pt x="18786" y="3407163"/>
                  </a:lnTo>
                  <a:lnTo>
                    <a:pt x="4858" y="3362479"/>
                  </a:lnTo>
                  <a:lnTo>
                    <a:pt x="0" y="3314547"/>
                  </a:lnTo>
                  <a:lnTo>
                    <a:pt x="0" y="238264"/>
                  </a:lnTo>
                  <a:lnTo>
                    <a:pt x="4858" y="190332"/>
                  </a:lnTo>
                  <a:lnTo>
                    <a:pt x="18786" y="145648"/>
                  </a:lnTo>
                  <a:lnTo>
                    <a:pt x="40814" y="105180"/>
                  </a:lnTo>
                  <a:lnTo>
                    <a:pt x="69973" y="69898"/>
                  </a:lnTo>
                  <a:lnTo>
                    <a:pt x="105293" y="40771"/>
                  </a:lnTo>
                  <a:lnTo>
                    <a:pt x="145804" y="18766"/>
                  </a:lnTo>
                  <a:lnTo>
                    <a:pt x="190535" y="4853"/>
                  </a:lnTo>
                  <a:lnTo>
                    <a:pt x="238519" y="0"/>
                  </a:lnTo>
                  <a:lnTo>
                    <a:pt x="6419285" y="0"/>
                  </a:lnTo>
                  <a:lnTo>
                    <a:pt x="6467268" y="4853"/>
                  </a:lnTo>
                  <a:lnTo>
                    <a:pt x="6512000" y="18766"/>
                  </a:lnTo>
                  <a:lnTo>
                    <a:pt x="6552511" y="40771"/>
                  </a:lnTo>
                  <a:lnTo>
                    <a:pt x="6587830" y="69898"/>
                  </a:lnTo>
                  <a:lnTo>
                    <a:pt x="6616989" y="105180"/>
                  </a:lnTo>
                  <a:lnTo>
                    <a:pt x="6639018" y="145648"/>
                  </a:lnTo>
                  <a:lnTo>
                    <a:pt x="6652946" y="190332"/>
                  </a:lnTo>
                  <a:lnTo>
                    <a:pt x="6657804" y="238264"/>
                  </a:lnTo>
                  <a:lnTo>
                    <a:pt x="6657804" y="3314547"/>
                  </a:lnTo>
                  <a:lnTo>
                    <a:pt x="6652946" y="3362479"/>
                  </a:lnTo>
                  <a:lnTo>
                    <a:pt x="6639018" y="3407163"/>
                  </a:lnTo>
                  <a:lnTo>
                    <a:pt x="6616989" y="3447630"/>
                  </a:lnTo>
                  <a:lnTo>
                    <a:pt x="6587830" y="3482912"/>
                  </a:lnTo>
                  <a:lnTo>
                    <a:pt x="6552511" y="3512040"/>
                  </a:lnTo>
                  <a:lnTo>
                    <a:pt x="6512000" y="3534045"/>
                  </a:lnTo>
                  <a:lnTo>
                    <a:pt x="6467268" y="3547958"/>
                  </a:lnTo>
                  <a:lnTo>
                    <a:pt x="6419285" y="3552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2077" y="5688146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2550" y="5357560"/>
              <a:ext cx="1657350" cy="323850"/>
            </a:xfrm>
            <a:custGeom>
              <a:avLst/>
              <a:gdLst/>
              <a:ahLst/>
              <a:cxnLst/>
              <a:rect l="l" t="t" r="r" b="b"/>
              <a:pathLst>
                <a:path w="1657350" h="323850">
                  <a:moveTo>
                    <a:pt x="165735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32385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2077" y="5355945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5E58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78935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75490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2042" y="5023286"/>
              <a:ext cx="209550" cy="2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66572" y="6296248"/>
            <a:ext cx="60566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63252"/>
                </a:solidFill>
                <a:latin typeface="Courier New"/>
                <a:cs typeface="Courier New"/>
              </a:rPr>
              <a:t>It will reduce paperwork to be an  integrated Online Examination  System.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2550" y="1028699"/>
            <a:ext cx="6840855" cy="3744595"/>
            <a:chOff x="1242550" y="1028699"/>
            <a:chExt cx="6840855" cy="3744595"/>
          </a:xfrm>
        </p:grpSpPr>
        <p:sp>
          <p:nvSpPr>
            <p:cNvPr id="13" name="object 13"/>
            <p:cNvSpPr/>
            <p:nvPr/>
          </p:nvSpPr>
          <p:spPr>
            <a:xfrm>
              <a:off x="1242593" y="1028699"/>
              <a:ext cx="6840855" cy="3744595"/>
            </a:xfrm>
            <a:custGeom>
              <a:avLst/>
              <a:gdLst/>
              <a:ahLst/>
              <a:cxnLst/>
              <a:rect l="l" t="t" r="r" b="b"/>
              <a:pathLst>
                <a:path w="6840855" h="3744595">
                  <a:moveTo>
                    <a:pt x="6840334" y="401320"/>
                  </a:moveTo>
                  <a:lnTo>
                    <a:pt x="6835470" y="353326"/>
                  </a:lnTo>
                  <a:lnTo>
                    <a:pt x="6821551" y="308584"/>
                  </a:lnTo>
                  <a:lnTo>
                    <a:pt x="6799516" y="268071"/>
                  </a:lnTo>
                  <a:lnTo>
                    <a:pt x="6770357" y="232740"/>
                  </a:lnTo>
                  <a:lnTo>
                    <a:pt x="6735038" y="203581"/>
                  </a:lnTo>
                  <a:lnTo>
                    <a:pt x="6697764" y="183311"/>
                  </a:lnTo>
                  <a:lnTo>
                    <a:pt x="6686512" y="147218"/>
                  </a:lnTo>
                  <a:lnTo>
                    <a:pt x="6664236" y="106311"/>
                  </a:lnTo>
                  <a:lnTo>
                    <a:pt x="6634759" y="70650"/>
                  </a:lnTo>
                  <a:lnTo>
                    <a:pt x="6599060" y="41211"/>
                  </a:lnTo>
                  <a:lnTo>
                    <a:pt x="6558102" y="18973"/>
                  </a:lnTo>
                  <a:lnTo>
                    <a:pt x="6512877" y="4914"/>
                  </a:lnTo>
                  <a:lnTo>
                    <a:pt x="6464363" y="0"/>
                  </a:lnTo>
                  <a:lnTo>
                    <a:pt x="241134" y="0"/>
                  </a:lnTo>
                  <a:lnTo>
                    <a:pt x="192620" y="4914"/>
                  </a:lnTo>
                  <a:lnTo>
                    <a:pt x="147396" y="18973"/>
                  </a:lnTo>
                  <a:lnTo>
                    <a:pt x="106451" y="41211"/>
                  </a:lnTo>
                  <a:lnTo>
                    <a:pt x="70739" y="70650"/>
                  </a:lnTo>
                  <a:lnTo>
                    <a:pt x="41262" y="106311"/>
                  </a:lnTo>
                  <a:lnTo>
                    <a:pt x="18986" y="147218"/>
                  </a:lnTo>
                  <a:lnTo>
                    <a:pt x="4902" y="192379"/>
                  </a:lnTo>
                  <a:lnTo>
                    <a:pt x="0" y="240830"/>
                  </a:lnTo>
                  <a:lnTo>
                    <a:pt x="0" y="3350107"/>
                  </a:lnTo>
                  <a:lnTo>
                    <a:pt x="4902" y="3398545"/>
                  </a:lnTo>
                  <a:lnTo>
                    <a:pt x="18986" y="3443706"/>
                  </a:lnTo>
                  <a:lnTo>
                    <a:pt x="41262" y="3484613"/>
                  </a:lnTo>
                  <a:lnTo>
                    <a:pt x="70739" y="3520275"/>
                  </a:lnTo>
                  <a:lnTo>
                    <a:pt x="106451" y="3549713"/>
                  </a:lnTo>
                  <a:lnTo>
                    <a:pt x="147396" y="3571951"/>
                  </a:lnTo>
                  <a:lnTo>
                    <a:pt x="192620" y="3586022"/>
                  </a:lnTo>
                  <a:lnTo>
                    <a:pt x="197637" y="3586530"/>
                  </a:lnTo>
                  <a:lnTo>
                    <a:pt x="201307" y="3598316"/>
                  </a:lnTo>
                  <a:lnTo>
                    <a:pt x="223329" y="3638829"/>
                  </a:lnTo>
                  <a:lnTo>
                    <a:pt x="252488" y="3674160"/>
                  </a:lnTo>
                  <a:lnTo>
                    <a:pt x="287807" y="3703320"/>
                  </a:lnTo>
                  <a:lnTo>
                    <a:pt x="328320" y="3725354"/>
                  </a:lnTo>
                  <a:lnTo>
                    <a:pt x="373062" y="3739286"/>
                  </a:lnTo>
                  <a:lnTo>
                    <a:pt x="421043" y="3744150"/>
                  </a:lnTo>
                  <a:lnTo>
                    <a:pt x="6601815" y="3744150"/>
                  </a:lnTo>
                  <a:lnTo>
                    <a:pt x="6649796" y="3739286"/>
                  </a:lnTo>
                  <a:lnTo>
                    <a:pt x="6694525" y="3725354"/>
                  </a:lnTo>
                  <a:lnTo>
                    <a:pt x="6735038" y="3703320"/>
                  </a:lnTo>
                  <a:lnTo>
                    <a:pt x="6770357" y="3674160"/>
                  </a:lnTo>
                  <a:lnTo>
                    <a:pt x="6799516" y="3638829"/>
                  </a:lnTo>
                  <a:lnTo>
                    <a:pt x="6821551" y="3598316"/>
                  </a:lnTo>
                  <a:lnTo>
                    <a:pt x="6835470" y="3553574"/>
                  </a:lnTo>
                  <a:lnTo>
                    <a:pt x="6840334" y="3505581"/>
                  </a:lnTo>
                  <a:lnTo>
                    <a:pt x="6840334" y="40132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7074" y="1048523"/>
              <a:ext cx="6657975" cy="3552825"/>
            </a:xfrm>
            <a:custGeom>
              <a:avLst/>
              <a:gdLst/>
              <a:ahLst/>
              <a:cxnLst/>
              <a:rect l="l" t="t" r="r" b="b"/>
              <a:pathLst>
                <a:path w="6657975" h="3552825">
                  <a:moveTo>
                    <a:pt x="6419285" y="3552811"/>
                  </a:moveTo>
                  <a:lnTo>
                    <a:pt x="238519" y="3552811"/>
                  </a:lnTo>
                  <a:lnTo>
                    <a:pt x="190535" y="3547958"/>
                  </a:lnTo>
                  <a:lnTo>
                    <a:pt x="145804" y="3534045"/>
                  </a:lnTo>
                  <a:lnTo>
                    <a:pt x="105293" y="3512040"/>
                  </a:lnTo>
                  <a:lnTo>
                    <a:pt x="69973" y="3482912"/>
                  </a:lnTo>
                  <a:lnTo>
                    <a:pt x="40814" y="3447630"/>
                  </a:lnTo>
                  <a:lnTo>
                    <a:pt x="18786" y="3407163"/>
                  </a:lnTo>
                  <a:lnTo>
                    <a:pt x="4858" y="3362479"/>
                  </a:lnTo>
                  <a:lnTo>
                    <a:pt x="0" y="3314547"/>
                  </a:lnTo>
                  <a:lnTo>
                    <a:pt x="0" y="238264"/>
                  </a:lnTo>
                  <a:lnTo>
                    <a:pt x="4858" y="190332"/>
                  </a:lnTo>
                  <a:lnTo>
                    <a:pt x="18786" y="145648"/>
                  </a:lnTo>
                  <a:lnTo>
                    <a:pt x="40814" y="105180"/>
                  </a:lnTo>
                  <a:lnTo>
                    <a:pt x="69973" y="69898"/>
                  </a:lnTo>
                  <a:lnTo>
                    <a:pt x="105293" y="40771"/>
                  </a:lnTo>
                  <a:lnTo>
                    <a:pt x="145804" y="18766"/>
                  </a:lnTo>
                  <a:lnTo>
                    <a:pt x="190535" y="4853"/>
                  </a:lnTo>
                  <a:lnTo>
                    <a:pt x="238519" y="0"/>
                  </a:lnTo>
                  <a:lnTo>
                    <a:pt x="6419285" y="0"/>
                  </a:lnTo>
                  <a:lnTo>
                    <a:pt x="6467268" y="4853"/>
                  </a:lnTo>
                  <a:lnTo>
                    <a:pt x="6512000" y="18766"/>
                  </a:lnTo>
                  <a:lnTo>
                    <a:pt x="6552511" y="40771"/>
                  </a:lnTo>
                  <a:lnTo>
                    <a:pt x="6587830" y="69898"/>
                  </a:lnTo>
                  <a:lnTo>
                    <a:pt x="6616989" y="105180"/>
                  </a:lnTo>
                  <a:lnTo>
                    <a:pt x="6639018" y="145648"/>
                  </a:lnTo>
                  <a:lnTo>
                    <a:pt x="6652946" y="190332"/>
                  </a:lnTo>
                  <a:lnTo>
                    <a:pt x="6657804" y="238264"/>
                  </a:lnTo>
                  <a:lnTo>
                    <a:pt x="6657804" y="3314547"/>
                  </a:lnTo>
                  <a:lnTo>
                    <a:pt x="6652946" y="3362479"/>
                  </a:lnTo>
                  <a:lnTo>
                    <a:pt x="6639018" y="3407163"/>
                  </a:lnTo>
                  <a:lnTo>
                    <a:pt x="6616989" y="3447630"/>
                  </a:lnTo>
                  <a:lnTo>
                    <a:pt x="6587830" y="3482912"/>
                  </a:lnTo>
                  <a:lnTo>
                    <a:pt x="6552511" y="3512040"/>
                  </a:lnTo>
                  <a:lnTo>
                    <a:pt x="6512000" y="3534045"/>
                  </a:lnTo>
                  <a:lnTo>
                    <a:pt x="6467268" y="3547958"/>
                  </a:lnTo>
                  <a:lnTo>
                    <a:pt x="6419285" y="3552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52077" y="1847438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52077" y="1515236"/>
              <a:ext cx="6687184" cy="0"/>
            </a:xfrm>
            <a:custGeom>
              <a:avLst/>
              <a:gdLst/>
              <a:ahLst/>
              <a:cxnLst/>
              <a:rect l="l" t="t" r="r" b="b"/>
              <a:pathLst>
                <a:path w="6687184" h="0">
                  <a:moveTo>
                    <a:pt x="0" y="0"/>
                  </a:moveTo>
                  <a:lnTo>
                    <a:pt x="6686578" y="0"/>
                  </a:lnTo>
                </a:path>
              </a:pathLst>
            </a:custGeom>
            <a:ln w="11952">
              <a:solidFill>
                <a:srgbClr val="F57D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2550" y="1516867"/>
              <a:ext cx="1657350" cy="323850"/>
            </a:xfrm>
            <a:custGeom>
              <a:avLst/>
              <a:gdLst/>
              <a:ahLst/>
              <a:cxnLst/>
              <a:rect l="l" t="t" r="r" b="b"/>
              <a:pathLst>
                <a:path w="1657350" h="323850">
                  <a:moveTo>
                    <a:pt x="165735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323850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78935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75490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72042" y="1182575"/>
              <a:ext cx="209550" cy="209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50808" y="1958655"/>
            <a:ext cx="5888355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47345" marR="339725">
              <a:lnSpc>
                <a:spcPct val="1222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Responses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or the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answers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by the 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candidates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can be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checked  automatically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and</a:t>
            </a:r>
            <a:r>
              <a:rPr dirty="0" sz="2200" b="1">
                <a:solidFill>
                  <a:srgbClr val="363252"/>
                </a:solidFill>
                <a:latin typeface="Courier New"/>
                <a:cs typeface="Courier New"/>
              </a:rPr>
              <a:t>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instantly.</a:t>
            </a:r>
            <a:endParaRPr sz="2200">
              <a:latin typeface="Courier New"/>
              <a:cs typeface="Courier New"/>
            </a:endParaRPr>
          </a:p>
          <a:p>
            <a:pPr algn="ctr" marL="12065" marR="5080">
              <a:lnSpc>
                <a:spcPts val="3229"/>
              </a:lnSpc>
              <a:spcBef>
                <a:spcPts val="204"/>
              </a:spcBef>
            </a:pP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The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result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can be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shown immediately 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to the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students reducing </a:t>
            </a:r>
            <a:r>
              <a:rPr dirty="0" sz="2200" spc="-5" b="1">
                <a:solidFill>
                  <a:srgbClr val="363252"/>
                </a:solidFill>
                <a:latin typeface="Courier New"/>
                <a:cs typeface="Courier New"/>
              </a:rPr>
              <a:t>the  </a:t>
            </a:r>
            <a:r>
              <a:rPr dirty="0" sz="2200" spc="-10" b="1">
                <a:solidFill>
                  <a:srgbClr val="363252"/>
                </a:solidFill>
                <a:latin typeface="Courier New"/>
                <a:cs typeface="Courier New"/>
              </a:rPr>
              <a:t>anxiety.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06860" y="0"/>
            <a:ext cx="9481185" cy="7644130"/>
            <a:chOff x="8806860" y="0"/>
            <a:chExt cx="9481185" cy="7644130"/>
          </a:xfrm>
        </p:grpSpPr>
        <p:sp>
          <p:nvSpPr>
            <p:cNvPr id="23" name="object 23"/>
            <p:cNvSpPr/>
            <p:nvPr/>
          </p:nvSpPr>
          <p:spPr>
            <a:xfrm>
              <a:off x="13296951" y="0"/>
              <a:ext cx="4991100" cy="5115560"/>
            </a:xfrm>
            <a:custGeom>
              <a:avLst/>
              <a:gdLst/>
              <a:ahLst/>
              <a:cxnLst/>
              <a:rect l="l" t="t" r="r" b="b"/>
              <a:pathLst>
                <a:path w="4991100" h="5115560">
                  <a:moveTo>
                    <a:pt x="4991049" y="638048"/>
                  </a:moveTo>
                  <a:lnTo>
                    <a:pt x="4477118" y="638048"/>
                  </a:lnTo>
                  <a:lnTo>
                    <a:pt x="4477118" y="0"/>
                  </a:lnTo>
                  <a:lnTo>
                    <a:pt x="4458157" y="0"/>
                  </a:lnTo>
                  <a:lnTo>
                    <a:pt x="4458157" y="2262467"/>
                  </a:lnTo>
                  <a:lnTo>
                    <a:pt x="3665855" y="2262467"/>
                  </a:lnTo>
                  <a:lnTo>
                    <a:pt x="3665855" y="1468272"/>
                  </a:lnTo>
                  <a:lnTo>
                    <a:pt x="4458157" y="1468272"/>
                  </a:lnTo>
                  <a:lnTo>
                    <a:pt x="4458157" y="1449311"/>
                  </a:lnTo>
                  <a:lnTo>
                    <a:pt x="3665855" y="1449311"/>
                  </a:lnTo>
                  <a:lnTo>
                    <a:pt x="3665855" y="657009"/>
                  </a:lnTo>
                  <a:lnTo>
                    <a:pt x="4458157" y="657009"/>
                  </a:lnTo>
                  <a:lnTo>
                    <a:pt x="4458157" y="638048"/>
                  </a:lnTo>
                  <a:lnTo>
                    <a:pt x="3665855" y="638048"/>
                  </a:lnTo>
                  <a:lnTo>
                    <a:pt x="3665855" y="0"/>
                  </a:lnTo>
                  <a:lnTo>
                    <a:pt x="3646894" y="0"/>
                  </a:lnTo>
                  <a:lnTo>
                    <a:pt x="3646894" y="638048"/>
                  </a:lnTo>
                  <a:lnTo>
                    <a:pt x="3646894" y="657009"/>
                  </a:lnTo>
                  <a:lnTo>
                    <a:pt x="3646894" y="1449311"/>
                  </a:lnTo>
                  <a:lnTo>
                    <a:pt x="2852699" y="1449311"/>
                  </a:lnTo>
                  <a:lnTo>
                    <a:pt x="2852699" y="657009"/>
                  </a:lnTo>
                  <a:lnTo>
                    <a:pt x="3646894" y="657009"/>
                  </a:lnTo>
                  <a:lnTo>
                    <a:pt x="3646894" y="638048"/>
                  </a:lnTo>
                  <a:lnTo>
                    <a:pt x="2852699" y="638048"/>
                  </a:lnTo>
                  <a:lnTo>
                    <a:pt x="2852699" y="0"/>
                  </a:lnTo>
                  <a:lnTo>
                    <a:pt x="2833738" y="0"/>
                  </a:lnTo>
                  <a:lnTo>
                    <a:pt x="2833738" y="638048"/>
                  </a:lnTo>
                  <a:lnTo>
                    <a:pt x="2833738" y="657009"/>
                  </a:lnTo>
                  <a:lnTo>
                    <a:pt x="2833738" y="1449311"/>
                  </a:lnTo>
                  <a:lnTo>
                    <a:pt x="2041436" y="1449311"/>
                  </a:lnTo>
                  <a:lnTo>
                    <a:pt x="2041436" y="657009"/>
                  </a:lnTo>
                  <a:lnTo>
                    <a:pt x="2833738" y="657009"/>
                  </a:lnTo>
                  <a:lnTo>
                    <a:pt x="2833738" y="638048"/>
                  </a:lnTo>
                  <a:lnTo>
                    <a:pt x="2041436" y="638048"/>
                  </a:lnTo>
                  <a:lnTo>
                    <a:pt x="2041436" y="0"/>
                  </a:lnTo>
                  <a:lnTo>
                    <a:pt x="2022475" y="0"/>
                  </a:lnTo>
                  <a:lnTo>
                    <a:pt x="2022475" y="638048"/>
                  </a:lnTo>
                  <a:lnTo>
                    <a:pt x="2022475" y="657009"/>
                  </a:lnTo>
                  <a:lnTo>
                    <a:pt x="2022475" y="1449311"/>
                  </a:lnTo>
                  <a:lnTo>
                    <a:pt x="1228267" y="1449311"/>
                  </a:lnTo>
                  <a:lnTo>
                    <a:pt x="1228267" y="657009"/>
                  </a:lnTo>
                  <a:lnTo>
                    <a:pt x="2022475" y="657009"/>
                  </a:lnTo>
                  <a:lnTo>
                    <a:pt x="2022475" y="638048"/>
                  </a:lnTo>
                  <a:lnTo>
                    <a:pt x="1228267" y="638048"/>
                  </a:lnTo>
                  <a:lnTo>
                    <a:pt x="1228267" y="0"/>
                  </a:lnTo>
                  <a:lnTo>
                    <a:pt x="1209319" y="0"/>
                  </a:lnTo>
                  <a:lnTo>
                    <a:pt x="1209319" y="638048"/>
                  </a:lnTo>
                  <a:lnTo>
                    <a:pt x="1209319" y="657009"/>
                  </a:lnTo>
                  <a:lnTo>
                    <a:pt x="1209319" y="1449311"/>
                  </a:lnTo>
                  <a:lnTo>
                    <a:pt x="415112" y="1449311"/>
                  </a:lnTo>
                  <a:lnTo>
                    <a:pt x="415112" y="657009"/>
                  </a:lnTo>
                  <a:lnTo>
                    <a:pt x="1209319" y="657009"/>
                  </a:lnTo>
                  <a:lnTo>
                    <a:pt x="1209319" y="638048"/>
                  </a:lnTo>
                  <a:lnTo>
                    <a:pt x="415112" y="638048"/>
                  </a:lnTo>
                  <a:lnTo>
                    <a:pt x="415112" y="0"/>
                  </a:lnTo>
                  <a:lnTo>
                    <a:pt x="396163" y="0"/>
                  </a:lnTo>
                  <a:lnTo>
                    <a:pt x="396163" y="638048"/>
                  </a:lnTo>
                  <a:lnTo>
                    <a:pt x="0" y="638048"/>
                  </a:lnTo>
                  <a:lnTo>
                    <a:pt x="0" y="657009"/>
                  </a:lnTo>
                  <a:lnTo>
                    <a:pt x="396163" y="657009"/>
                  </a:lnTo>
                  <a:lnTo>
                    <a:pt x="396163" y="1449311"/>
                  </a:lnTo>
                  <a:lnTo>
                    <a:pt x="0" y="1449311"/>
                  </a:lnTo>
                  <a:lnTo>
                    <a:pt x="0" y="1468272"/>
                  </a:lnTo>
                  <a:lnTo>
                    <a:pt x="396163" y="1468272"/>
                  </a:lnTo>
                  <a:lnTo>
                    <a:pt x="396163" y="2100287"/>
                  </a:lnTo>
                  <a:lnTo>
                    <a:pt x="415112" y="2100287"/>
                  </a:lnTo>
                  <a:lnTo>
                    <a:pt x="415112" y="1468272"/>
                  </a:lnTo>
                  <a:lnTo>
                    <a:pt x="1209319" y="1468272"/>
                  </a:lnTo>
                  <a:lnTo>
                    <a:pt x="1209319" y="2100287"/>
                  </a:lnTo>
                  <a:lnTo>
                    <a:pt x="1228267" y="2100287"/>
                  </a:lnTo>
                  <a:lnTo>
                    <a:pt x="1228267" y="1468272"/>
                  </a:lnTo>
                  <a:lnTo>
                    <a:pt x="2022475" y="1468272"/>
                  </a:lnTo>
                  <a:lnTo>
                    <a:pt x="2022475" y="2100287"/>
                  </a:lnTo>
                  <a:lnTo>
                    <a:pt x="2041436" y="2100287"/>
                  </a:lnTo>
                  <a:lnTo>
                    <a:pt x="2041436" y="1468272"/>
                  </a:lnTo>
                  <a:lnTo>
                    <a:pt x="2833738" y="1468272"/>
                  </a:lnTo>
                  <a:lnTo>
                    <a:pt x="2833738" y="2100287"/>
                  </a:lnTo>
                  <a:lnTo>
                    <a:pt x="2852699" y="2100287"/>
                  </a:lnTo>
                  <a:lnTo>
                    <a:pt x="2852699" y="1468272"/>
                  </a:lnTo>
                  <a:lnTo>
                    <a:pt x="3646894" y="1468272"/>
                  </a:lnTo>
                  <a:lnTo>
                    <a:pt x="3646894" y="2262467"/>
                  </a:lnTo>
                  <a:lnTo>
                    <a:pt x="2996425" y="2262467"/>
                  </a:lnTo>
                  <a:lnTo>
                    <a:pt x="2996425" y="2281428"/>
                  </a:lnTo>
                  <a:lnTo>
                    <a:pt x="3646894" y="2281428"/>
                  </a:lnTo>
                  <a:lnTo>
                    <a:pt x="3646894" y="2833687"/>
                  </a:lnTo>
                  <a:lnTo>
                    <a:pt x="3665855" y="2833687"/>
                  </a:lnTo>
                  <a:lnTo>
                    <a:pt x="3665855" y="2281428"/>
                  </a:lnTo>
                  <a:lnTo>
                    <a:pt x="4458157" y="2281428"/>
                  </a:lnTo>
                  <a:lnTo>
                    <a:pt x="4458157" y="3075635"/>
                  </a:lnTo>
                  <a:lnTo>
                    <a:pt x="3738092" y="3075635"/>
                  </a:lnTo>
                  <a:lnTo>
                    <a:pt x="3738092" y="3094583"/>
                  </a:lnTo>
                  <a:lnTo>
                    <a:pt x="4458157" y="3094583"/>
                  </a:lnTo>
                  <a:lnTo>
                    <a:pt x="4458157" y="3886898"/>
                  </a:lnTo>
                  <a:lnTo>
                    <a:pt x="3738092" y="3886898"/>
                  </a:lnTo>
                  <a:lnTo>
                    <a:pt x="3738092" y="3905847"/>
                  </a:lnTo>
                  <a:lnTo>
                    <a:pt x="4458157" y="3905847"/>
                  </a:lnTo>
                  <a:lnTo>
                    <a:pt x="4458157" y="4698162"/>
                  </a:lnTo>
                  <a:lnTo>
                    <a:pt x="3738092" y="4698162"/>
                  </a:lnTo>
                  <a:lnTo>
                    <a:pt x="3738092" y="4717110"/>
                  </a:lnTo>
                  <a:lnTo>
                    <a:pt x="4458157" y="4717110"/>
                  </a:lnTo>
                  <a:lnTo>
                    <a:pt x="4458157" y="5115153"/>
                  </a:lnTo>
                  <a:lnTo>
                    <a:pt x="4477118" y="5115153"/>
                  </a:lnTo>
                  <a:lnTo>
                    <a:pt x="4477118" y="4717110"/>
                  </a:lnTo>
                  <a:lnTo>
                    <a:pt x="4991049" y="4717110"/>
                  </a:lnTo>
                  <a:lnTo>
                    <a:pt x="4991049" y="4698162"/>
                  </a:lnTo>
                  <a:lnTo>
                    <a:pt x="4477118" y="4698162"/>
                  </a:lnTo>
                  <a:lnTo>
                    <a:pt x="4477118" y="3905847"/>
                  </a:lnTo>
                  <a:lnTo>
                    <a:pt x="4991049" y="3905847"/>
                  </a:lnTo>
                  <a:lnTo>
                    <a:pt x="4991049" y="3886898"/>
                  </a:lnTo>
                  <a:lnTo>
                    <a:pt x="4477118" y="3886898"/>
                  </a:lnTo>
                  <a:lnTo>
                    <a:pt x="4477118" y="3094583"/>
                  </a:lnTo>
                  <a:lnTo>
                    <a:pt x="4991049" y="3094583"/>
                  </a:lnTo>
                  <a:lnTo>
                    <a:pt x="4991049" y="3075635"/>
                  </a:lnTo>
                  <a:lnTo>
                    <a:pt x="4477118" y="3075635"/>
                  </a:lnTo>
                  <a:lnTo>
                    <a:pt x="4477118" y="2281428"/>
                  </a:lnTo>
                  <a:lnTo>
                    <a:pt x="4991049" y="2281428"/>
                  </a:lnTo>
                  <a:lnTo>
                    <a:pt x="4991049" y="2262467"/>
                  </a:lnTo>
                  <a:lnTo>
                    <a:pt x="4477118" y="2262467"/>
                  </a:lnTo>
                  <a:lnTo>
                    <a:pt x="4477118" y="1468272"/>
                  </a:lnTo>
                  <a:lnTo>
                    <a:pt x="4991049" y="1468272"/>
                  </a:lnTo>
                  <a:lnTo>
                    <a:pt x="4991049" y="1449311"/>
                  </a:lnTo>
                  <a:lnTo>
                    <a:pt x="4477118" y="1449311"/>
                  </a:lnTo>
                  <a:lnTo>
                    <a:pt x="4477118" y="657009"/>
                  </a:lnTo>
                  <a:lnTo>
                    <a:pt x="4991049" y="657009"/>
                  </a:lnTo>
                  <a:lnTo>
                    <a:pt x="4991049" y="638048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58072" y="2833686"/>
              <a:ext cx="7477125" cy="4800600"/>
            </a:xfrm>
            <a:custGeom>
              <a:avLst/>
              <a:gdLst/>
              <a:ahLst/>
              <a:cxnLst/>
              <a:rect l="l" t="t" r="r" b="b"/>
              <a:pathLst>
                <a:path w="7477125" h="4800600">
                  <a:moveTo>
                    <a:pt x="7476978" y="4800585"/>
                  </a:moveTo>
                  <a:lnTo>
                    <a:pt x="0" y="4800585"/>
                  </a:lnTo>
                  <a:lnTo>
                    <a:pt x="0" y="0"/>
                  </a:lnTo>
                  <a:lnTo>
                    <a:pt x="7476978" y="0"/>
                  </a:lnTo>
                  <a:lnTo>
                    <a:pt x="7476978" y="4800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48521" y="2824161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73" y="0"/>
                  </a:moveTo>
                  <a:lnTo>
                    <a:pt x="7476985" y="0"/>
                  </a:lnTo>
                  <a:lnTo>
                    <a:pt x="7115708" y="0"/>
                  </a:lnTo>
                  <a:lnTo>
                    <a:pt x="7115708" y="19062"/>
                  </a:lnTo>
                  <a:lnTo>
                    <a:pt x="7476985" y="19062"/>
                  </a:lnTo>
                  <a:lnTo>
                    <a:pt x="7476985" y="4800587"/>
                  </a:lnTo>
                  <a:lnTo>
                    <a:pt x="19088" y="4800587"/>
                  </a:lnTo>
                  <a:lnTo>
                    <a:pt x="19088" y="4443412"/>
                  </a:lnTo>
                  <a:lnTo>
                    <a:pt x="0" y="4443412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7476985" y="4819650"/>
                  </a:lnTo>
                  <a:lnTo>
                    <a:pt x="7496073" y="4819650"/>
                  </a:lnTo>
                  <a:lnTo>
                    <a:pt x="7496073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87253" y="2466978"/>
              <a:ext cx="7477125" cy="4800600"/>
            </a:xfrm>
            <a:custGeom>
              <a:avLst/>
              <a:gdLst/>
              <a:ahLst/>
              <a:cxnLst/>
              <a:rect l="l" t="t" r="r" b="b"/>
              <a:pathLst>
                <a:path w="7477125" h="4800600">
                  <a:moveTo>
                    <a:pt x="7476978" y="4800585"/>
                  </a:moveTo>
                  <a:lnTo>
                    <a:pt x="0" y="4800585"/>
                  </a:lnTo>
                  <a:lnTo>
                    <a:pt x="0" y="0"/>
                  </a:lnTo>
                  <a:lnTo>
                    <a:pt x="7476978" y="0"/>
                  </a:lnTo>
                  <a:lnTo>
                    <a:pt x="7476978" y="4800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177706" y="2457449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61" y="0"/>
                  </a:moveTo>
                  <a:lnTo>
                    <a:pt x="7476972" y="0"/>
                  </a:lnTo>
                  <a:lnTo>
                    <a:pt x="7115670" y="0"/>
                  </a:lnTo>
                  <a:lnTo>
                    <a:pt x="7115670" y="19075"/>
                  </a:lnTo>
                  <a:lnTo>
                    <a:pt x="7476972" y="19075"/>
                  </a:lnTo>
                  <a:lnTo>
                    <a:pt x="7476972" y="4800587"/>
                  </a:lnTo>
                  <a:lnTo>
                    <a:pt x="19088" y="4800587"/>
                  </a:lnTo>
                  <a:lnTo>
                    <a:pt x="19088" y="4443425"/>
                  </a:lnTo>
                  <a:lnTo>
                    <a:pt x="0" y="4443425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7476972" y="4819650"/>
                  </a:lnTo>
                  <a:lnTo>
                    <a:pt x="7496061" y="4819650"/>
                  </a:lnTo>
                  <a:lnTo>
                    <a:pt x="7496061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816403" y="2786085"/>
              <a:ext cx="7477125" cy="4114800"/>
            </a:xfrm>
            <a:custGeom>
              <a:avLst/>
              <a:gdLst/>
              <a:ahLst/>
              <a:cxnLst/>
              <a:rect l="l" t="t" r="r" b="b"/>
              <a:pathLst>
                <a:path w="7477125" h="4114800">
                  <a:moveTo>
                    <a:pt x="0" y="4114777"/>
                  </a:moveTo>
                  <a:lnTo>
                    <a:pt x="7476978" y="4114777"/>
                  </a:lnTo>
                  <a:lnTo>
                    <a:pt x="7476978" y="0"/>
                  </a:lnTo>
                  <a:lnTo>
                    <a:pt x="0" y="0"/>
                  </a:lnTo>
                  <a:lnTo>
                    <a:pt x="0" y="4114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06853" y="2090749"/>
              <a:ext cx="7496175" cy="4819650"/>
            </a:xfrm>
            <a:custGeom>
              <a:avLst/>
              <a:gdLst/>
              <a:ahLst/>
              <a:cxnLst/>
              <a:rect l="l" t="t" r="r" b="b"/>
              <a:pathLst>
                <a:path w="7496175" h="4819650">
                  <a:moveTo>
                    <a:pt x="7496061" y="0"/>
                  </a:moveTo>
                  <a:lnTo>
                    <a:pt x="7476985" y="0"/>
                  </a:lnTo>
                  <a:lnTo>
                    <a:pt x="19088" y="0"/>
                  </a:lnTo>
                  <a:lnTo>
                    <a:pt x="0" y="0"/>
                  </a:lnTo>
                  <a:lnTo>
                    <a:pt x="0" y="4819650"/>
                  </a:lnTo>
                  <a:lnTo>
                    <a:pt x="19088" y="4819650"/>
                  </a:lnTo>
                  <a:lnTo>
                    <a:pt x="19088" y="9499"/>
                  </a:lnTo>
                  <a:lnTo>
                    <a:pt x="7476985" y="9499"/>
                  </a:lnTo>
                  <a:lnTo>
                    <a:pt x="7476985" y="4819650"/>
                  </a:lnTo>
                  <a:lnTo>
                    <a:pt x="7496061" y="4819650"/>
                  </a:lnTo>
                  <a:lnTo>
                    <a:pt x="7496061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816676" y="2100248"/>
              <a:ext cx="7476490" cy="686435"/>
            </a:xfrm>
            <a:custGeom>
              <a:avLst/>
              <a:gdLst/>
              <a:ahLst/>
              <a:cxnLst/>
              <a:rect l="l" t="t" r="r" b="b"/>
              <a:pathLst>
                <a:path w="7476490" h="686435">
                  <a:moveTo>
                    <a:pt x="7476434" y="685837"/>
                  </a:moveTo>
                  <a:lnTo>
                    <a:pt x="0" y="685837"/>
                  </a:lnTo>
                  <a:lnTo>
                    <a:pt x="0" y="0"/>
                  </a:lnTo>
                  <a:lnTo>
                    <a:pt x="7476434" y="0"/>
                  </a:lnTo>
                  <a:lnTo>
                    <a:pt x="7476434" y="685837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07133" y="2090749"/>
              <a:ext cx="7495540" cy="704850"/>
            </a:xfrm>
            <a:custGeom>
              <a:avLst/>
              <a:gdLst/>
              <a:ahLst/>
              <a:cxnLst/>
              <a:rect l="l" t="t" r="r" b="b"/>
              <a:pathLst>
                <a:path w="7495540" h="704850">
                  <a:moveTo>
                    <a:pt x="7495514" y="0"/>
                  </a:moveTo>
                  <a:lnTo>
                    <a:pt x="7476426" y="0"/>
                  </a:lnTo>
                  <a:lnTo>
                    <a:pt x="19075" y="0"/>
                  </a:lnTo>
                  <a:lnTo>
                    <a:pt x="0" y="0"/>
                  </a:lnTo>
                  <a:lnTo>
                    <a:pt x="0" y="704850"/>
                  </a:lnTo>
                  <a:lnTo>
                    <a:pt x="19075" y="704850"/>
                  </a:lnTo>
                  <a:lnTo>
                    <a:pt x="19075" y="19011"/>
                  </a:lnTo>
                  <a:lnTo>
                    <a:pt x="7476426" y="19011"/>
                  </a:lnTo>
                  <a:lnTo>
                    <a:pt x="7476426" y="704850"/>
                  </a:lnTo>
                  <a:lnTo>
                    <a:pt x="7495514" y="704850"/>
                  </a:lnTo>
                  <a:lnTo>
                    <a:pt x="7495514" y="0"/>
                  </a:lnTo>
                  <a:close/>
                </a:path>
              </a:pathLst>
            </a:custGeom>
            <a:solidFill>
              <a:srgbClr val="5E5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77762" y="2329593"/>
              <a:ext cx="228599" cy="228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409719" y="2329593"/>
              <a:ext cx="228599" cy="228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741677" y="2329593"/>
              <a:ext cx="228599" cy="2285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6867590" y="4249521"/>
            <a:ext cx="1766570" cy="1831975"/>
          </a:xfrm>
          <a:custGeom>
            <a:avLst/>
            <a:gdLst/>
            <a:ahLst/>
            <a:cxnLst/>
            <a:rect l="l" t="t" r="r" b="b"/>
            <a:pathLst>
              <a:path w="1766570" h="1831975">
                <a:moveTo>
                  <a:pt x="862436" y="1831442"/>
                </a:moveTo>
                <a:lnTo>
                  <a:pt x="794383" y="1813313"/>
                </a:lnTo>
                <a:lnTo>
                  <a:pt x="741967" y="1762351"/>
                </a:lnTo>
                <a:lnTo>
                  <a:pt x="726274" y="1724663"/>
                </a:lnTo>
                <a:lnTo>
                  <a:pt x="706098" y="1680670"/>
                </a:lnTo>
                <a:lnTo>
                  <a:pt x="674375" y="1647401"/>
                </a:lnTo>
                <a:lnTo>
                  <a:pt x="634579" y="1626073"/>
                </a:lnTo>
                <a:lnTo>
                  <a:pt x="590185" y="1617902"/>
                </a:lnTo>
                <a:lnTo>
                  <a:pt x="544667" y="1624106"/>
                </a:lnTo>
                <a:lnTo>
                  <a:pt x="501498" y="1645901"/>
                </a:lnTo>
                <a:lnTo>
                  <a:pt x="465689" y="1665588"/>
                </a:lnTo>
                <a:lnTo>
                  <a:pt x="428996" y="1674167"/>
                </a:lnTo>
                <a:lnTo>
                  <a:pt x="358878" y="1662507"/>
                </a:lnTo>
                <a:lnTo>
                  <a:pt x="302975" y="1619932"/>
                </a:lnTo>
                <a:lnTo>
                  <a:pt x="273118" y="1555450"/>
                </a:lnTo>
                <a:lnTo>
                  <a:pt x="271653" y="1517810"/>
                </a:lnTo>
                <a:lnTo>
                  <a:pt x="281137" y="1478072"/>
                </a:lnTo>
                <a:lnTo>
                  <a:pt x="290651" y="1430545"/>
                </a:lnTo>
                <a:lnTo>
                  <a:pt x="284530" y="1384929"/>
                </a:lnTo>
                <a:lnTo>
                  <a:pt x="264859" y="1344241"/>
                </a:lnTo>
                <a:lnTo>
                  <a:pt x="233722" y="1311497"/>
                </a:lnTo>
                <a:lnTo>
                  <a:pt x="193204" y="1289713"/>
                </a:lnTo>
                <a:lnTo>
                  <a:pt x="145389" y="1281904"/>
                </a:lnTo>
                <a:lnTo>
                  <a:pt x="104853" y="1276779"/>
                </a:lnTo>
                <a:lnTo>
                  <a:pt x="70127" y="1262150"/>
                </a:lnTo>
                <a:lnTo>
                  <a:pt x="41744" y="1239796"/>
                </a:lnTo>
                <a:lnTo>
                  <a:pt x="20239" y="1211498"/>
                </a:lnTo>
                <a:lnTo>
                  <a:pt x="6146" y="1179035"/>
                </a:lnTo>
                <a:lnTo>
                  <a:pt x="0" y="1144187"/>
                </a:lnTo>
                <a:lnTo>
                  <a:pt x="2333" y="1108734"/>
                </a:lnTo>
                <a:lnTo>
                  <a:pt x="13682" y="1074455"/>
                </a:lnTo>
                <a:lnTo>
                  <a:pt x="34579" y="1043132"/>
                </a:lnTo>
                <a:lnTo>
                  <a:pt x="65559" y="1016543"/>
                </a:lnTo>
                <a:lnTo>
                  <a:pt x="101197" y="983694"/>
                </a:lnTo>
                <a:lnTo>
                  <a:pt x="123071" y="943179"/>
                </a:lnTo>
                <a:lnTo>
                  <a:pt x="131088" y="898676"/>
                </a:lnTo>
                <a:lnTo>
                  <a:pt x="125156" y="853866"/>
                </a:lnTo>
                <a:lnTo>
                  <a:pt x="105183" y="812430"/>
                </a:lnTo>
                <a:lnTo>
                  <a:pt x="71077" y="778049"/>
                </a:lnTo>
                <a:lnTo>
                  <a:pt x="41331" y="750132"/>
                </a:lnTo>
                <a:lnTo>
                  <a:pt x="21872" y="717904"/>
                </a:lnTo>
                <a:lnTo>
                  <a:pt x="12086" y="683128"/>
                </a:lnTo>
                <a:lnTo>
                  <a:pt x="11357" y="647566"/>
                </a:lnTo>
                <a:lnTo>
                  <a:pt x="19068" y="612980"/>
                </a:lnTo>
                <a:lnTo>
                  <a:pt x="57349" y="553785"/>
                </a:lnTo>
                <a:lnTo>
                  <a:pt x="122003" y="519641"/>
                </a:lnTo>
                <a:lnTo>
                  <a:pt x="162680" y="516368"/>
                </a:lnTo>
                <a:lnTo>
                  <a:pt x="210840" y="510813"/>
                </a:lnTo>
                <a:lnTo>
                  <a:pt x="252306" y="490946"/>
                </a:lnTo>
                <a:lnTo>
                  <a:pt x="284862" y="459689"/>
                </a:lnTo>
                <a:lnTo>
                  <a:pt x="306290" y="419967"/>
                </a:lnTo>
                <a:lnTo>
                  <a:pt x="314371" y="374704"/>
                </a:lnTo>
                <a:lnTo>
                  <a:pt x="306889" y="326824"/>
                </a:lnTo>
                <a:lnTo>
                  <a:pt x="299140" y="286789"/>
                </a:lnTo>
                <a:lnTo>
                  <a:pt x="302245" y="249317"/>
                </a:lnTo>
                <a:lnTo>
                  <a:pt x="334895" y="186313"/>
                </a:lnTo>
                <a:lnTo>
                  <a:pt x="392603" y="146311"/>
                </a:lnTo>
                <a:lnTo>
                  <a:pt x="427029" y="137591"/>
                </a:lnTo>
                <a:lnTo>
                  <a:pt x="463130" y="137808"/>
                </a:lnTo>
                <a:lnTo>
                  <a:pt x="499377" y="148024"/>
                </a:lnTo>
                <a:lnTo>
                  <a:pt x="534240" y="169301"/>
                </a:lnTo>
                <a:lnTo>
                  <a:pt x="576478" y="193060"/>
                </a:lnTo>
                <a:lnTo>
                  <a:pt x="621741" y="201362"/>
                </a:lnTo>
                <a:lnTo>
                  <a:pt x="666493" y="195248"/>
                </a:lnTo>
                <a:lnTo>
                  <a:pt x="707199" y="175762"/>
                </a:lnTo>
                <a:lnTo>
                  <a:pt x="740322" y="143946"/>
                </a:lnTo>
                <a:lnTo>
                  <a:pt x="762326" y="100844"/>
                </a:lnTo>
                <a:lnTo>
                  <a:pt x="779708" y="63804"/>
                </a:lnTo>
                <a:lnTo>
                  <a:pt x="804344" y="35244"/>
                </a:lnTo>
                <a:lnTo>
                  <a:pt x="834376" y="15119"/>
                </a:lnTo>
                <a:lnTo>
                  <a:pt x="867941" y="3386"/>
                </a:lnTo>
                <a:lnTo>
                  <a:pt x="903179" y="0"/>
                </a:lnTo>
                <a:lnTo>
                  <a:pt x="938230" y="4917"/>
                </a:lnTo>
                <a:lnTo>
                  <a:pt x="971232" y="18093"/>
                </a:lnTo>
                <a:lnTo>
                  <a:pt x="1000325" y="39483"/>
                </a:lnTo>
                <a:lnTo>
                  <a:pt x="1023648" y="69045"/>
                </a:lnTo>
                <a:lnTo>
                  <a:pt x="1039341" y="106733"/>
                </a:lnTo>
                <a:lnTo>
                  <a:pt x="1059518" y="150880"/>
                </a:lnTo>
                <a:lnTo>
                  <a:pt x="1091253" y="184241"/>
                </a:lnTo>
                <a:lnTo>
                  <a:pt x="1131081" y="205599"/>
                </a:lnTo>
                <a:lnTo>
                  <a:pt x="1175539" y="213739"/>
                </a:lnTo>
                <a:lnTo>
                  <a:pt x="1221161" y="207443"/>
                </a:lnTo>
                <a:lnTo>
                  <a:pt x="1264484" y="185495"/>
                </a:lnTo>
                <a:lnTo>
                  <a:pt x="1300294" y="165808"/>
                </a:lnTo>
                <a:lnTo>
                  <a:pt x="1336987" y="157229"/>
                </a:lnTo>
                <a:lnTo>
                  <a:pt x="1407105" y="168888"/>
                </a:lnTo>
                <a:lnTo>
                  <a:pt x="1463008" y="211464"/>
                </a:lnTo>
                <a:lnTo>
                  <a:pt x="1492865" y="275946"/>
                </a:lnTo>
                <a:lnTo>
                  <a:pt x="1494329" y="313586"/>
                </a:lnTo>
                <a:lnTo>
                  <a:pt x="1484845" y="353324"/>
                </a:lnTo>
                <a:lnTo>
                  <a:pt x="1475332" y="400851"/>
                </a:lnTo>
                <a:lnTo>
                  <a:pt x="1481453" y="446467"/>
                </a:lnTo>
                <a:lnTo>
                  <a:pt x="1501124" y="487154"/>
                </a:lnTo>
                <a:lnTo>
                  <a:pt x="1532261" y="519899"/>
                </a:lnTo>
                <a:lnTo>
                  <a:pt x="1572779" y="541683"/>
                </a:lnTo>
                <a:lnTo>
                  <a:pt x="1620594" y="549492"/>
                </a:lnTo>
                <a:lnTo>
                  <a:pt x="1661130" y="554617"/>
                </a:lnTo>
                <a:lnTo>
                  <a:pt x="1695856" y="569246"/>
                </a:lnTo>
                <a:lnTo>
                  <a:pt x="1724239" y="591600"/>
                </a:lnTo>
                <a:lnTo>
                  <a:pt x="1745744" y="619898"/>
                </a:lnTo>
                <a:lnTo>
                  <a:pt x="1759837" y="652361"/>
                </a:lnTo>
                <a:lnTo>
                  <a:pt x="1765983" y="687209"/>
                </a:lnTo>
                <a:lnTo>
                  <a:pt x="1763650" y="722662"/>
                </a:lnTo>
                <a:lnTo>
                  <a:pt x="1752301" y="756941"/>
                </a:lnTo>
                <a:lnTo>
                  <a:pt x="1731404" y="788264"/>
                </a:lnTo>
                <a:lnTo>
                  <a:pt x="1700424" y="814853"/>
                </a:lnTo>
                <a:lnTo>
                  <a:pt x="1664785" y="847701"/>
                </a:lnTo>
                <a:lnTo>
                  <a:pt x="1642912" y="888217"/>
                </a:lnTo>
                <a:lnTo>
                  <a:pt x="1634895" y="932720"/>
                </a:lnTo>
                <a:lnTo>
                  <a:pt x="1640827" y="977530"/>
                </a:lnTo>
                <a:lnTo>
                  <a:pt x="1660800" y="1018965"/>
                </a:lnTo>
                <a:lnTo>
                  <a:pt x="1694906" y="1053347"/>
                </a:lnTo>
                <a:lnTo>
                  <a:pt x="1724652" y="1081264"/>
                </a:lnTo>
                <a:lnTo>
                  <a:pt x="1744111" y="1113492"/>
                </a:lnTo>
                <a:lnTo>
                  <a:pt x="1753897" y="1148268"/>
                </a:lnTo>
                <a:lnTo>
                  <a:pt x="1754626" y="1183830"/>
                </a:lnTo>
                <a:lnTo>
                  <a:pt x="1746915" y="1218416"/>
                </a:lnTo>
                <a:lnTo>
                  <a:pt x="1708634" y="1277611"/>
                </a:lnTo>
                <a:lnTo>
                  <a:pt x="1643980" y="1311755"/>
                </a:lnTo>
                <a:lnTo>
                  <a:pt x="1603303" y="1315028"/>
                </a:lnTo>
                <a:lnTo>
                  <a:pt x="1555143" y="1320583"/>
                </a:lnTo>
                <a:lnTo>
                  <a:pt x="1513676" y="1340450"/>
                </a:lnTo>
                <a:lnTo>
                  <a:pt x="1481121" y="1371707"/>
                </a:lnTo>
                <a:lnTo>
                  <a:pt x="1459693" y="1411429"/>
                </a:lnTo>
                <a:lnTo>
                  <a:pt x="1451612" y="1456691"/>
                </a:lnTo>
                <a:lnTo>
                  <a:pt x="1459094" y="1504571"/>
                </a:lnTo>
                <a:lnTo>
                  <a:pt x="1466743" y="1544707"/>
                </a:lnTo>
                <a:lnTo>
                  <a:pt x="1463558" y="1582259"/>
                </a:lnTo>
                <a:lnTo>
                  <a:pt x="1430799" y="1645371"/>
                </a:lnTo>
                <a:lnTo>
                  <a:pt x="1373036" y="1685429"/>
                </a:lnTo>
                <a:lnTo>
                  <a:pt x="1338596" y="1694163"/>
                </a:lnTo>
                <a:lnTo>
                  <a:pt x="1302488" y="1693953"/>
                </a:lnTo>
                <a:lnTo>
                  <a:pt x="1266239" y="1683740"/>
                </a:lnTo>
                <a:lnTo>
                  <a:pt x="1231375" y="1662463"/>
                </a:lnTo>
                <a:lnTo>
                  <a:pt x="1189137" y="1638704"/>
                </a:lnTo>
                <a:lnTo>
                  <a:pt x="1143874" y="1630402"/>
                </a:lnTo>
                <a:lnTo>
                  <a:pt x="1099122" y="1636516"/>
                </a:lnTo>
                <a:lnTo>
                  <a:pt x="1058416" y="1656002"/>
                </a:lnTo>
                <a:lnTo>
                  <a:pt x="1025293" y="1687817"/>
                </a:lnTo>
                <a:lnTo>
                  <a:pt x="1003289" y="1730920"/>
                </a:lnTo>
                <a:lnTo>
                  <a:pt x="985907" y="1767860"/>
                </a:lnTo>
                <a:lnTo>
                  <a:pt x="961271" y="1796341"/>
                </a:lnTo>
                <a:lnTo>
                  <a:pt x="931239" y="1816403"/>
                </a:lnTo>
                <a:lnTo>
                  <a:pt x="897674" y="1828090"/>
                </a:lnTo>
                <a:lnTo>
                  <a:pt x="862436" y="1831442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512736" y="4744442"/>
            <a:ext cx="47307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90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16402" y="2786085"/>
            <a:ext cx="7477125" cy="4114800"/>
          </a:xfrm>
          <a:prstGeom prst="rect">
            <a:avLst/>
          </a:prstGeom>
          <a:ln w="19084">
            <a:solidFill>
              <a:srgbClr val="5E5899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450">
              <a:latin typeface="Times New Roman"/>
              <a:cs typeface="Times New Roman"/>
            </a:endParaRPr>
          </a:p>
          <a:p>
            <a:pPr algn="ctr" marL="12065">
              <a:lnSpc>
                <a:spcPct val="100000"/>
              </a:lnSpc>
            </a:pPr>
            <a:r>
              <a:rPr dirty="0" sz="8600" spc="409">
                <a:solidFill>
                  <a:srgbClr val="363252"/>
                </a:solidFill>
                <a:latin typeface="Trebuchet MS"/>
                <a:cs typeface="Trebuchet MS"/>
              </a:rPr>
              <a:t>Outcome</a:t>
            </a:r>
            <a:endParaRPr sz="8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26081" y="2221888"/>
            <a:ext cx="74580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2410">
              <a:lnSpc>
                <a:spcPct val="100000"/>
              </a:lnSpc>
              <a:spcBef>
                <a:spcPts val="100"/>
              </a:spcBef>
            </a:pPr>
            <a:r>
              <a:rPr dirty="0" sz="2200" spc="-10" i="1">
                <a:solidFill>
                  <a:srgbClr val="FFFFFF"/>
                </a:solidFill>
                <a:latin typeface="Courier New"/>
                <a:cs typeface="Courier New"/>
              </a:rPr>
              <a:t>Writing: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67590" y="408828"/>
            <a:ext cx="1766570" cy="1831975"/>
          </a:xfrm>
          <a:custGeom>
            <a:avLst/>
            <a:gdLst/>
            <a:ahLst/>
            <a:cxnLst/>
            <a:rect l="l" t="t" r="r" b="b"/>
            <a:pathLst>
              <a:path w="1766570" h="1831975">
                <a:moveTo>
                  <a:pt x="862436" y="1831442"/>
                </a:moveTo>
                <a:lnTo>
                  <a:pt x="794383" y="1813313"/>
                </a:lnTo>
                <a:lnTo>
                  <a:pt x="741967" y="1762351"/>
                </a:lnTo>
                <a:lnTo>
                  <a:pt x="726274" y="1724663"/>
                </a:lnTo>
                <a:lnTo>
                  <a:pt x="706098" y="1680670"/>
                </a:lnTo>
                <a:lnTo>
                  <a:pt x="674375" y="1647401"/>
                </a:lnTo>
                <a:lnTo>
                  <a:pt x="634579" y="1626073"/>
                </a:lnTo>
                <a:lnTo>
                  <a:pt x="590185" y="1617902"/>
                </a:lnTo>
                <a:lnTo>
                  <a:pt x="544667" y="1624106"/>
                </a:lnTo>
                <a:lnTo>
                  <a:pt x="501498" y="1645901"/>
                </a:lnTo>
                <a:lnTo>
                  <a:pt x="465689" y="1665588"/>
                </a:lnTo>
                <a:lnTo>
                  <a:pt x="428996" y="1674167"/>
                </a:lnTo>
                <a:lnTo>
                  <a:pt x="358878" y="1662507"/>
                </a:lnTo>
                <a:lnTo>
                  <a:pt x="302975" y="1619932"/>
                </a:lnTo>
                <a:lnTo>
                  <a:pt x="273118" y="1555450"/>
                </a:lnTo>
                <a:lnTo>
                  <a:pt x="271653" y="1517810"/>
                </a:lnTo>
                <a:lnTo>
                  <a:pt x="281137" y="1478072"/>
                </a:lnTo>
                <a:lnTo>
                  <a:pt x="290651" y="1430545"/>
                </a:lnTo>
                <a:lnTo>
                  <a:pt x="284530" y="1384929"/>
                </a:lnTo>
                <a:lnTo>
                  <a:pt x="264859" y="1344241"/>
                </a:lnTo>
                <a:lnTo>
                  <a:pt x="233722" y="1311497"/>
                </a:lnTo>
                <a:lnTo>
                  <a:pt x="193204" y="1289713"/>
                </a:lnTo>
                <a:lnTo>
                  <a:pt x="145389" y="1281904"/>
                </a:lnTo>
                <a:lnTo>
                  <a:pt x="104853" y="1276779"/>
                </a:lnTo>
                <a:lnTo>
                  <a:pt x="70127" y="1262150"/>
                </a:lnTo>
                <a:lnTo>
                  <a:pt x="41744" y="1239796"/>
                </a:lnTo>
                <a:lnTo>
                  <a:pt x="20239" y="1211498"/>
                </a:lnTo>
                <a:lnTo>
                  <a:pt x="6146" y="1179035"/>
                </a:lnTo>
                <a:lnTo>
                  <a:pt x="0" y="1144187"/>
                </a:lnTo>
                <a:lnTo>
                  <a:pt x="2333" y="1108734"/>
                </a:lnTo>
                <a:lnTo>
                  <a:pt x="13682" y="1074455"/>
                </a:lnTo>
                <a:lnTo>
                  <a:pt x="34579" y="1043132"/>
                </a:lnTo>
                <a:lnTo>
                  <a:pt x="65559" y="1016543"/>
                </a:lnTo>
                <a:lnTo>
                  <a:pt x="101197" y="983694"/>
                </a:lnTo>
                <a:lnTo>
                  <a:pt x="123071" y="943179"/>
                </a:lnTo>
                <a:lnTo>
                  <a:pt x="131088" y="898676"/>
                </a:lnTo>
                <a:lnTo>
                  <a:pt x="125156" y="853866"/>
                </a:lnTo>
                <a:lnTo>
                  <a:pt x="105183" y="812430"/>
                </a:lnTo>
                <a:lnTo>
                  <a:pt x="71077" y="778049"/>
                </a:lnTo>
                <a:lnTo>
                  <a:pt x="41331" y="750132"/>
                </a:lnTo>
                <a:lnTo>
                  <a:pt x="21872" y="717904"/>
                </a:lnTo>
                <a:lnTo>
                  <a:pt x="12086" y="683128"/>
                </a:lnTo>
                <a:lnTo>
                  <a:pt x="11357" y="647566"/>
                </a:lnTo>
                <a:lnTo>
                  <a:pt x="19068" y="612980"/>
                </a:lnTo>
                <a:lnTo>
                  <a:pt x="57349" y="553785"/>
                </a:lnTo>
                <a:lnTo>
                  <a:pt x="122003" y="519641"/>
                </a:lnTo>
                <a:lnTo>
                  <a:pt x="162680" y="516368"/>
                </a:lnTo>
                <a:lnTo>
                  <a:pt x="210840" y="510813"/>
                </a:lnTo>
                <a:lnTo>
                  <a:pt x="252306" y="490946"/>
                </a:lnTo>
                <a:lnTo>
                  <a:pt x="284862" y="459689"/>
                </a:lnTo>
                <a:lnTo>
                  <a:pt x="306290" y="419967"/>
                </a:lnTo>
                <a:lnTo>
                  <a:pt x="314371" y="374704"/>
                </a:lnTo>
                <a:lnTo>
                  <a:pt x="306889" y="326824"/>
                </a:lnTo>
                <a:lnTo>
                  <a:pt x="299140" y="286789"/>
                </a:lnTo>
                <a:lnTo>
                  <a:pt x="302245" y="249317"/>
                </a:lnTo>
                <a:lnTo>
                  <a:pt x="334895" y="186313"/>
                </a:lnTo>
                <a:lnTo>
                  <a:pt x="392603" y="146311"/>
                </a:lnTo>
                <a:lnTo>
                  <a:pt x="427029" y="137591"/>
                </a:lnTo>
                <a:lnTo>
                  <a:pt x="463130" y="137808"/>
                </a:lnTo>
                <a:lnTo>
                  <a:pt x="499377" y="148024"/>
                </a:lnTo>
                <a:lnTo>
                  <a:pt x="534240" y="169301"/>
                </a:lnTo>
                <a:lnTo>
                  <a:pt x="576478" y="193060"/>
                </a:lnTo>
                <a:lnTo>
                  <a:pt x="621741" y="201362"/>
                </a:lnTo>
                <a:lnTo>
                  <a:pt x="666493" y="195248"/>
                </a:lnTo>
                <a:lnTo>
                  <a:pt x="707199" y="175762"/>
                </a:lnTo>
                <a:lnTo>
                  <a:pt x="740322" y="143946"/>
                </a:lnTo>
                <a:lnTo>
                  <a:pt x="762326" y="100844"/>
                </a:lnTo>
                <a:lnTo>
                  <a:pt x="779708" y="63804"/>
                </a:lnTo>
                <a:lnTo>
                  <a:pt x="804344" y="35244"/>
                </a:lnTo>
                <a:lnTo>
                  <a:pt x="834376" y="15119"/>
                </a:lnTo>
                <a:lnTo>
                  <a:pt x="867941" y="3386"/>
                </a:lnTo>
                <a:lnTo>
                  <a:pt x="903179" y="0"/>
                </a:lnTo>
                <a:lnTo>
                  <a:pt x="938230" y="4917"/>
                </a:lnTo>
                <a:lnTo>
                  <a:pt x="971232" y="18093"/>
                </a:lnTo>
                <a:lnTo>
                  <a:pt x="1000325" y="39483"/>
                </a:lnTo>
                <a:lnTo>
                  <a:pt x="1023648" y="69045"/>
                </a:lnTo>
                <a:lnTo>
                  <a:pt x="1039341" y="106733"/>
                </a:lnTo>
                <a:lnTo>
                  <a:pt x="1059518" y="150880"/>
                </a:lnTo>
                <a:lnTo>
                  <a:pt x="1091253" y="184241"/>
                </a:lnTo>
                <a:lnTo>
                  <a:pt x="1131081" y="205599"/>
                </a:lnTo>
                <a:lnTo>
                  <a:pt x="1175539" y="213739"/>
                </a:lnTo>
                <a:lnTo>
                  <a:pt x="1221161" y="207443"/>
                </a:lnTo>
                <a:lnTo>
                  <a:pt x="1264484" y="185495"/>
                </a:lnTo>
                <a:lnTo>
                  <a:pt x="1300294" y="165808"/>
                </a:lnTo>
                <a:lnTo>
                  <a:pt x="1336987" y="157229"/>
                </a:lnTo>
                <a:lnTo>
                  <a:pt x="1407105" y="168888"/>
                </a:lnTo>
                <a:lnTo>
                  <a:pt x="1463008" y="211464"/>
                </a:lnTo>
                <a:lnTo>
                  <a:pt x="1492865" y="275946"/>
                </a:lnTo>
                <a:lnTo>
                  <a:pt x="1494329" y="313586"/>
                </a:lnTo>
                <a:lnTo>
                  <a:pt x="1484845" y="353324"/>
                </a:lnTo>
                <a:lnTo>
                  <a:pt x="1475332" y="400851"/>
                </a:lnTo>
                <a:lnTo>
                  <a:pt x="1481453" y="446467"/>
                </a:lnTo>
                <a:lnTo>
                  <a:pt x="1501124" y="487154"/>
                </a:lnTo>
                <a:lnTo>
                  <a:pt x="1532261" y="519899"/>
                </a:lnTo>
                <a:lnTo>
                  <a:pt x="1572779" y="541683"/>
                </a:lnTo>
                <a:lnTo>
                  <a:pt x="1620594" y="549492"/>
                </a:lnTo>
                <a:lnTo>
                  <a:pt x="1661130" y="554617"/>
                </a:lnTo>
                <a:lnTo>
                  <a:pt x="1695856" y="569246"/>
                </a:lnTo>
                <a:lnTo>
                  <a:pt x="1724239" y="591600"/>
                </a:lnTo>
                <a:lnTo>
                  <a:pt x="1745744" y="619898"/>
                </a:lnTo>
                <a:lnTo>
                  <a:pt x="1759837" y="652361"/>
                </a:lnTo>
                <a:lnTo>
                  <a:pt x="1765983" y="687209"/>
                </a:lnTo>
                <a:lnTo>
                  <a:pt x="1763650" y="722662"/>
                </a:lnTo>
                <a:lnTo>
                  <a:pt x="1752301" y="756941"/>
                </a:lnTo>
                <a:lnTo>
                  <a:pt x="1731404" y="788264"/>
                </a:lnTo>
                <a:lnTo>
                  <a:pt x="1700424" y="814853"/>
                </a:lnTo>
                <a:lnTo>
                  <a:pt x="1664785" y="847701"/>
                </a:lnTo>
                <a:lnTo>
                  <a:pt x="1642912" y="888217"/>
                </a:lnTo>
                <a:lnTo>
                  <a:pt x="1634895" y="932720"/>
                </a:lnTo>
                <a:lnTo>
                  <a:pt x="1640827" y="977530"/>
                </a:lnTo>
                <a:lnTo>
                  <a:pt x="1660800" y="1018965"/>
                </a:lnTo>
                <a:lnTo>
                  <a:pt x="1694906" y="1053347"/>
                </a:lnTo>
                <a:lnTo>
                  <a:pt x="1724652" y="1081264"/>
                </a:lnTo>
                <a:lnTo>
                  <a:pt x="1744111" y="1113492"/>
                </a:lnTo>
                <a:lnTo>
                  <a:pt x="1753897" y="1148268"/>
                </a:lnTo>
                <a:lnTo>
                  <a:pt x="1754626" y="1183830"/>
                </a:lnTo>
                <a:lnTo>
                  <a:pt x="1746915" y="1218416"/>
                </a:lnTo>
                <a:lnTo>
                  <a:pt x="1708634" y="1277611"/>
                </a:lnTo>
                <a:lnTo>
                  <a:pt x="1643980" y="1311755"/>
                </a:lnTo>
                <a:lnTo>
                  <a:pt x="1603303" y="1315028"/>
                </a:lnTo>
                <a:lnTo>
                  <a:pt x="1555143" y="1320583"/>
                </a:lnTo>
                <a:lnTo>
                  <a:pt x="1513676" y="1340450"/>
                </a:lnTo>
                <a:lnTo>
                  <a:pt x="1481121" y="1371707"/>
                </a:lnTo>
                <a:lnTo>
                  <a:pt x="1459693" y="1411429"/>
                </a:lnTo>
                <a:lnTo>
                  <a:pt x="1451612" y="1456691"/>
                </a:lnTo>
                <a:lnTo>
                  <a:pt x="1459094" y="1504571"/>
                </a:lnTo>
                <a:lnTo>
                  <a:pt x="1466743" y="1544707"/>
                </a:lnTo>
                <a:lnTo>
                  <a:pt x="1463558" y="1582259"/>
                </a:lnTo>
                <a:lnTo>
                  <a:pt x="1430799" y="1645371"/>
                </a:lnTo>
                <a:lnTo>
                  <a:pt x="1373036" y="1685429"/>
                </a:lnTo>
                <a:lnTo>
                  <a:pt x="1338596" y="1694163"/>
                </a:lnTo>
                <a:lnTo>
                  <a:pt x="1302488" y="1693953"/>
                </a:lnTo>
                <a:lnTo>
                  <a:pt x="1266239" y="1683740"/>
                </a:lnTo>
                <a:lnTo>
                  <a:pt x="1231375" y="1662463"/>
                </a:lnTo>
                <a:lnTo>
                  <a:pt x="1189137" y="1638704"/>
                </a:lnTo>
                <a:lnTo>
                  <a:pt x="1143874" y="1630402"/>
                </a:lnTo>
                <a:lnTo>
                  <a:pt x="1099122" y="1636516"/>
                </a:lnTo>
                <a:lnTo>
                  <a:pt x="1058416" y="1656002"/>
                </a:lnTo>
                <a:lnTo>
                  <a:pt x="1025293" y="1687817"/>
                </a:lnTo>
                <a:lnTo>
                  <a:pt x="1003289" y="1730920"/>
                </a:lnTo>
                <a:lnTo>
                  <a:pt x="985907" y="1767860"/>
                </a:lnTo>
                <a:lnTo>
                  <a:pt x="961271" y="1796341"/>
                </a:lnTo>
                <a:lnTo>
                  <a:pt x="931239" y="1816403"/>
                </a:lnTo>
                <a:lnTo>
                  <a:pt x="897674" y="1828090"/>
                </a:lnTo>
                <a:lnTo>
                  <a:pt x="862436" y="1831442"/>
                </a:lnTo>
                <a:close/>
              </a:path>
            </a:pathLst>
          </a:custGeom>
          <a:solidFill>
            <a:srgbClr val="5E5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533719" y="903740"/>
            <a:ext cx="4311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70"/>
              <a:t>3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15633679" y="6391991"/>
            <a:ext cx="1781175" cy="1778000"/>
            <a:chOff x="15633679" y="6391991"/>
            <a:chExt cx="1781175" cy="1778000"/>
          </a:xfrm>
        </p:grpSpPr>
        <p:sp>
          <p:nvSpPr>
            <p:cNvPr id="42" name="object 42"/>
            <p:cNvSpPr/>
            <p:nvPr/>
          </p:nvSpPr>
          <p:spPr>
            <a:xfrm>
              <a:off x="15644514" y="6402825"/>
              <a:ext cx="1759585" cy="1759585"/>
            </a:xfrm>
            <a:custGeom>
              <a:avLst/>
              <a:gdLst/>
              <a:ahLst/>
              <a:cxnLst/>
              <a:rect l="l" t="t" r="r" b="b"/>
              <a:pathLst>
                <a:path w="1759584" h="1759584">
                  <a:moveTo>
                    <a:pt x="879753" y="1759507"/>
                  </a:moveTo>
                  <a:lnTo>
                    <a:pt x="831530" y="1758204"/>
                  </a:lnTo>
                  <a:lnTo>
                    <a:pt x="783980" y="1754339"/>
                  </a:lnTo>
                  <a:lnTo>
                    <a:pt x="737172" y="1747979"/>
                  </a:lnTo>
                  <a:lnTo>
                    <a:pt x="691174" y="1739193"/>
                  </a:lnTo>
                  <a:lnTo>
                    <a:pt x="646051" y="1728047"/>
                  </a:lnTo>
                  <a:lnTo>
                    <a:pt x="601872" y="1714609"/>
                  </a:lnTo>
                  <a:lnTo>
                    <a:pt x="558705" y="1698947"/>
                  </a:lnTo>
                  <a:lnTo>
                    <a:pt x="516616" y="1681127"/>
                  </a:lnTo>
                  <a:lnTo>
                    <a:pt x="475673" y="1661217"/>
                  </a:lnTo>
                  <a:lnTo>
                    <a:pt x="435944" y="1639285"/>
                  </a:lnTo>
                  <a:lnTo>
                    <a:pt x="397495" y="1615398"/>
                  </a:lnTo>
                  <a:lnTo>
                    <a:pt x="360395" y="1589623"/>
                  </a:lnTo>
                  <a:lnTo>
                    <a:pt x="324711" y="1562029"/>
                  </a:lnTo>
                  <a:lnTo>
                    <a:pt x="290509" y="1532681"/>
                  </a:lnTo>
                  <a:lnTo>
                    <a:pt x="257858" y="1501648"/>
                  </a:lnTo>
                  <a:lnTo>
                    <a:pt x="226825" y="1468997"/>
                  </a:lnTo>
                  <a:lnTo>
                    <a:pt x="197478" y="1434796"/>
                  </a:lnTo>
                  <a:lnTo>
                    <a:pt x="169883" y="1399111"/>
                  </a:lnTo>
                  <a:lnTo>
                    <a:pt x="144108" y="1362011"/>
                  </a:lnTo>
                  <a:lnTo>
                    <a:pt x="120221" y="1323563"/>
                  </a:lnTo>
                  <a:lnTo>
                    <a:pt x="98289" y="1283833"/>
                  </a:lnTo>
                  <a:lnTo>
                    <a:pt x="78380" y="1242890"/>
                  </a:lnTo>
                  <a:lnTo>
                    <a:pt x="60560" y="1200802"/>
                  </a:lnTo>
                  <a:lnTo>
                    <a:pt x="44897" y="1157634"/>
                  </a:lnTo>
                  <a:lnTo>
                    <a:pt x="31459" y="1113455"/>
                  </a:lnTo>
                  <a:lnTo>
                    <a:pt x="20314" y="1068333"/>
                  </a:lnTo>
                  <a:lnTo>
                    <a:pt x="11527" y="1022334"/>
                  </a:lnTo>
                  <a:lnTo>
                    <a:pt x="5168" y="975526"/>
                  </a:lnTo>
                  <a:lnTo>
                    <a:pt x="1303" y="927977"/>
                  </a:lnTo>
                  <a:lnTo>
                    <a:pt x="0" y="879753"/>
                  </a:lnTo>
                  <a:lnTo>
                    <a:pt x="1303" y="831530"/>
                  </a:lnTo>
                  <a:lnTo>
                    <a:pt x="5168" y="783980"/>
                  </a:lnTo>
                  <a:lnTo>
                    <a:pt x="11527" y="737172"/>
                  </a:lnTo>
                  <a:lnTo>
                    <a:pt x="20314" y="691174"/>
                  </a:lnTo>
                  <a:lnTo>
                    <a:pt x="31459" y="646051"/>
                  </a:lnTo>
                  <a:lnTo>
                    <a:pt x="44897" y="601872"/>
                  </a:lnTo>
                  <a:lnTo>
                    <a:pt x="60560" y="558705"/>
                  </a:lnTo>
                  <a:lnTo>
                    <a:pt x="78380" y="516616"/>
                  </a:lnTo>
                  <a:lnTo>
                    <a:pt x="98289" y="475673"/>
                  </a:lnTo>
                  <a:lnTo>
                    <a:pt x="120221" y="435944"/>
                  </a:lnTo>
                  <a:lnTo>
                    <a:pt x="144108" y="397495"/>
                  </a:lnTo>
                  <a:lnTo>
                    <a:pt x="169883" y="360395"/>
                  </a:lnTo>
                  <a:lnTo>
                    <a:pt x="197478" y="324711"/>
                  </a:lnTo>
                  <a:lnTo>
                    <a:pt x="226825" y="290509"/>
                  </a:lnTo>
                  <a:lnTo>
                    <a:pt x="257858" y="257858"/>
                  </a:lnTo>
                  <a:lnTo>
                    <a:pt x="290509" y="226825"/>
                  </a:lnTo>
                  <a:lnTo>
                    <a:pt x="324711" y="197478"/>
                  </a:lnTo>
                  <a:lnTo>
                    <a:pt x="360395" y="169883"/>
                  </a:lnTo>
                  <a:lnTo>
                    <a:pt x="397495" y="144108"/>
                  </a:lnTo>
                  <a:lnTo>
                    <a:pt x="435944" y="120221"/>
                  </a:lnTo>
                  <a:lnTo>
                    <a:pt x="475673" y="98289"/>
                  </a:lnTo>
                  <a:lnTo>
                    <a:pt x="516616" y="78380"/>
                  </a:lnTo>
                  <a:lnTo>
                    <a:pt x="558705" y="60560"/>
                  </a:lnTo>
                  <a:lnTo>
                    <a:pt x="601872" y="44897"/>
                  </a:lnTo>
                  <a:lnTo>
                    <a:pt x="646051" y="31459"/>
                  </a:lnTo>
                  <a:lnTo>
                    <a:pt x="691174" y="20314"/>
                  </a:lnTo>
                  <a:lnTo>
                    <a:pt x="737172" y="11527"/>
                  </a:lnTo>
                  <a:lnTo>
                    <a:pt x="783980" y="5168"/>
                  </a:lnTo>
                  <a:lnTo>
                    <a:pt x="831530" y="1303"/>
                  </a:lnTo>
                  <a:lnTo>
                    <a:pt x="879753" y="0"/>
                  </a:lnTo>
                  <a:lnTo>
                    <a:pt x="927977" y="1303"/>
                  </a:lnTo>
                  <a:lnTo>
                    <a:pt x="975526" y="5168"/>
                  </a:lnTo>
                  <a:lnTo>
                    <a:pt x="1022334" y="11527"/>
                  </a:lnTo>
                  <a:lnTo>
                    <a:pt x="1068333" y="20314"/>
                  </a:lnTo>
                  <a:lnTo>
                    <a:pt x="1113455" y="31459"/>
                  </a:lnTo>
                  <a:lnTo>
                    <a:pt x="1157634" y="44897"/>
                  </a:lnTo>
                  <a:lnTo>
                    <a:pt x="1200802" y="60560"/>
                  </a:lnTo>
                  <a:lnTo>
                    <a:pt x="1242890" y="78380"/>
                  </a:lnTo>
                  <a:lnTo>
                    <a:pt x="1283833" y="98289"/>
                  </a:lnTo>
                  <a:lnTo>
                    <a:pt x="1323563" y="120221"/>
                  </a:lnTo>
                  <a:lnTo>
                    <a:pt x="1362011" y="144108"/>
                  </a:lnTo>
                  <a:lnTo>
                    <a:pt x="1399111" y="169883"/>
                  </a:lnTo>
                  <a:lnTo>
                    <a:pt x="1434796" y="197478"/>
                  </a:lnTo>
                  <a:lnTo>
                    <a:pt x="1468997" y="226825"/>
                  </a:lnTo>
                  <a:lnTo>
                    <a:pt x="1501648" y="257858"/>
                  </a:lnTo>
                  <a:lnTo>
                    <a:pt x="1532681" y="290509"/>
                  </a:lnTo>
                  <a:lnTo>
                    <a:pt x="1562029" y="324711"/>
                  </a:lnTo>
                  <a:lnTo>
                    <a:pt x="1589623" y="360395"/>
                  </a:lnTo>
                  <a:lnTo>
                    <a:pt x="1615398" y="397495"/>
                  </a:lnTo>
                  <a:lnTo>
                    <a:pt x="1639285" y="435944"/>
                  </a:lnTo>
                  <a:lnTo>
                    <a:pt x="1661217" y="475673"/>
                  </a:lnTo>
                  <a:lnTo>
                    <a:pt x="1681127" y="516616"/>
                  </a:lnTo>
                  <a:lnTo>
                    <a:pt x="1698947" y="558705"/>
                  </a:lnTo>
                  <a:lnTo>
                    <a:pt x="1714609" y="601872"/>
                  </a:lnTo>
                  <a:lnTo>
                    <a:pt x="1728047" y="646051"/>
                  </a:lnTo>
                  <a:lnTo>
                    <a:pt x="1739193" y="691174"/>
                  </a:lnTo>
                  <a:lnTo>
                    <a:pt x="1747979" y="737172"/>
                  </a:lnTo>
                  <a:lnTo>
                    <a:pt x="1754339" y="783980"/>
                  </a:lnTo>
                  <a:lnTo>
                    <a:pt x="1758204" y="831530"/>
                  </a:lnTo>
                  <a:lnTo>
                    <a:pt x="1759507" y="879753"/>
                  </a:lnTo>
                  <a:lnTo>
                    <a:pt x="1758204" y="927977"/>
                  </a:lnTo>
                  <a:lnTo>
                    <a:pt x="1754339" y="975526"/>
                  </a:lnTo>
                  <a:lnTo>
                    <a:pt x="1747979" y="1022334"/>
                  </a:lnTo>
                  <a:lnTo>
                    <a:pt x="1739193" y="1068333"/>
                  </a:lnTo>
                  <a:lnTo>
                    <a:pt x="1728047" y="1113455"/>
                  </a:lnTo>
                  <a:lnTo>
                    <a:pt x="1714609" y="1157634"/>
                  </a:lnTo>
                  <a:lnTo>
                    <a:pt x="1698947" y="1200802"/>
                  </a:lnTo>
                  <a:lnTo>
                    <a:pt x="1681127" y="1242890"/>
                  </a:lnTo>
                  <a:lnTo>
                    <a:pt x="1661217" y="1283833"/>
                  </a:lnTo>
                  <a:lnTo>
                    <a:pt x="1639285" y="1323563"/>
                  </a:lnTo>
                  <a:lnTo>
                    <a:pt x="1615398" y="1362011"/>
                  </a:lnTo>
                  <a:lnTo>
                    <a:pt x="1589623" y="1399111"/>
                  </a:lnTo>
                  <a:lnTo>
                    <a:pt x="1562029" y="1434796"/>
                  </a:lnTo>
                  <a:lnTo>
                    <a:pt x="1532681" y="1468997"/>
                  </a:lnTo>
                  <a:lnTo>
                    <a:pt x="1501648" y="1501648"/>
                  </a:lnTo>
                  <a:lnTo>
                    <a:pt x="1468997" y="1532681"/>
                  </a:lnTo>
                  <a:lnTo>
                    <a:pt x="1434796" y="1562029"/>
                  </a:lnTo>
                  <a:lnTo>
                    <a:pt x="1399111" y="1589623"/>
                  </a:lnTo>
                  <a:lnTo>
                    <a:pt x="1362011" y="1615398"/>
                  </a:lnTo>
                  <a:lnTo>
                    <a:pt x="1323563" y="1639285"/>
                  </a:lnTo>
                  <a:lnTo>
                    <a:pt x="1283833" y="1661217"/>
                  </a:lnTo>
                  <a:lnTo>
                    <a:pt x="1242890" y="1681127"/>
                  </a:lnTo>
                  <a:lnTo>
                    <a:pt x="1200802" y="1698947"/>
                  </a:lnTo>
                  <a:lnTo>
                    <a:pt x="1157634" y="1714609"/>
                  </a:lnTo>
                  <a:lnTo>
                    <a:pt x="1113455" y="1728047"/>
                  </a:lnTo>
                  <a:lnTo>
                    <a:pt x="1068333" y="1739193"/>
                  </a:lnTo>
                  <a:lnTo>
                    <a:pt x="1022334" y="1747979"/>
                  </a:lnTo>
                  <a:lnTo>
                    <a:pt x="975526" y="1754339"/>
                  </a:lnTo>
                  <a:lnTo>
                    <a:pt x="927977" y="1758204"/>
                  </a:lnTo>
                  <a:lnTo>
                    <a:pt x="879753" y="1759507"/>
                  </a:lnTo>
                  <a:close/>
                </a:path>
              </a:pathLst>
            </a:custGeom>
            <a:solidFill>
              <a:srgbClr val="F7D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633679" y="6391991"/>
              <a:ext cx="1781175" cy="1778000"/>
            </a:xfrm>
            <a:custGeom>
              <a:avLst/>
              <a:gdLst/>
              <a:ahLst/>
              <a:cxnLst/>
              <a:rect l="l" t="t" r="r" b="b"/>
              <a:pathLst>
                <a:path w="1781175" h="1778000">
                  <a:moveTo>
                    <a:pt x="1035051" y="1765299"/>
                  </a:moveTo>
                  <a:lnTo>
                    <a:pt x="746124" y="1765299"/>
                  </a:lnTo>
                  <a:lnTo>
                    <a:pt x="609084" y="1727199"/>
                  </a:lnTo>
                  <a:lnTo>
                    <a:pt x="522753" y="1701799"/>
                  </a:lnTo>
                  <a:lnTo>
                    <a:pt x="481301" y="1676399"/>
                  </a:lnTo>
                  <a:lnTo>
                    <a:pt x="441080" y="1650999"/>
                  </a:lnTo>
                  <a:lnTo>
                    <a:pt x="402160" y="1625599"/>
                  </a:lnTo>
                  <a:lnTo>
                    <a:pt x="364608" y="1600199"/>
                  </a:lnTo>
                  <a:lnTo>
                    <a:pt x="328491" y="1574799"/>
                  </a:lnTo>
                  <a:lnTo>
                    <a:pt x="293879" y="1549399"/>
                  </a:lnTo>
                  <a:lnTo>
                    <a:pt x="260838" y="1511299"/>
                  </a:lnTo>
                  <a:lnTo>
                    <a:pt x="229437" y="1485899"/>
                  </a:lnTo>
                  <a:lnTo>
                    <a:pt x="199743" y="1447799"/>
                  </a:lnTo>
                  <a:lnTo>
                    <a:pt x="171824" y="1409699"/>
                  </a:lnTo>
                  <a:lnTo>
                    <a:pt x="145749" y="1371599"/>
                  </a:lnTo>
                  <a:lnTo>
                    <a:pt x="121586" y="1333499"/>
                  </a:lnTo>
                  <a:lnTo>
                    <a:pt x="99401" y="1295399"/>
                  </a:lnTo>
                  <a:lnTo>
                    <a:pt x="79263" y="1257299"/>
                  </a:lnTo>
                  <a:lnTo>
                    <a:pt x="61240" y="1206499"/>
                  </a:lnTo>
                  <a:lnTo>
                    <a:pt x="45400" y="1168399"/>
                  </a:lnTo>
                  <a:lnTo>
                    <a:pt x="31811" y="1117599"/>
                  </a:lnTo>
                  <a:lnTo>
                    <a:pt x="20540" y="1079499"/>
                  </a:lnTo>
                  <a:lnTo>
                    <a:pt x="11655" y="1028699"/>
                  </a:lnTo>
                  <a:lnTo>
                    <a:pt x="5225" y="977899"/>
                  </a:lnTo>
                  <a:lnTo>
                    <a:pt x="1317" y="927099"/>
                  </a:lnTo>
                  <a:lnTo>
                    <a:pt x="0" y="888999"/>
                  </a:lnTo>
                  <a:lnTo>
                    <a:pt x="1317" y="838199"/>
                  </a:lnTo>
                  <a:lnTo>
                    <a:pt x="5225" y="787399"/>
                  </a:lnTo>
                  <a:lnTo>
                    <a:pt x="11655" y="736599"/>
                  </a:lnTo>
                  <a:lnTo>
                    <a:pt x="20540" y="698499"/>
                  </a:lnTo>
                  <a:lnTo>
                    <a:pt x="31811" y="647699"/>
                  </a:lnTo>
                  <a:lnTo>
                    <a:pt x="45400" y="596899"/>
                  </a:lnTo>
                  <a:lnTo>
                    <a:pt x="61240" y="558799"/>
                  </a:lnTo>
                  <a:lnTo>
                    <a:pt x="79263" y="520699"/>
                  </a:lnTo>
                  <a:lnTo>
                    <a:pt x="99401" y="469899"/>
                  </a:lnTo>
                  <a:lnTo>
                    <a:pt x="121586" y="431799"/>
                  </a:lnTo>
                  <a:lnTo>
                    <a:pt x="145749" y="393699"/>
                  </a:lnTo>
                  <a:lnTo>
                    <a:pt x="171824" y="355599"/>
                  </a:lnTo>
                  <a:lnTo>
                    <a:pt x="199743" y="317499"/>
                  </a:lnTo>
                  <a:lnTo>
                    <a:pt x="229437" y="292099"/>
                  </a:lnTo>
                  <a:lnTo>
                    <a:pt x="260838" y="253999"/>
                  </a:lnTo>
                  <a:lnTo>
                    <a:pt x="293879" y="228599"/>
                  </a:lnTo>
                  <a:lnTo>
                    <a:pt x="328491" y="190499"/>
                  </a:lnTo>
                  <a:lnTo>
                    <a:pt x="364608" y="165099"/>
                  </a:lnTo>
                  <a:lnTo>
                    <a:pt x="402160" y="139699"/>
                  </a:lnTo>
                  <a:lnTo>
                    <a:pt x="441080" y="114299"/>
                  </a:lnTo>
                  <a:lnTo>
                    <a:pt x="481301" y="88899"/>
                  </a:lnTo>
                  <a:lnTo>
                    <a:pt x="522753" y="76199"/>
                  </a:lnTo>
                  <a:lnTo>
                    <a:pt x="565370" y="50799"/>
                  </a:lnTo>
                  <a:lnTo>
                    <a:pt x="609084" y="38099"/>
                  </a:lnTo>
                  <a:lnTo>
                    <a:pt x="746124" y="0"/>
                  </a:lnTo>
                  <a:lnTo>
                    <a:pt x="1035051" y="0"/>
                  </a:lnTo>
                  <a:lnTo>
                    <a:pt x="1081647" y="12699"/>
                  </a:lnTo>
                  <a:lnTo>
                    <a:pt x="843007" y="12699"/>
                  </a:lnTo>
                  <a:lnTo>
                    <a:pt x="796085" y="25399"/>
                  </a:lnTo>
                  <a:lnTo>
                    <a:pt x="749890" y="25399"/>
                  </a:lnTo>
                  <a:lnTo>
                    <a:pt x="616330" y="63499"/>
                  </a:lnTo>
                  <a:lnTo>
                    <a:pt x="532148" y="88899"/>
                  </a:lnTo>
                  <a:lnTo>
                    <a:pt x="491715" y="114299"/>
                  </a:lnTo>
                  <a:lnTo>
                    <a:pt x="452476" y="139699"/>
                  </a:lnTo>
                  <a:lnTo>
                    <a:pt x="414500" y="152399"/>
                  </a:lnTo>
                  <a:lnTo>
                    <a:pt x="377852" y="177799"/>
                  </a:lnTo>
                  <a:lnTo>
                    <a:pt x="342599" y="215899"/>
                  </a:lnTo>
                  <a:lnTo>
                    <a:pt x="308809" y="241299"/>
                  </a:lnTo>
                  <a:lnTo>
                    <a:pt x="276548" y="266699"/>
                  </a:lnTo>
                  <a:lnTo>
                    <a:pt x="245883" y="304799"/>
                  </a:lnTo>
                  <a:lnTo>
                    <a:pt x="216882" y="330199"/>
                  </a:lnTo>
                  <a:lnTo>
                    <a:pt x="189610" y="368299"/>
                  </a:lnTo>
                  <a:lnTo>
                    <a:pt x="164136" y="406399"/>
                  </a:lnTo>
                  <a:lnTo>
                    <a:pt x="140526" y="444499"/>
                  </a:lnTo>
                  <a:lnTo>
                    <a:pt x="118846" y="482599"/>
                  </a:lnTo>
                  <a:lnTo>
                    <a:pt x="99165" y="520699"/>
                  </a:lnTo>
                  <a:lnTo>
                    <a:pt x="81548" y="571499"/>
                  </a:lnTo>
                  <a:lnTo>
                    <a:pt x="66063" y="609599"/>
                  </a:lnTo>
                  <a:lnTo>
                    <a:pt x="52777" y="647699"/>
                  </a:lnTo>
                  <a:lnTo>
                    <a:pt x="41756" y="698499"/>
                  </a:lnTo>
                  <a:lnTo>
                    <a:pt x="33068" y="749299"/>
                  </a:lnTo>
                  <a:lnTo>
                    <a:pt x="26780" y="787399"/>
                  </a:lnTo>
                  <a:lnTo>
                    <a:pt x="22957" y="838199"/>
                  </a:lnTo>
                  <a:lnTo>
                    <a:pt x="21668" y="888999"/>
                  </a:lnTo>
                  <a:lnTo>
                    <a:pt x="22957" y="927099"/>
                  </a:lnTo>
                  <a:lnTo>
                    <a:pt x="26780" y="977899"/>
                  </a:lnTo>
                  <a:lnTo>
                    <a:pt x="33068" y="1028699"/>
                  </a:lnTo>
                  <a:lnTo>
                    <a:pt x="41756" y="1066799"/>
                  </a:lnTo>
                  <a:lnTo>
                    <a:pt x="52777" y="1117599"/>
                  </a:lnTo>
                  <a:lnTo>
                    <a:pt x="66063" y="1155699"/>
                  </a:lnTo>
                  <a:lnTo>
                    <a:pt x="81548" y="1206499"/>
                  </a:lnTo>
                  <a:lnTo>
                    <a:pt x="99165" y="1244599"/>
                  </a:lnTo>
                  <a:lnTo>
                    <a:pt x="118846" y="1282699"/>
                  </a:lnTo>
                  <a:lnTo>
                    <a:pt x="140526" y="1320799"/>
                  </a:lnTo>
                  <a:lnTo>
                    <a:pt x="164136" y="1358899"/>
                  </a:lnTo>
                  <a:lnTo>
                    <a:pt x="189610" y="1396999"/>
                  </a:lnTo>
                  <a:lnTo>
                    <a:pt x="216882" y="1435099"/>
                  </a:lnTo>
                  <a:lnTo>
                    <a:pt x="245883" y="1460499"/>
                  </a:lnTo>
                  <a:lnTo>
                    <a:pt x="276548" y="1498599"/>
                  </a:lnTo>
                  <a:lnTo>
                    <a:pt x="308809" y="1523999"/>
                  </a:lnTo>
                  <a:lnTo>
                    <a:pt x="342599" y="1562099"/>
                  </a:lnTo>
                  <a:lnTo>
                    <a:pt x="377852" y="1587499"/>
                  </a:lnTo>
                  <a:lnTo>
                    <a:pt x="414500" y="1612899"/>
                  </a:lnTo>
                  <a:lnTo>
                    <a:pt x="452476" y="1638299"/>
                  </a:lnTo>
                  <a:lnTo>
                    <a:pt x="491715" y="1650999"/>
                  </a:lnTo>
                  <a:lnTo>
                    <a:pt x="532148" y="1676399"/>
                  </a:lnTo>
                  <a:lnTo>
                    <a:pt x="573708" y="1689099"/>
                  </a:lnTo>
                  <a:lnTo>
                    <a:pt x="616330" y="1714499"/>
                  </a:lnTo>
                  <a:lnTo>
                    <a:pt x="659945" y="1727199"/>
                  </a:lnTo>
                  <a:lnTo>
                    <a:pt x="704488" y="1727199"/>
                  </a:lnTo>
                  <a:lnTo>
                    <a:pt x="796085" y="1752599"/>
                  </a:lnTo>
                  <a:lnTo>
                    <a:pt x="1081647" y="1752599"/>
                  </a:lnTo>
                  <a:lnTo>
                    <a:pt x="1035051" y="1765299"/>
                  </a:lnTo>
                  <a:close/>
                </a:path>
                <a:path w="1781175" h="1778000">
                  <a:moveTo>
                    <a:pt x="1081647" y="1752599"/>
                  </a:moveTo>
                  <a:lnTo>
                    <a:pt x="985090" y="1752599"/>
                  </a:lnTo>
                  <a:lnTo>
                    <a:pt x="1076688" y="1727199"/>
                  </a:lnTo>
                  <a:lnTo>
                    <a:pt x="1121230" y="1727199"/>
                  </a:lnTo>
                  <a:lnTo>
                    <a:pt x="1164845" y="1714499"/>
                  </a:lnTo>
                  <a:lnTo>
                    <a:pt x="1207467" y="1689099"/>
                  </a:lnTo>
                  <a:lnTo>
                    <a:pt x="1249028" y="1676399"/>
                  </a:lnTo>
                  <a:lnTo>
                    <a:pt x="1289461" y="1650999"/>
                  </a:lnTo>
                  <a:lnTo>
                    <a:pt x="1328699" y="1638299"/>
                  </a:lnTo>
                  <a:lnTo>
                    <a:pt x="1366676" y="1612899"/>
                  </a:lnTo>
                  <a:lnTo>
                    <a:pt x="1403324" y="1587499"/>
                  </a:lnTo>
                  <a:lnTo>
                    <a:pt x="1438576" y="1562099"/>
                  </a:lnTo>
                  <a:lnTo>
                    <a:pt x="1472367" y="1523999"/>
                  </a:lnTo>
                  <a:lnTo>
                    <a:pt x="1504628" y="1498599"/>
                  </a:lnTo>
                  <a:lnTo>
                    <a:pt x="1535292" y="1460499"/>
                  </a:lnTo>
                  <a:lnTo>
                    <a:pt x="1564294" y="1435099"/>
                  </a:lnTo>
                  <a:lnTo>
                    <a:pt x="1591565" y="1396999"/>
                  </a:lnTo>
                  <a:lnTo>
                    <a:pt x="1617039" y="1358899"/>
                  </a:lnTo>
                  <a:lnTo>
                    <a:pt x="1640649" y="1320799"/>
                  </a:lnTo>
                  <a:lnTo>
                    <a:pt x="1662329" y="1282699"/>
                  </a:lnTo>
                  <a:lnTo>
                    <a:pt x="1682010" y="1244599"/>
                  </a:lnTo>
                  <a:lnTo>
                    <a:pt x="1699627" y="1206499"/>
                  </a:lnTo>
                  <a:lnTo>
                    <a:pt x="1715112" y="1155699"/>
                  </a:lnTo>
                  <a:lnTo>
                    <a:pt x="1728398" y="1117599"/>
                  </a:lnTo>
                  <a:lnTo>
                    <a:pt x="1739419" y="1066799"/>
                  </a:lnTo>
                  <a:lnTo>
                    <a:pt x="1748107" y="1028699"/>
                  </a:lnTo>
                  <a:lnTo>
                    <a:pt x="1754396" y="977899"/>
                  </a:lnTo>
                  <a:lnTo>
                    <a:pt x="1758218" y="927099"/>
                  </a:lnTo>
                  <a:lnTo>
                    <a:pt x="1759507" y="888999"/>
                  </a:lnTo>
                  <a:lnTo>
                    <a:pt x="1758218" y="838199"/>
                  </a:lnTo>
                  <a:lnTo>
                    <a:pt x="1754396" y="787399"/>
                  </a:lnTo>
                  <a:lnTo>
                    <a:pt x="1748107" y="749299"/>
                  </a:lnTo>
                  <a:lnTo>
                    <a:pt x="1739419" y="698499"/>
                  </a:lnTo>
                  <a:lnTo>
                    <a:pt x="1728398" y="647699"/>
                  </a:lnTo>
                  <a:lnTo>
                    <a:pt x="1715112" y="609599"/>
                  </a:lnTo>
                  <a:lnTo>
                    <a:pt x="1699627" y="571499"/>
                  </a:lnTo>
                  <a:lnTo>
                    <a:pt x="1682010" y="520699"/>
                  </a:lnTo>
                  <a:lnTo>
                    <a:pt x="1662329" y="482599"/>
                  </a:lnTo>
                  <a:lnTo>
                    <a:pt x="1640649" y="444499"/>
                  </a:lnTo>
                  <a:lnTo>
                    <a:pt x="1617039" y="406399"/>
                  </a:lnTo>
                  <a:lnTo>
                    <a:pt x="1591565" y="368299"/>
                  </a:lnTo>
                  <a:lnTo>
                    <a:pt x="1564294" y="330199"/>
                  </a:lnTo>
                  <a:lnTo>
                    <a:pt x="1535292" y="304799"/>
                  </a:lnTo>
                  <a:lnTo>
                    <a:pt x="1504628" y="266699"/>
                  </a:lnTo>
                  <a:lnTo>
                    <a:pt x="1472367" y="241299"/>
                  </a:lnTo>
                  <a:lnTo>
                    <a:pt x="1438576" y="215899"/>
                  </a:lnTo>
                  <a:lnTo>
                    <a:pt x="1403324" y="177799"/>
                  </a:lnTo>
                  <a:lnTo>
                    <a:pt x="1366676" y="152399"/>
                  </a:lnTo>
                  <a:lnTo>
                    <a:pt x="1328699" y="139699"/>
                  </a:lnTo>
                  <a:lnTo>
                    <a:pt x="1289461" y="114299"/>
                  </a:lnTo>
                  <a:lnTo>
                    <a:pt x="1249028" y="88899"/>
                  </a:lnTo>
                  <a:lnTo>
                    <a:pt x="1164845" y="63499"/>
                  </a:lnTo>
                  <a:lnTo>
                    <a:pt x="1031285" y="25399"/>
                  </a:lnTo>
                  <a:lnTo>
                    <a:pt x="985090" y="25399"/>
                  </a:lnTo>
                  <a:lnTo>
                    <a:pt x="938168" y="12699"/>
                  </a:lnTo>
                  <a:lnTo>
                    <a:pt x="1081647" y="12699"/>
                  </a:lnTo>
                  <a:lnTo>
                    <a:pt x="1215805" y="50799"/>
                  </a:lnTo>
                  <a:lnTo>
                    <a:pt x="1258422" y="76199"/>
                  </a:lnTo>
                  <a:lnTo>
                    <a:pt x="1299875" y="88899"/>
                  </a:lnTo>
                  <a:lnTo>
                    <a:pt x="1340095" y="114299"/>
                  </a:lnTo>
                  <a:lnTo>
                    <a:pt x="1379015" y="139699"/>
                  </a:lnTo>
                  <a:lnTo>
                    <a:pt x="1416568" y="165099"/>
                  </a:lnTo>
                  <a:lnTo>
                    <a:pt x="1452684" y="190499"/>
                  </a:lnTo>
                  <a:lnTo>
                    <a:pt x="1487297" y="228599"/>
                  </a:lnTo>
                  <a:lnTo>
                    <a:pt x="1520337" y="253999"/>
                  </a:lnTo>
                  <a:lnTo>
                    <a:pt x="1551739" y="292099"/>
                  </a:lnTo>
                  <a:lnTo>
                    <a:pt x="1581432" y="317499"/>
                  </a:lnTo>
                  <a:lnTo>
                    <a:pt x="1609351" y="355599"/>
                  </a:lnTo>
                  <a:lnTo>
                    <a:pt x="1635426" y="393699"/>
                  </a:lnTo>
                  <a:lnTo>
                    <a:pt x="1659590" y="431799"/>
                  </a:lnTo>
                  <a:lnTo>
                    <a:pt x="1681774" y="469899"/>
                  </a:lnTo>
                  <a:lnTo>
                    <a:pt x="1701912" y="520699"/>
                  </a:lnTo>
                  <a:lnTo>
                    <a:pt x="1719935" y="558799"/>
                  </a:lnTo>
                  <a:lnTo>
                    <a:pt x="1735775" y="596899"/>
                  </a:lnTo>
                  <a:lnTo>
                    <a:pt x="1749365" y="647699"/>
                  </a:lnTo>
                  <a:lnTo>
                    <a:pt x="1760636" y="698499"/>
                  </a:lnTo>
                  <a:lnTo>
                    <a:pt x="1769520" y="736599"/>
                  </a:lnTo>
                  <a:lnTo>
                    <a:pt x="1775950" y="787399"/>
                  </a:lnTo>
                  <a:lnTo>
                    <a:pt x="1779858" y="838199"/>
                  </a:lnTo>
                  <a:lnTo>
                    <a:pt x="1781176" y="888999"/>
                  </a:lnTo>
                  <a:lnTo>
                    <a:pt x="1779858" y="927099"/>
                  </a:lnTo>
                  <a:lnTo>
                    <a:pt x="1775950" y="977899"/>
                  </a:lnTo>
                  <a:lnTo>
                    <a:pt x="1769520" y="1028699"/>
                  </a:lnTo>
                  <a:lnTo>
                    <a:pt x="1760636" y="1079499"/>
                  </a:lnTo>
                  <a:lnTo>
                    <a:pt x="1749365" y="1117599"/>
                  </a:lnTo>
                  <a:lnTo>
                    <a:pt x="1735775" y="1168399"/>
                  </a:lnTo>
                  <a:lnTo>
                    <a:pt x="1719935" y="1206499"/>
                  </a:lnTo>
                  <a:lnTo>
                    <a:pt x="1701912" y="1257299"/>
                  </a:lnTo>
                  <a:lnTo>
                    <a:pt x="1681774" y="1295399"/>
                  </a:lnTo>
                  <a:lnTo>
                    <a:pt x="1659590" y="1333499"/>
                  </a:lnTo>
                  <a:lnTo>
                    <a:pt x="1635426" y="1371599"/>
                  </a:lnTo>
                  <a:lnTo>
                    <a:pt x="1609351" y="1409699"/>
                  </a:lnTo>
                  <a:lnTo>
                    <a:pt x="1581432" y="1447799"/>
                  </a:lnTo>
                  <a:lnTo>
                    <a:pt x="1551739" y="1485899"/>
                  </a:lnTo>
                  <a:lnTo>
                    <a:pt x="1520337" y="1511299"/>
                  </a:lnTo>
                  <a:lnTo>
                    <a:pt x="1487297" y="1549399"/>
                  </a:lnTo>
                  <a:lnTo>
                    <a:pt x="1452684" y="1574799"/>
                  </a:lnTo>
                  <a:lnTo>
                    <a:pt x="1416568" y="1600199"/>
                  </a:lnTo>
                  <a:lnTo>
                    <a:pt x="1379015" y="1625599"/>
                  </a:lnTo>
                  <a:lnTo>
                    <a:pt x="1340095" y="1650999"/>
                  </a:lnTo>
                  <a:lnTo>
                    <a:pt x="1299875" y="1676399"/>
                  </a:lnTo>
                  <a:lnTo>
                    <a:pt x="1258422" y="1701799"/>
                  </a:lnTo>
                  <a:lnTo>
                    <a:pt x="1172091" y="1727199"/>
                  </a:lnTo>
                  <a:lnTo>
                    <a:pt x="1081647" y="1752599"/>
                  </a:lnTo>
                  <a:close/>
                </a:path>
                <a:path w="1781175" h="1778000">
                  <a:moveTo>
                    <a:pt x="600158" y="596899"/>
                  </a:moveTo>
                  <a:lnTo>
                    <a:pt x="556956" y="596899"/>
                  </a:lnTo>
                  <a:lnTo>
                    <a:pt x="539011" y="584199"/>
                  </a:lnTo>
                  <a:lnTo>
                    <a:pt x="526755" y="571499"/>
                  </a:lnTo>
                  <a:lnTo>
                    <a:pt x="522218" y="546099"/>
                  </a:lnTo>
                  <a:lnTo>
                    <a:pt x="526755" y="520699"/>
                  </a:lnTo>
                  <a:lnTo>
                    <a:pt x="539011" y="507999"/>
                  </a:lnTo>
                  <a:lnTo>
                    <a:pt x="556956" y="495299"/>
                  </a:lnTo>
                  <a:lnTo>
                    <a:pt x="600158" y="495299"/>
                  </a:lnTo>
                  <a:lnTo>
                    <a:pt x="618102" y="507999"/>
                  </a:lnTo>
                  <a:lnTo>
                    <a:pt x="630359" y="520699"/>
                  </a:lnTo>
                  <a:lnTo>
                    <a:pt x="634896" y="546099"/>
                  </a:lnTo>
                  <a:lnTo>
                    <a:pt x="630359" y="571499"/>
                  </a:lnTo>
                  <a:lnTo>
                    <a:pt x="618102" y="584199"/>
                  </a:lnTo>
                  <a:lnTo>
                    <a:pt x="600158" y="596899"/>
                  </a:lnTo>
                  <a:close/>
                </a:path>
                <a:path w="1781175" h="1778000">
                  <a:moveTo>
                    <a:pt x="1224220" y="596899"/>
                  </a:moveTo>
                  <a:lnTo>
                    <a:pt x="1181017" y="596899"/>
                  </a:lnTo>
                  <a:lnTo>
                    <a:pt x="1163073" y="584199"/>
                  </a:lnTo>
                  <a:lnTo>
                    <a:pt x="1150816" y="571499"/>
                  </a:lnTo>
                  <a:lnTo>
                    <a:pt x="1146280" y="546099"/>
                  </a:lnTo>
                  <a:lnTo>
                    <a:pt x="1150816" y="520699"/>
                  </a:lnTo>
                  <a:lnTo>
                    <a:pt x="1163073" y="507999"/>
                  </a:lnTo>
                  <a:lnTo>
                    <a:pt x="1181017" y="495299"/>
                  </a:lnTo>
                  <a:lnTo>
                    <a:pt x="1224220" y="495299"/>
                  </a:lnTo>
                  <a:lnTo>
                    <a:pt x="1242164" y="507999"/>
                  </a:lnTo>
                  <a:lnTo>
                    <a:pt x="1254420" y="520699"/>
                  </a:lnTo>
                  <a:lnTo>
                    <a:pt x="1258957" y="546099"/>
                  </a:lnTo>
                  <a:lnTo>
                    <a:pt x="1254420" y="571499"/>
                  </a:lnTo>
                  <a:lnTo>
                    <a:pt x="1242164" y="584199"/>
                  </a:lnTo>
                  <a:lnTo>
                    <a:pt x="1224220" y="596899"/>
                  </a:lnTo>
                  <a:close/>
                </a:path>
                <a:path w="1781175" h="1778000">
                  <a:moveTo>
                    <a:pt x="937888" y="1396999"/>
                  </a:moveTo>
                  <a:lnTo>
                    <a:pt x="843288" y="1396999"/>
                  </a:lnTo>
                  <a:lnTo>
                    <a:pt x="797046" y="1384299"/>
                  </a:lnTo>
                  <a:lnTo>
                    <a:pt x="708327" y="1358899"/>
                  </a:lnTo>
                  <a:lnTo>
                    <a:pt x="666146" y="1346199"/>
                  </a:lnTo>
                  <a:lnTo>
                    <a:pt x="625615" y="1333499"/>
                  </a:lnTo>
                  <a:lnTo>
                    <a:pt x="586881" y="1308099"/>
                  </a:lnTo>
                  <a:lnTo>
                    <a:pt x="550093" y="1282699"/>
                  </a:lnTo>
                  <a:lnTo>
                    <a:pt x="515397" y="1257299"/>
                  </a:lnTo>
                  <a:lnTo>
                    <a:pt x="482943" y="1219199"/>
                  </a:lnTo>
                  <a:lnTo>
                    <a:pt x="452878" y="1193799"/>
                  </a:lnTo>
                  <a:lnTo>
                    <a:pt x="425350" y="1155699"/>
                  </a:lnTo>
                  <a:lnTo>
                    <a:pt x="400506" y="1117599"/>
                  </a:lnTo>
                  <a:lnTo>
                    <a:pt x="378495" y="1079499"/>
                  </a:lnTo>
                  <a:lnTo>
                    <a:pt x="359465" y="1041399"/>
                  </a:lnTo>
                  <a:lnTo>
                    <a:pt x="343563" y="1003299"/>
                  </a:lnTo>
                  <a:lnTo>
                    <a:pt x="330937" y="952499"/>
                  </a:lnTo>
                  <a:lnTo>
                    <a:pt x="321736" y="914399"/>
                  </a:lnTo>
                  <a:lnTo>
                    <a:pt x="316107" y="863599"/>
                  </a:lnTo>
                  <a:lnTo>
                    <a:pt x="314197" y="812799"/>
                  </a:lnTo>
                  <a:lnTo>
                    <a:pt x="335866" y="812799"/>
                  </a:lnTo>
                  <a:lnTo>
                    <a:pt x="337909" y="863599"/>
                  </a:lnTo>
                  <a:lnTo>
                    <a:pt x="343924" y="914399"/>
                  </a:lnTo>
                  <a:lnTo>
                    <a:pt x="353744" y="952499"/>
                  </a:lnTo>
                  <a:lnTo>
                    <a:pt x="367200" y="1003299"/>
                  </a:lnTo>
                  <a:lnTo>
                    <a:pt x="384123" y="1041399"/>
                  </a:lnTo>
                  <a:lnTo>
                    <a:pt x="404343" y="1079499"/>
                  </a:lnTo>
                  <a:lnTo>
                    <a:pt x="427693" y="1117599"/>
                  </a:lnTo>
                  <a:lnTo>
                    <a:pt x="454004" y="1155699"/>
                  </a:lnTo>
                  <a:lnTo>
                    <a:pt x="483107" y="1193799"/>
                  </a:lnTo>
                  <a:lnTo>
                    <a:pt x="514834" y="1219199"/>
                  </a:lnTo>
                  <a:lnTo>
                    <a:pt x="549015" y="1257299"/>
                  </a:lnTo>
                  <a:lnTo>
                    <a:pt x="585482" y="1282699"/>
                  </a:lnTo>
                  <a:lnTo>
                    <a:pt x="624066" y="1308099"/>
                  </a:lnTo>
                  <a:lnTo>
                    <a:pt x="664599" y="1320799"/>
                  </a:lnTo>
                  <a:lnTo>
                    <a:pt x="706912" y="1346199"/>
                  </a:lnTo>
                  <a:lnTo>
                    <a:pt x="750836" y="1358899"/>
                  </a:lnTo>
                  <a:lnTo>
                    <a:pt x="796202" y="1358899"/>
                  </a:lnTo>
                  <a:lnTo>
                    <a:pt x="842842" y="1371599"/>
                  </a:lnTo>
                  <a:lnTo>
                    <a:pt x="1029166" y="1371599"/>
                  </a:lnTo>
                  <a:lnTo>
                    <a:pt x="937888" y="1396999"/>
                  </a:lnTo>
                  <a:close/>
                </a:path>
                <a:path w="1781175" h="1778000">
                  <a:moveTo>
                    <a:pt x="1029166" y="1371599"/>
                  </a:moveTo>
                  <a:lnTo>
                    <a:pt x="938333" y="1371599"/>
                  </a:lnTo>
                  <a:lnTo>
                    <a:pt x="984973" y="1358899"/>
                  </a:lnTo>
                  <a:lnTo>
                    <a:pt x="1030340" y="1358899"/>
                  </a:lnTo>
                  <a:lnTo>
                    <a:pt x="1074264" y="1346199"/>
                  </a:lnTo>
                  <a:lnTo>
                    <a:pt x="1116576" y="1320799"/>
                  </a:lnTo>
                  <a:lnTo>
                    <a:pt x="1157109" y="1308099"/>
                  </a:lnTo>
                  <a:lnTo>
                    <a:pt x="1195694" y="1282699"/>
                  </a:lnTo>
                  <a:lnTo>
                    <a:pt x="1232161" y="1257299"/>
                  </a:lnTo>
                  <a:lnTo>
                    <a:pt x="1266342" y="1219199"/>
                  </a:lnTo>
                  <a:lnTo>
                    <a:pt x="1298068" y="1193799"/>
                  </a:lnTo>
                  <a:lnTo>
                    <a:pt x="1327171" y="1155699"/>
                  </a:lnTo>
                  <a:lnTo>
                    <a:pt x="1353482" y="1117599"/>
                  </a:lnTo>
                  <a:lnTo>
                    <a:pt x="1376832" y="1079499"/>
                  </a:lnTo>
                  <a:lnTo>
                    <a:pt x="1397053" y="1041399"/>
                  </a:lnTo>
                  <a:lnTo>
                    <a:pt x="1413975" y="1003299"/>
                  </a:lnTo>
                  <a:lnTo>
                    <a:pt x="1427431" y="952499"/>
                  </a:lnTo>
                  <a:lnTo>
                    <a:pt x="1437251" y="914399"/>
                  </a:lnTo>
                  <a:lnTo>
                    <a:pt x="1443266" y="863599"/>
                  </a:lnTo>
                  <a:lnTo>
                    <a:pt x="1445309" y="812799"/>
                  </a:lnTo>
                  <a:lnTo>
                    <a:pt x="1466978" y="812799"/>
                  </a:lnTo>
                  <a:lnTo>
                    <a:pt x="1465069" y="863599"/>
                  </a:lnTo>
                  <a:lnTo>
                    <a:pt x="1459439" y="914399"/>
                  </a:lnTo>
                  <a:lnTo>
                    <a:pt x="1450238" y="952499"/>
                  </a:lnTo>
                  <a:lnTo>
                    <a:pt x="1437612" y="1003299"/>
                  </a:lnTo>
                  <a:lnTo>
                    <a:pt x="1421710" y="1041399"/>
                  </a:lnTo>
                  <a:lnTo>
                    <a:pt x="1402680" y="1079499"/>
                  </a:lnTo>
                  <a:lnTo>
                    <a:pt x="1380669" y="1117599"/>
                  </a:lnTo>
                  <a:lnTo>
                    <a:pt x="1355826" y="1155699"/>
                  </a:lnTo>
                  <a:lnTo>
                    <a:pt x="1328297" y="1193799"/>
                  </a:lnTo>
                  <a:lnTo>
                    <a:pt x="1298232" y="1219199"/>
                  </a:lnTo>
                  <a:lnTo>
                    <a:pt x="1265778" y="1257299"/>
                  </a:lnTo>
                  <a:lnTo>
                    <a:pt x="1231083" y="1282699"/>
                  </a:lnTo>
                  <a:lnTo>
                    <a:pt x="1194294" y="1308099"/>
                  </a:lnTo>
                  <a:lnTo>
                    <a:pt x="1155560" y="1333499"/>
                  </a:lnTo>
                  <a:lnTo>
                    <a:pt x="1115029" y="1346199"/>
                  </a:lnTo>
                  <a:lnTo>
                    <a:pt x="1072848" y="1358899"/>
                  </a:lnTo>
                  <a:lnTo>
                    <a:pt x="1029166" y="1371599"/>
                  </a:lnTo>
                  <a:close/>
                </a:path>
                <a:path w="1781175" h="1778000">
                  <a:moveTo>
                    <a:pt x="939454" y="1777999"/>
                  </a:moveTo>
                  <a:lnTo>
                    <a:pt x="841721" y="1777999"/>
                  </a:lnTo>
                  <a:lnTo>
                    <a:pt x="793544" y="1765299"/>
                  </a:lnTo>
                  <a:lnTo>
                    <a:pt x="987631" y="1765299"/>
                  </a:lnTo>
                  <a:lnTo>
                    <a:pt x="939454" y="1777999"/>
                  </a:lnTo>
                  <a:close/>
                </a:path>
              </a:pathLst>
            </a:custGeom>
            <a:solidFill>
              <a:srgbClr val="3632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0"/>
                </a:lnTo>
                <a:lnTo>
                  <a:pt x="0" y="77032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46" name="object 46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6667" y="2945528"/>
            <a:ext cx="4568190" cy="9347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950" b="1">
                <a:solidFill>
                  <a:srgbClr val="5E5899"/>
                </a:solidFill>
                <a:latin typeface="Courier New"/>
                <a:cs typeface="Courier New"/>
              </a:rPr>
              <a:t>That's</a:t>
            </a:r>
            <a:r>
              <a:rPr dirty="0" sz="5950" spc="-70" b="1">
                <a:solidFill>
                  <a:srgbClr val="5E5899"/>
                </a:solidFill>
                <a:latin typeface="Courier New"/>
                <a:cs typeface="Courier New"/>
              </a:rPr>
              <a:t> </a:t>
            </a:r>
            <a:r>
              <a:rPr dirty="0" sz="5950" b="1">
                <a:solidFill>
                  <a:srgbClr val="5E5899"/>
                </a:solidFill>
                <a:latin typeface="Courier New"/>
                <a:cs typeface="Courier New"/>
              </a:rPr>
              <a:t>It.</a:t>
            </a:r>
            <a:endParaRPr sz="5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3280" y="6263398"/>
            <a:ext cx="52190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509">
                <a:solidFill>
                  <a:srgbClr val="363252"/>
                </a:solidFill>
                <a:latin typeface="Trebuchet MS"/>
                <a:cs typeface="Trebuchet MS"/>
              </a:rPr>
              <a:t>Thank</a:t>
            </a:r>
            <a:r>
              <a:rPr dirty="0" sz="8000" spc="-335">
                <a:solidFill>
                  <a:srgbClr val="363252"/>
                </a:solidFill>
                <a:latin typeface="Trebuchet MS"/>
                <a:cs typeface="Trebuchet MS"/>
              </a:rPr>
              <a:t> </a:t>
            </a:r>
            <a:r>
              <a:rPr dirty="0" sz="8000" spc="430">
                <a:solidFill>
                  <a:srgbClr val="363252"/>
                </a:solidFill>
                <a:latin typeface="Trebuchet MS"/>
                <a:cs typeface="Trebuchet MS"/>
              </a:rPr>
              <a:t>You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72434" y="1262012"/>
            <a:ext cx="8926195" cy="7116445"/>
            <a:chOff x="7872434" y="1262012"/>
            <a:chExt cx="8926195" cy="7116445"/>
          </a:xfrm>
        </p:grpSpPr>
        <p:sp>
          <p:nvSpPr>
            <p:cNvPr id="5" name="object 5"/>
            <p:cNvSpPr/>
            <p:nvPr/>
          </p:nvSpPr>
          <p:spPr>
            <a:xfrm>
              <a:off x="7883269" y="6611278"/>
              <a:ext cx="1759585" cy="1759585"/>
            </a:xfrm>
            <a:custGeom>
              <a:avLst/>
              <a:gdLst/>
              <a:ahLst/>
              <a:cxnLst/>
              <a:rect l="l" t="t" r="r" b="b"/>
              <a:pathLst>
                <a:path w="1759584" h="1759584">
                  <a:moveTo>
                    <a:pt x="879753" y="1759507"/>
                  </a:moveTo>
                  <a:lnTo>
                    <a:pt x="831530" y="1758204"/>
                  </a:lnTo>
                  <a:lnTo>
                    <a:pt x="783980" y="1754339"/>
                  </a:lnTo>
                  <a:lnTo>
                    <a:pt x="737172" y="1747979"/>
                  </a:lnTo>
                  <a:lnTo>
                    <a:pt x="691174" y="1739193"/>
                  </a:lnTo>
                  <a:lnTo>
                    <a:pt x="646051" y="1728047"/>
                  </a:lnTo>
                  <a:lnTo>
                    <a:pt x="601872" y="1714609"/>
                  </a:lnTo>
                  <a:lnTo>
                    <a:pt x="558705" y="1698947"/>
                  </a:lnTo>
                  <a:lnTo>
                    <a:pt x="516616" y="1681127"/>
                  </a:lnTo>
                  <a:lnTo>
                    <a:pt x="475673" y="1661217"/>
                  </a:lnTo>
                  <a:lnTo>
                    <a:pt x="435944" y="1639285"/>
                  </a:lnTo>
                  <a:lnTo>
                    <a:pt x="397495" y="1615398"/>
                  </a:lnTo>
                  <a:lnTo>
                    <a:pt x="360395" y="1589623"/>
                  </a:lnTo>
                  <a:lnTo>
                    <a:pt x="324711" y="1562029"/>
                  </a:lnTo>
                  <a:lnTo>
                    <a:pt x="290509" y="1532681"/>
                  </a:lnTo>
                  <a:lnTo>
                    <a:pt x="257858" y="1501648"/>
                  </a:lnTo>
                  <a:lnTo>
                    <a:pt x="226825" y="1468997"/>
                  </a:lnTo>
                  <a:lnTo>
                    <a:pt x="197478" y="1434796"/>
                  </a:lnTo>
                  <a:lnTo>
                    <a:pt x="169883" y="1399111"/>
                  </a:lnTo>
                  <a:lnTo>
                    <a:pt x="144108" y="1362011"/>
                  </a:lnTo>
                  <a:lnTo>
                    <a:pt x="120221" y="1323563"/>
                  </a:lnTo>
                  <a:lnTo>
                    <a:pt x="98289" y="1283833"/>
                  </a:lnTo>
                  <a:lnTo>
                    <a:pt x="78380" y="1242890"/>
                  </a:lnTo>
                  <a:lnTo>
                    <a:pt x="60560" y="1200802"/>
                  </a:lnTo>
                  <a:lnTo>
                    <a:pt x="44897" y="1157634"/>
                  </a:lnTo>
                  <a:lnTo>
                    <a:pt x="31459" y="1113455"/>
                  </a:lnTo>
                  <a:lnTo>
                    <a:pt x="20314" y="1068333"/>
                  </a:lnTo>
                  <a:lnTo>
                    <a:pt x="11527" y="1022334"/>
                  </a:lnTo>
                  <a:lnTo>
                    <a:pt x="5168" y="975526"/>
                  </a:lnTo>
                  <a:lnTo>
                    <a:pt x="1303" y="927977"/>
                  </a:lnTo>
                  <a:lnTo>
                    <a:pt x="0" y="879753"/>
                  </a:lnTo>
                  <a:lnTo>
                    <a:pt x="1303" y="831530"/>
                  </a:lnTo>
                  <a:lnTo>
                    <a:pt x="5168" y="783980"/>
                  </a:lnTo>
                  <a:lnTo>
                    <a:pt x="11527" y="737172"/>
                  </a:lnTo>
                  <a:lnTo>
                    <a:pt x="20314" y="691174"/>
                  </a:lnTo>
                  <a:lnTo>
                    <a:pt x="31459" y="646051"/>
                  </a:lnTo>
                  <a:lnTo>
                    <a:pt x="44897" y="601872"/>
                  </a:lnTo>
                  <a:lnTo>
                    <a:pt x="60560" y="558705"/>
                  </a:lnTo>
                  <a:lnTo>
                    <a:pt x="78380" y="516616"/>
                  </a:lnTo>
                  <a:lnTo>
                    <a:pt x="98289" y="475673"/>
                  </a:lnTo>
                  <a:lnTo>
                    <a:pt x="120221" y="435944"/>
                  </a:lnTo>
                  <a:lnTo>
                    <a:pt x="144108" y="397495"/>
                  </a:lnTo>
                  <a:lnTo>
                    <a:pt x="169883" y="360395"/>
                  </a:lnTo>
                  <a:lnTo>
                    <a:pt x="197478" y="324711"/>
                  </a:lnTo>
                  <a:lnTo>
                    <a:pt x="226825" y="290509"/>
                  </a:lnTo>
                  <a:lnTo>
                    <a:pt x="257858" y="257858"/>
                  </a:lnTo>
                  <a:lnTo>
                    <a:pt x="290509" y="226825"/>
                  </a:lnTo>
                  <a:lnTo>
                    <a:pt x="324711" y="197478"/>
                  </a:lnTo>
                  <a:lnTo>
                    <a:pt x="360395" y="169883"/>
                  </a:lnTo>
                  <a:lnTo>
                    <a:pt x="397495" y="144108"/>
                  </a:lnTo>
                  <a:lnTo>
                    <a:pt x="435944" y="120221"/>
                  </a:lnTo>
                  <a:lnTo>
                    <a:pt x="475673" y="98289"/>
                  </a:lnTo>
                  <a:lnTo>
                    <a:pt x="516616" y="78380"/>
                  </a:lnTo>
                  <a:lnTo>
                    <a:pt x="558705" y="60560"/>
                  </a:lnTo>
                  <a:lnTo>
                    <a:pt x="601872" y="44897"/>
                  </a:lnTo>
                  <a:lnTo>
                    <a:pt x="646051" y="31459"/>
                  </a:lnTo>
                  <a:lnTo>
                    <a:pt x="691174" y="20314"/>
                  </a:lnTo>
                  <a:lnTo>
                    <a:pt x="737172" y="11527"/>
                  </a:lnTo>
                  <a:lnTo>
                    <a:pt x="783980" y="5168"/>
                  </a:lnTo>
                  <a:lnTo>
                    <a:pt x="831530" y="1303"/>
                  </a:lnTo>
                  <a:lnTo>
                    <a:pt x="879753" y="0"/>
                  </a:lnTo>
                  <a:lnTo>
                    <a:pt x="927977" y="1303"/>
                  </a:lnTo>
                  <a:lnTo>
                    <a:pt x="975526" y="5168"/>
                  </a:lnTo>
                  <a:lnTo>
                    <a:pt x="1022334" y="11527"/>
                  </a:lnTo>
                  <a:lnTo>
                    <a:pt x="1068333" y="20314"/>
                  </a:lnTo>
                  <a:lnTo>
                    <a:pt x="1113455" y="31459"/>
                  </a:lnTo>
                  <a:lnTo>
                    <a:pt x="1157634" y="44897"/>
                  </a:lnTo>
                  <a:lnTo>
                    <a:pt x="1200802" y="60560"/>
                  </a:lnTo>
                  <a:lnTo>
                    <a:pt x="1242890" y="78380"/>
                  </a:lnTo>
                  <a:lnTo>
                    <a:pt x="1283833" y="98289"/>
                  </a:lnTo>
                  <a:lnTo>
                    <a:pt x="1323563" y="120221"/>
                  </a:lnTo>
                  <a:lnTo>
                    <a:pt x="1362011" y="144108"/>
                  </a:lnTo>
                  <a:lnTo>
                    <a:pt x="1399111" y="169883"/>
                  </a:lnTo>
                  <a:lnTo>
                    <a:pt x="1434796" y="197478"/>
                  </a:lnTo>
                  <a:lnTo>
                    <a:pt x="1468997" y="226825"/>
                  </a:lnTo>
                  <a:lnTo>
                    <a:pt x="1501648" y="257858"/>
                  </a:lnTo>
                  <a:lnTo>
                    <a:pt x="1532681" y="290509"/>
                  </a:lnTo>
                  <a:lnTo>
                    <a:pt x="1562029" y="324711"/>
                  </a:lnTo>
                  <a:lnTo>
                    <a:pt x="1589623" y="360395"/>
                  </a:lnTo>
                  <a:lnTo>
                    <a:pt x="1615398" y="397495"/>
                  </a:lnTo>
                  <a:lnTo>
                    <a:pt x="1639285" y="435944"/>
                  </a:lnTo>
                  <a:lnTo>
                    <a:pt x="1661217" y="475673"/>
                  </a:lnTo>
                  <a:lnTo>
                    <a:pt x="1681127" y="516616"/>
                  </a:lnTo>
                  <a:lnTo>
                    <a:pt x="1698947" y="558705"/>
                  </a:lnTo>
                  <a:lnTo>
                    <a:pt x="1714609" y="601872"/>
                  </a:lnTo>
                  <a:lnTo>
                    <a:pt x="1728047" y="646051"/>
                  </a:lnTo>
                  <a:lnTo>
                    <a:pt x="1739193" y="691174"/>
                  </a:lnTo>
                  <a:lnTo>
                    <a:pt x="1747979" y="737172"/>
                  </a:lnTo>
                  <a:lnTo>
                    <a:pt x="1754339" y="783980"/>
                  </a:lnTo>
                  <a:lnTo>
                    <a:pt x="1758204" y="831530"/>
                  </a:lnTo>
                  <a:lnTo>
                    <a:pt x="1759507" y="879753"/>
                  </a:lnTo>
                  <a:lnTo>
                    <a:pt x="1758204" y="927977"/>
                  </a:lnTo>
                  <a:lnTo>
                    <a:pt x="1754339" y="975526"/>
                  </a:lnTo>
                  <a:lnTo>
                    <a:pt x="1747979" y="1022334"/>
                  </a:lnTo>
                  <a:lnTo>
                    <a:pt x="1739193" y="1068333"/>
                  </a:lnTo>
                  <a:lnTo>
                    <a:pt x="1728047" y="1113455"/>
                  </a:lnTo>
                  <a:lnTo>
                    <a:pt x="1714609" y="1157634"/>
                  </a:lnTo>
                  <a:lnTo>
                    <a:pt x="1698947" y="1200802"/>
                  </a:lnTo>
                  <a:lnTo>
                    <a:pt x="1681127" y="1242890"/>
                  </a:lnTo>
                  <a:lnTo>
                    <a:pt x="1661217" y="1283833"/>
                  </a:lnTo>
                  <a:lnTo>
                    <a:pt x="1639285" y="1323563"/>
                  </a:lnTo>
                  <a:lnTo>
                    <a:pt x="1615398" y="1362011"/>
                  </a:lnTo>
                  <a:lnTo>
                    <a:pt x="1589623" y="1399111"/>
                  </a:lnTo>
                  <a:lnTo>
                    <a:pt x="1562029" y="1434796"/>
                  </a:lnTo>
                  <a:lnTo>
                    <a:pt x="1532681" y="1468997"/>
                  </a:lnTo>
                  <a:lnTo>
                    <a:pt x="1501648" y="1501648"/>
                  </a:lnTo>
                  <a:lnTo>
                    <a:pt x="1468997" y="1532681"/>
                  </a:lnTo>
                  <a:lnTo>
                    <a:pt x="1434796" y="1562029"/>
                  </a:lnTo>
                  <a:lnTo>
                    <a:pt x="1399111" y="1589623"/>
                  </a:lnTo>
                  <a:lnTo>
                    <a:pt x="1362011" y="1615398"/>
                  </a:lnTo>
                  <a:lnTo>
                    <a:pt x="1323563" y="1639285"/>
                  </a:lnTo>
                  <a:lnTo>
                    <a:pt x="1283833" y="1661217"/>
                  </a:lnTo>
                  <a:lnTo>
                    <a:pt x="1242890" y="1681127"/>
                  </a:lnTo>
                  <a:lnTo>
                    <a:pt x="1200802" y="1698947"/>
                  </a:lnTo>
                  <a:lnTo>
                    <a:pt x="1157634" y="1714609"/>
                  </a:lnTo>
                  <a:lnTo>
                    <a:pt x="1113455" y="1728047"/>
                  </a:lnTo>
                  <a:lnTo>
                    <a:pt x="1068333" y="1739193"/>
                  </a:lnTo>
                  <a:lnTo>
                    <a:pt x="1022334" y="1747979"/>
                  </a:lnTo>
                  <a:lnTo>
                    <a:pt x="975526" y="1754339"/>
                  </a:lnTo>
                  <a:lnTo>
                    <a:pt x="927977" y="1758204"/>
                  </a:lnTo>
                  <a:lnTo>
                    <a:pt x="879753" y="1759507"/>
                  </a:lnTo>
                  <a:close/>
                </a:path>
              </a:pathLst>
            </a:custGeom>
            <a:solidFill>
              <a:srgbClr val="F7D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72434" y="6600443"/>
              <a:ext cx="1781175" cy="1778000"/>
            </a:xfrm>
            <a:custGeom>
              <a:avLst/>
              <a:gdLst/>
              <a:ahLst/>
              <a:cxnLst/>
              <a:rect l="l" t="t" r="r" b="b"/>
              <a:pathLst>
                <a:path w="1781175" h="1778000">
                  <a:moveTo>
                    <a:pt x="1035051" y="1765299"/>
                  </a:moveTo>
                  <a:lnTo>
                    <a:pt x="746124" y="1765299"/>
                  </a:lnTo>
                  <a:lnTo>
                    <a:pt x="609084" y="1727199"/>
                  </a:lnTo>
                  <a:lnTo>
                    <a:pt x="522753" y="1701799"/>
                  </a:lnTo>
                  <a:lnTo>
                    <a:pt x="481301" y="1676399"/>
                  </a:lnTo>
                  <a:lnTo>
                    <a:pt x="441080" y="1650999"/>
                  </a:lnTo>
                  <a:lnTo>
                    <a:pt x="402160" y="1625599"/>
                  </a:lnTo>
                  <a:lnTo>
                    <a:pt x="364608" y="1600199"/>
                  </a:lnTo>
                  <a:lnTo>
                    <a:pt x="328491" y="1574799"/>
                  </a:lnTo>
                  <a:lnTo>
                    <a:pt x="293879" y="1549399"/>
                  </a:lnTo>
                  <a:lnTo>
                    <a:pt x="260838" y="1511299"/>
                  </a:lnTo>
                  <a:lnTo>
                    <a:pt x="229437" y="1485899"/>
                  </a:lnTo>
                  <a:lnTo>
                    <a:pt x="199743" y="1447799"/>
                  </a:lnTo>
                  <a:lnTo>
                    <a:pt x="171824" y="1409699"/>
                  </a:lnTo>
                  <a:lnTo>
                    <a:pt x="145749" y="1371599"/>
                  </a:lnTo>
                  <a:lnTo>
                    <a:pt x="121586" y="1333499"/>
                  </a:lnTo>
                  <a:lnTo>
                    <a:pt x="99401" y="1295399"/>
                  </a:lnTo>
                  <a:lnTo>
                    <a:pt x="79263" y="1257299"/>
                  </a:lnTo>
                  <a:lnTo>
                    <a:pt x="61240" y="1206499"/>
                  </a:lnTo>
                  <a:lnTo>
                    <a:pt x="45400" y="1168399"/>
                  </a:lnTo>
                  <a:lnTo>
                    <a:pt x="31811" y="1117599"/>
                  </a:lnTo>
                  <a:lnTo>
                    <a:pt x="20540" y="1079499"/>
                  </a:lnTo>
                  <a:lnTo>
                    <a:pt x="11655" y="1028699"/>
                  </a:lnTo>
                  <a:lnTo>
                    <a:pt x="5225" y="977899"/>
                  </a:lnTo>
                  <a:lnTo>
                    <a:pt x="1317" y="927099"/>
                  </a:lnTo>
                  <a:lnTo>
                    <a:pt x="0" y="888999"/>
                  </a:lnTo>
                  <a:lnTo>
                    <a:pt x="1317" y="838199"/>
                  </a:lnTo>
                  <a:lnTo>
                    <a:pt x="5225" y="787399"/>
                  </a:lnTo>
                  <a:lnTo>
                    <a:pt x="11655" y="736599"/>
                  </a:lnTo>
                  <a:lnTo>
                    <a:pt x="20540" y="698499"/>
                  </a:lnTo>
                  <a:lnTo>
                    <a:pt x="31811" y="647699"/>
                  </a:lnTo>
                  <a:lnTo>
                    <a:pt x="45400" y="596899"/>
                  </a:lnTo>
                  <a:lnTo>
                    <a:pt x="61240" y="558799"/>
                  </a:lnTo>
                  <a:lnTo>
                    <a:pt x="79263" y="520699"/>
                  </a:lnTo>
                  <a:lnTo>
                    <a:pt x="99401" y="469899"/>
                  </a:lnTo>
                  <a:lnTo>
                    <a:pt x="121586" y="431799"/>
                  </a:lnTo>
                  <a:lnTo>
                    <a:pt x="145749" y="393699"/>
                  </a:lnTo>
                  <a:lnTo>
                    <a:pt x="171824" y="355599"/>
                  </a:lnTo>
                  <a:lnTo>
                    <a:pt x="199743" y="317499"/>
                  </a:lnTo>
                  <a:lnTo>
                    <a:pt x="229437" y="292099"/>
                  </a:lnTo>
                  <a:lnTo>
                    <a:pt x="260838" y="253999"/>
                  </a:lnTo>
                  <a:lnTo>
                    <a:pt x="293879" y="228599"/>
                  </a:lnTo>
                  <a:lnTo>
                    <a:pt x="328491" y="190499"/>
                  </a:lnTo>
                  <a:lnTo>
                    <a:pt x="364608" y="165099"/>
                  </a:lnTo>
                  <a:lnTo>
                    <a:pt x="402160" y="139699"/>
                  </a:lnTo>
                  <a:lnTo>
                    <a:pt x="441080" y="114299"/>
                  </a:lnTo>
                  <a:lnTo>
                    <a:pt x="481301" y="88899"/>
                  </a:lnTo>
                  <a:lnTo>
                    <a:pt x="522753" y="76199"/>
                  </a:lnTo>
                  <a:lnTo>
                    <a:pt x="565370" y="50799"/>
                  </a:lnTo>
                  <a:lnTo>
                    <a:pt x="609084" y="38099"/>
                  </a:lnTo>
                  <a:lnTo>
                    <a:pt x="746124" y="0"/>
                  </a:lnTo>
                  <a:lnTo>
                    <a:pt x="1035051" y="0"/>
                  </a:lnTo>
                  <a:lnTo>
                    <a:pt x="1081647" y="12699"/>
                  </a:lnTo>
                  <a:lnTo>
                    <a:pt x="843007" y="12699"/>
                  </a:lnTo>
                  <a:lnTo>
                    <a:pt x="796085" y="25399"/>
                  </a:lnTo>
                  <a:lnTo>
                    <a:pt x="749890" y="25399"/>
                  </a:lnTo>
                  <a:lnTo>
                    <a:pt x="616330" y="63499"/>
                  </a:lnTo>
                  <a:lnTo>
                    <a:pt x="532148" y="88899"/>
                  </a:lnTo>
                  <a:lnTo>
                    <a:pt x="491715" y="114299"/>
                  </a:lnTo>
                  <a:lnTo>
                    <a:pt x="452476" y="139699"/>
                  </a:lnTo>
                  <a:lnTo>
                    <a:pt x="414500" y="152399"/>
                  </a:lnTo>
                  <a:lnTo>
                    <a:pt x="377852" y="177799"/>
                  </a:lnTo>
                  <a:lnTo>
                    <a:pt x="342599" y="215899"/>
                  </a:lnTo>
                  <a:lnTo>
                    <a:pt x="308809" y="241299"/>
                  </a:lnTo>
                  <a:lnTo>
                    <a:pt x="276548" y="266699"/>
                  </a:lnTo>
                  <a:lnTo>
                    <a:pt x="245883" y="304799"/>
                  </a:lnTo>
                  <a:lnTo>
                    <a:pt x="216882" y="330199"/>
                  </a:lnTo>
                  <a:lnTo>
                    <a:pt x="189610" y="368299"/>
                  </a:lnTo>
                  <a:lnTo>
                    <a:pt x="164136" y="406399"/>
                  </a:lnTo>
                  <a:lnTo>
                    <a:pt x="140526" y="444499"/>
                  </a:lnTo>
                  <a:lnTo>
                    <a:pt x="118846" y="482599"/>
                  </a:lnTo>
                  <a:lnTo>
                    <a:pt x="99165" y="520699"/>
                  </a:lnTo>
                  <a:lnTo>
                    <a:pt x="81548" y="571499"/>
                  </a:lnTo>
                  <a:lnTo>
                    <a:pt x="66063" y="609599"/>
                  </a:lnTo>
                  <a:lnTo>
                    <a:pt x="52777" y="647699"/>
                  </a:lnTo>
                  <a:lnTo>
                    <a:pt x="41756" y="698499"/>
                  </a:lnTo>
                  <a:lnTo>
                    <a:pt x="33068" y="749299"/>
                  </a:lnTo>
                  <a:lnTo>
                    <a:pt x="26780" y="787399"/>
                  </a:lnTo>
                  <a:lnTo>
                    <a:pt x="22957" y="838199"/>
                  </a:lnTo>
                  <a:lnTo>
                    <a:pt x="21668" y="888999"/>
                  </a:lnTo>
                  <a:lnTo>
                    <a:pt x="22957" y="927099"/>
                  </a:lnTo>
                  <a:lnTo>
                    <a:pt x="26780" y="977899"/>
                  </a:lnTo>
                  <a:lnTo>
                    <a:pt x="33068" y="1028699"/>
                  </a:lnTo>
                  <a:lnTo>
                    <a:pt x="41756" y="1066799"/>
                  </a:lnTo>
                  <a:lnTo>
                    <a:pt x="52777" y="1117599"/>
                  </a:lnTo>
                  <a:lnTo>
                    <a:pt x="66063" y="1155699"/>
                  </a:lnTo>
                  <a:lnTo>
                    <a:pt x="81548" y="1206499"/>
                  </a:lnTo>
                  <a:lnTo>
                    <a:pt x="99165" y="1244599"/>
                  </a:lnTo>
                  <a:lnTo>
                    <a:pt x="118846" y="1282699"/>
                  </a:lnTo>
                  <a:lnTo>
                    <a:pt x="140526" y="1320799"/>
                  </a:lnTo>
                  <a:lnTo>
                    <a:pt x="164136" y="1358899"/>
                  </a:lnTo>
                  <a:lnTo>
                    <a:pt x="189610" y="1396999"/>
                  </a:lnTo>
                  <a:lnTo>
                    <a:pt x="216882" y="1435099"/>
                  </a:lnTo>
                  <a:lnTo>
                    <a:pt x="245883" y="1460499"/>
                  </a:lnTo>
                  <a:lnTo>
                    <a:pt x="276548" y="1498599"/>
                  </a:lnTo>
                  <a:lnTo>
                    <a:pt x="308809" y="1523999"/>
                  </a:lnTo>
                  <a:lnTo>
                    <a:pt x="342599" y="1562099"/>
                  </a:lnTo>
                  <a:lnTo>
                    <a:pt x="377852" y="1587499"/>
                  </a:lnTo>
                  <a:lnTo>
                    <a:pt x="414500" y="1612899"/>
                  </a:lnTo>
                  <a:lnTo>
                    <a:pt x="452476" y="1638299"/>
                  </a:lnTo>
                  <a:lnTo>
                    <a:pt x="491715" y="1650999"/>
                  </a:lnTo>
                  <a:lnTo>
                    <a:pt x="532148" y="1676399"/>
                  </a:lnTo>
                  <a:lnTo>
                    <a:pt x="573708" y="1689099"/>
                  </a:lnTo>
                  <a:lnTo>
                    <a:pt x="616330" y="1714499"/>
                  </a:lnTo>
                  <a:lnTo>
                    <a:pt x="659945" y="1727199"/>
                  </a:lnTo>
                  <a:lnTo>
                    <a:pt x="704488" y="1727199"/>
                  </a:lnTo>
                  <a:lnTo>
                    <a:pt x="796085" y="1752599"/>
                  </a:lnTo>
                  <a:lnTo>
                    <a:pt x="1081647" y="1752599"/>
                  </a:lnTo>
                  <a:lnTo>
                    <a:pt x="1035051" y="1765299"/>
                  </a:lnTo>
                  <a:close/>
                </a:path>
                <a:path w="1781175" h="1778000">
                  <a:moveTo>
                    <a:pt x="1081647" y="1752599"/>
                  </a:moveTo>
                  <a:lnTo>
                    <a:pt x="985090" y="1752599"/>
                  </a:lnTo>
                  <a:lnTo>
                    <a:pt x="1076688" y="1727199"/>
                  </a:lnTo>
                  <a:lnTo>
                    <a:pt x="1121230" y="1727199"/>
                  </a:lnTo>
                  <a:lnTo>
                    <a:pt x="1164845" y="1714499"/>
                  </a:lnTo>
                  <a:lnTo>
                    <a:pt x="1207467" y="1689099"/>
                  </a:lnTo>
                  <a:lnTo>
                    <a:pt x="1249028" y="1676399"/>
                  </a:lnTo>
                  <a:lnTo>
                    <a:pt x="1289461" y="1650999"/>
                  </a:lnTo>
                  <a:lnTo>
                    <a:pt x="1328699" y="1638299"/>
                  </a:lnTo>
                  <a:lnTo>
                    <a:pt x="1366676" y="1612899"/>
                  </a:lnTo>
                  <a:lnTo>
                    <a:pt x="1403324" y="1587499"/>
                  </a:lnTo>
                  <a:lnTo>
                    <a:pt x="1438576" y="1562099"/>
                  </a:lnTo>
                  <a:lnTo>
                    <a:pt x="1472367" y="1523999"/>
                  </a:lnTo>
                  <a:lnTo>
                    <a:pt x="1504628" y="1498599"/>
                  </a:lnTo>
                  <a:lnTo>
                    <a:pt x="1535292" y="1460499"/>
                  </a:lnTo>
                  <a:lnTo>
                    <a:pt x="1564294" y="1435099"/>
                  </a:lnTo>
                  <a:lnTo>
                    <a:pt x="1591565" y="1396999"/>
                  </a:lnTo>
                  <a:lnTo>
                    <a:pt x="1617039" y="1358899"/>
                  </a:lnTo>
                  <a:lnTo>
                    <a:pt x="1640649" y="1320799"/>
                  </a:lnTo>
                  <a:lnTo>
                    <a:pt x="1662329" y="1282699"/>
                  </a:lnTo>
                  <a:lnTo>
                    <a:pt x="1682010" y="1244599"/>
                  </a:lnTo>
                  <a:lnTo>
                    <a:pt x="1699627" y="1206499"/>
                  </a:lnTo>
                  <a:lnTo>
                    <a:pt x="1715112" y="1155699"/>
                  </a:lnTo>
                  <a:lnTo>
                    <a:pt x="1728398" y="1117599"/>
                  </a:lnTo>
                  <a:lnTo>
                    <a:pt x="1739419" y="1066799"/>
                  </a:lnTo>
                  <a:lnTo>
                    <a:pt x="1748107" y="1028699"/>
                  </a:lnTo>
                  <a:lnTo>
                    <a:pt x="1754396" y="977899"/>
                  </a:lnTo>
                  <a:lnTo>
                    <a:pt x="1758218" y="927099"/>
                  </a:lnTo>
                  <a:lnTo>
                    <a:pt x="1759507" y="888999"/>
                  </a:lnTo>
                  <a:lnTo>
                    <a:pt x="1758218" y="838199"/>
                  </a:lnTo>
                  <a:lnTo>
                    <a:pt x="1754396" y="787399"/>
                  </a:lnTo>
                  <a:lnTo>
                    <a:pt x="1748107" y="749299"/>
                  </a:lnTo>
                  <a:lnTo>
                    <a:pt x="1739419" y="698499"/>
                  </a:lnTo>
                  <a:lnTo>
                    <a:pt x="1728398" y="647699"/>
                  </a:lnTo>
                  <a:lnTo>
                    <a:pt x="1715112" y="609599"/>
                  </a:lnTo>
                  <a:lnTo>
                    <a:pt x="1699627" y="571499"/>
                  </a:lnTo>
                  <a:lnTo>
                    <a:pt x="1682010" y="520699"/>
                  </a:lnTo>
                  <a:lnTo>
                    <a:pt x="1662329" y="482599"/>
                  </a:lnTo>
                  <a:lnTo>
                    <a:pt x="1640649" y="444499"/>
                  </a:lnTo>
                  <a:lnTo>
                    <a:pt x="1617039" y="406399"/>
                  </a:lnTo>
                  <a:lnTo>
                    <a:pt x="1591565" y="368299"/>
                  </a:lnTo>
                  <a:lnTo>
                    <a:pt x="1564294" y="330199"/>
                  </a:lnTo>
                  <a:lnTo>
                    <a:pt x="1535292" y="304799"/>
                  </a:lnTo>
                  <a:lnTo>
                    <a:pt x="1504628" y="266699"/>
                  </a:lnTo>
                  <a:lnTo>
                    <a:pt x="1472367" y="241299"/>
                  </a:lnTo>
                  <a:lnTo>
                    <a:pt x="1438576" y="215899"/>
                  </a:lnTo>
                  <a:lnTo>
                    <a:pt x="1403324" y="177799"/>
                  </a:lnTo>
                  <a:lnTo>
                    <a:pt x="1366676" y="152399"/>
                  </a:lnTo>
                  <a:lnTo>
                    <a:pt x="1328699" y="139699"/>
                  </a:lnTo>
                  <a:lnTo>
                    <a:pt x="1289461" y="114299"/>
                  </a:lnTo>
                  <a:lnTo>
                    <a:pt x="1249028" y="88899"/>
                  </a:lnTo>
                  <a:lnTo>
                    <a:pt x="1164845" y="63499"/>
                  </a:lnTo>
                  <a:lnTo>
                    <a:pt x="1031285" y="25399"/>
                  </a:lnTo>
                  <a:lnTo>
                    <a:pt x="985090" y="25399"/>
                  </a:lnTo>
                  <a:lnTo>
                    <a:pt x="938168" y="12699"/>
                  </a:lnTo>
                  <a:lnTo>
                    <a:pt x="1081647" y="12699"/>
                  </a:lnTo>
                  <a:lnTo>
                    <a:pt x="1215805" y="50799"/>
                  </a:lnTo>
                  <a:lnTo>
                    <a:pt x="1258422" y="76199"/>
                  </a:lnTo>
                  <a:lnTo>
                    <a:pt x="1299875" y="88899"/>
                  </a:lnTo>
                  <a:lnTo>
                    <a:pt x="1340095" y="114299"/>
                  </a:lnTo>
                  <a:lnTo>
                    <a:pt x="1379015" y="139699"/>
                  </a:lnTo>
                  <a:lnTo>
                    <a:pt x="1416568" y="165099"/>
                  </a:lnTo>
                  <a:lnTo>
                    <a:pt x="1452684" y="190499"/>
                  </a:lnTo>
                  <a:lnTo>
                    <a:pt x="1487297" y="228599"/>
                  </a:lnTo>
                  <a:lnTo>
                    <a:pt x="1520337" y="253999"/>
                  </a:lnTo>
                  <a:lnTo>
                    <a:pt x="1551739" y="292099"/>
                  </a:lnTo>
                  <a:lnTo>
                    <a:pt x="1581432" y="317499"/>
                  </a:lnTo>
                  <a:lnTo>
                    <a:pt x="1609351" y="355599"/>
                  </a:lnTo>
                  <a:lnTo>
                    <a:pt x="1635426" y="393699"/>
                  </a:lnTo>
                  <a:lnTo>
                    <a:pt x="1659590" y="431799"/>
                  </a:lnTo>
                  <a:lnTo>
                    <a:pt x="1681774" y="469899"/>
                  </a:lnTo>
                  <a:lnTo>
                    <a:pt x="1701912" y="520699"/>
                  </a:lnTo>
                  <a:lnTo>
                    <a:pt x="1719935" y="558799"/>
                  </a:lnTo>
                  <a:lnTo>
                    <a:pt x="1735775" y="596899"/>
                  </a:lnTo>
                  <a:lnTo>
                    <a:pt x="1749365" y="647699"/>
                  </a:lnTo>
                  <a:lnTo>
                    <a:pt x="1760636" y="698499"/>
                  </a:lnTo>
                  <a:lnTo>
                    <a:pt x="1769520" y="736599"/>
                  </a:lnTo>
                  <a:lnTo>
                    <a:pt x="1775950" y="787399"/>
                  </a:lnTo>
                  <a:lnTo>
                    <a:pt x="1779858" y="838199"/>
                  </a:lnTo>
                  <a:lnTo>
                    <a:pt x="1781176" y="888999"/>
                  </a:lnTo>
                  <a:lnTo>
                    <a:pt x="1779858" y="927099"/>
                  </a:lnTo>
                  <a:lnTo>
                    <a:pt x="1775950" y="977899"/>
                  </a:lnTo>
                  <a:lnTo>
                    <a:pt x="1769520" y="1028699"/>
                  </a:lnTo>
                  <a:lnTo>
                    <a:pt x="1760636" y="1079499"/>
                  </a:lnTo>
                  <a:lnTo>
                    <a:pt x="1749365" y="1117599"/>
                  </a:lnTo>
                  <a:lnTo>
                    <a:pt x="1735775" y="1168399"/>
                  </a:lnTo>
                  <a:lnTo>
                    <a:pt x="1719935" y="1206499"/>
                  </a:lnTo>
                  <a:lnTo>
                    <a:pt x="1701912" y="1257299"/>
                  </a:lnTo>
                  <a:lnTo>
                    <a:pt x="1681774" y="1295399"/>
                  </a:lnTo>
                  <a:lnTo>
                    <a:pt x="1659590" y="1333499"/>
                  </a:lnTo>
                  <a:lnTo>
                    <a:pt x="1635426" y="1371599"/>
                  </a:lnTo>
                  <a:lnTo>
                    <a:pt x="1609351" y="1409699"/>
                  </a:lnTo>
                  <a:lnTo>
                    <a:pt x="1581432" y="1447799"/>
                  </a:lnTo>
                  <a:lnTo>
                    <a:pt x="1551739" y="1485899"/>
                  </a:lnTo>
                  <a:lnTo>
                    <a:pt x="1520337" y="1511299"/>
                  </a:lnTo>
                  <a:lnTo>
                    <a:pt x="1487297" y="1549399"/>
                  </a:lnTo>
                  <a:lnTo>
                    <a:pt x="1452684" y="1574799"/>
                  </a:lnTo>
                  <a:lnTo>
                    <a:pt x="1416568" y="1600199"/>
                  </a:lnTo>
                  <a:lnTo>
                    <a:pt x="1379015" y="1625599"/>
                  </a:lnTo>
                  <a:lnTo>
                    <a:pt x="1340095" y="1650999"/>
                  </a:lnTo>
                  <a:lnTo>
                    <a:pt x="1299875" y="1676399"/>
                  </a:lnTo>
                  <a:lnTo>
                    <a:pt x="1258422" y="1701799"/>
                  </a:lnTo>
                  <a:lnTo>
                    <a:pt x="1172091" y="1727199"/>
                  </a:lnTo>
                  <a:lnTo>
                    <a:pt x="1081647" y="1752599"/>
                  </a:lnTo>
                  <a:close/>
                </a:path>
                <a:path w="1781175" h="1778000">
                  <a:moveTo>
                    <a:pt x="600158" y="596899"/>
                  </a:moveTo>
                  <a:lnTo>
                    <a:pt x="556956" y="596899"/>
                  </a:lnTo>
                  <a:lnTo>
                    <a:pt x="539011" y="584199"/>
                  </a:lnTo>
                  <a:lnTo>
                    <a:pt x="526755" y="571499"/>
                  </a:lnTo>
                  <a:lnTo>
                    <a:pt x="522218" y="546099"/>
                  </a:lnTo>
                  <a:lnTo>
                    <a:pt x="526755" y="520699"/>
                  </a:lnTo>
                  <a:lnTo>
                    <a:pt x="539011" y="507999"/>
                  </a:lnTo>
                  <a:lnTo>
                    <a:pt x="556956" y="495299"/>
                  </a:lnTo>
                  <a:lnTo>
                    <a:pt x="600158" y="495299"/>
                  </a:lnTo>
                  <a:lnTo>
                    <a:pt x="618102" y="507999"/>
                  </a:lnTo>
                  <a:lnTo>
                    <a:pt x="630359" y="520699"/>
                  </a:lnTo>
                  <a:lnTo>
                    <a:pt x="634896" y="546099"/>
                  </a:lnTo>
                  <a:lnTo>
                    <a:pt x="630359" y="571499"/>
                  </a:lnTo>
                  <a:lnTo>
                    <a:pt x="618102" y="584199"/>
                  </a:lnTo>
                  <a:lnTo>
                    <a:pt x="600158" y="596899"/>
                  </a:lnTo>
                  <a:close/>
                </a:path>
                <a:path w="1781175" h="1778000">
                  <a:moveTo>
                    <a:pt x="1224220" y="596899"/>
                  </a:moveTo>
                  <a:lnTo>
                    <a:pt x="1181017" y="596899"/>
                  </a:lnTo>
                  <a:lnTo>
                    <a:pt x="1163073" y="584199"/>
                  </a:lnTo>
                  <a:lnTo>
                    <a:pt x="1150816" y="571499"/>
                  </a:lnTo>
                  <a:lnTo>
                    <a:pt x="1146280" y="546099"/>
                  </a:lnTo>
                  <a:lnTo>
                    <a:pt x="1150816" y="520699"/>
                  </a:lnTo>
                  <a:lnTo>
                    <a:pt x="1163073" y="507999"/>
                  </a:lnTo>
                  <a:lnTo>
                    <a:pt x="1181017" y="495299"/>
                  </a:lnTo>
                  <a:lnTo>
                    <a:pt x="1224220" y="495299"/>
                  </a:lnTo>
                  <a:lnTo>
                    <a:pt x="1242164" y="507999"/>
                  </a:lnTo>
                  <a:lnTo>
                    <a:pt x="1254420" y="520699"/>
                  </a:lnTo>
                  <a:lnTo>
                    <a:pt x="1258957" y="546099"/>
                  </a:lnTo>
                  <a:lnTo>
                    <a:pt x="1254420" y="571499"/>
                  </a:lnTo>
                  <a:lnTo>
                    <a:pt x="1242164" y="584199"/>
                  </a:lnTo>
                  <a:lnTo>
                    <a:pt x="1224220" y="596899"/>
                  </a:lnTo>
                  <a:close/>
                </a:path>
                <a:path w="1781175" h="1778000">
                  <a:moveTo>
                    <a:pt x="937888" y="1396999"/>
                  </a:moveTo>
                  <a:lnTo>
                    <a:pt x="843288" y="1396999"/>
                  </a:lnTo>
                  <a:lnTo>
                    <a:pt x="797046" y="1384299"/>
                  </a:lnTo>
                  <a:lnTo>
                    <a:pt x="708327" y="1358899"/>
                  </a:lnTo>
                  <a:lnTo>
                    <a:pt x="666146" y="1346199"/>
                  </a:lnTo>
                  <a:lnTo>
                    <a:pt x="625615" y="1333499"/>
                  </a:lnTo>
                  <a:lnTo>
                    <a:pt x="586881" y="1308099"/>
                  </a:lnTo>
                  <a:lnTo>
                    <a:pt x="550093" y="1282699"/>
                  </a:lnTo>
                  <a:lnTo>
                    <a:pt x="515397" y="1257299"/>
                  </a:lnTo>
                  <a:lnTo>
                    <a:pt x="482943" y="1219199"/>
                  </a:lnTo>
                  <a:lnTo>
                    <a:pt x="452878" y="1193799"/>
                  </a:lnTo>
                  <a:lnTo>
                    <a:pt x="425350" y="1155699"/>
                  </a:lnTo>
                  <a:lnTo>
                    <a:pt x="400506" y="1117599"/>
                  </a:lnTo>
                  <a:lnTo>
                    <a:pt x="378495" y="1079499"/>
                  </a:lnTo>
                  <a:lnTo>
                    <a:pt x="359465" y="1041399"/>
                  </a:lnTo>
                  <a:lnTo>
                    <a:pt x="343563" y="1003299"/>
                  </a:lnTo>
                  <a:lnTo>
                    <a:pt x="330937" y="952499"/>
                  </a:lnTo>
                  <a:lnTo>
                    <a:pt x="321736" y="914399"/>
                  </a:lnTo>
                  <a:lnTo>
                    <a:pt x="316107" y="863599"/>
                  </a:lnTo>
                  <a:lnTo>
                    <a:pt x="314197" y="812799"/>
                  </a:lnTo>
                  <a:lnTo>
                    <a:pt x="335866" y="812799"/>
                  </a:lnTo>
                  <a:lnTo>
                    <a:pt x="337909" y="863599"/>
                  </a:lnTo>
                  <a:lnTo>
                    <a:pt x="343924" y="914399"/>
                  </a:lnTo>
                  <a:lnTo>
                    <a:pt x="353744" y="952499"/>
                  </a:lnTo>
                  <a:lnTo>
                    <a:pt x="367200" y="1003299"/>
                  </a:lnTo>
                  <a:lnTo>
                    <a:pt x="384123" y="1041399"/>
                  </a:lnTo>
                  <a:lnTo>
                    <a:pt x="404343" y="1079499"/>
                  </a:lnTo>
                  <a:lnTo>
                    <a:pt x="427693" y="1117599"/>
                  </a:lnTo>
                  <a:lnTo>
                    <a:pt x="454004" y="1155699"/>
                  </a:lnTo>
                  <a:lnTo>
                    <a:pt x="483107" y="1193799"/>
                  </a:lnTo>
                  <a:lnTo>
                    <a:pt x="514834" y="1219199"/>
                  </a:lnTo>
                  <a:lnTo>
                    <a:pt x="549015" y="1257299"/>
                  </a:lnTo>
                  <a:lnTo>
                    <a:pt x="585482" y="1282699"/>
                  </a:lnTo>
                  <a:lnTo>
                    <a:pt x="624066" y="1308099"/>
                  </a:lnTo>
                  <a:lnTo>
                    <a:pt x="664599" y="1320799"/>
                  </a:lnTo>
                  <a:lnTo>
                    <a:pt x="706912" y="1346199"/>
                  </a:lnTo>
                  <a:lnTo>
                    <a:pt x="750836" y="1358899"/>
                  </a:lnTo>
                  <a:lnTo>
                    <a:pt x="796202" y="1358899"/>
                  </a:lnTo>
                  <a:lnTo>
                    <a:pt x="842842" y="1371599"/>
                  </a:lnTo>
                  <a:lnTo>
                    <a:pt x="1029166" y="1371599"/>
                  </a:lnTo>
                  <a:lnTo>
                    <a:pt x="937888" y="1396999"/>
                  </a:lnTo>
                  <a:close/>
                </a:path>
                <a:path w="1781175" h="1778000">
                  <a:moveTo>
                    <a:pt x="1029166" y="1371599"/>
                  </a:moveTo>
                  <a:lnTo>
                    <a:pt x="938333" y="1371599"/>
                  </a:lnTo>
                  <a:lnTo>
                    <a:pt x="984973" y="1358899"/>
                  </a:lnTo>
                  <a:lnTo>
                    <a:pt x="1030340" y="1358899"/>
                  </a:lnTo>
                  <a:lnTo>
                    <a:pt x="1074264" y="1346199"/>
                  </a:lnTo>
                  <a:lnTo>
                    <a:pt x="1116576" y="1320799"/>
                  </a:lnTo>
                  <a:lnTo>
                    <a:pt x="1157109" y="1308099"/>
                  </a:lnTo>
                  <a:lnTo>
                    <a:pt x="1195694" y="1282699"/>
                  </a:lnTo>
                  <a:lnTo>
                    <a:pt x="1232161" y="1257299"/>
                  </a:lnTo>
                  <a:lnTo>
                    <a:pt x="1266342" y="1219199"/>
                  </a:lnTo>
                  <a:lnTo>
                    <a:pt x="1298068" y="1193799"/>
                  </a:lnTo>
                  <a:lnTo>
                    <a:pt x="1327171" y="1155699"/>
                  </a:lnTo>
                  <a:lnTo>
                    <a:pt x="1353482" y="1117599"/>
                  </a:lnTo>
                  <a:lnTo>
                    <a:pt x="1376832" y="1079499"/>
                  </a:lnTo>
                  <a:lnTo>
                    <a:pt x="1397053" y="1041399"/>
                  </a:lnTo>
                  <a:lnTo>
                    <a:pt x="1413975" y="1003299"/>
                  </a:lnTo>
                  <a:lnTo>
                    <a:pt x="1427431" y="952499"/>
                  </a:lnTo>
                  <a:lnTo>
                    <a:pt x="1437251" y="914399"/>
                  </a:lnTo>
                  <a:lnTo>
                    <a:pt x="1443266" y="863599"/>
                  </a:lnTo>
                  <a:lnTo>
                    <a:pt x="1445309" y="812799"/>
                  </a:lnTo>
                  <a:lnTo>
                    <a:pt x="1466978" y="812799"/>
                  </a:lnTo>
                  <a:lnTo>
                    <a:pt x="1465069" y="863599"/>
                  </a:lnTo>
                  <a:lnTo>
                    <a:pt x="1459439" y="914399"/>
                  </a:lnTo>
                  <a:lnTo>
                    <a:pt x="1450238" y="952499"/>
                  </a:lnTo>
                  <a:lnTo>
                    <a:pt x="1437612" y="1003299"/>
                  </a:lnTo>
                  <a:lnTo>
                    <a:pt x="1421710" y="1041399"/>
                  </a:lnTo>
                  <a:lnTo>
                    <a:pt x="1402680" y="1079499"/>
                  </a:lnTo>
                  <a:lnTo>
                    <a:pt x="1380669" y="1117599"/>
                  </a:lnTo>
                  <a:lnTo>
                    <a:pt x="1355826" y="1155699"/>
                  </a:lnTo>
                  <a:lnTo>
                    <a:pt x="1328297" y="1193799"/>
                  </a:lnTo>
                  <a:lnTo>
                    <a:pt x="1298232" y="1219199"/>
                  </a:lnTo>
                  <a:lnTo>
                    <a:pt x="1265778" y="1257299"/>
                  </a:lnTo>
                  <a:lnTo>
                    <a:pt x="1231083" y="1282699"/>
                  </a:lnTo>
                  <a:lnTo>
                    <a:pt x="1194294" y="1308099"/>
                  </a:lnTo>
                  <a:lnTo>
                    <a:pt x="1155560" y="1333499"/>
                  </a:lnTo>
                  <a:lnTo>
                    <a:pt x="1115029" y="1346199"/>
                  </a:lnTo>
                  <a:lnTo>
                    <a:pt x="1072848" y="1358899"/>
                  </a:lnTo>
                  <a:lnTo>
                    <a:pt x="1029166" y="1371599"/>
                  </a:lnTo>
                  <a:close/>
                </a:path>
                <a:path w="1781175" h="1778000">
                  <a:moveTo>
                    <a:pt x="939454" y="1777999"/>
                  </a:moveTo>
                  <a:lnTo>
                    <a:pt x="841721" y="1777999"/>
                  </a:lnTo>
                  <a:lnTo>
                    <a:pt x="793544" y="1765299"/>
                  </a:lnTo>
                  <a:lnTo>
                    <a:pt x="987631" y="1765299"/>
                  </a:lnTo>
                  <a:lnTo>
                    <a:pt x="939454" y="1777999"/>
                  </a:lnTo>
                  <a:close/>
                </a:path>
              </a:pathLst>
            </a:custGeom>
            <a:solidFill>
              <a:srgbClr val="363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32541" y="1262012"/>
              <a:ext cx="1766570" cy="1831975"/>
            </a:xfrm>
            <a:custGeom>
              <a:avLst/>
              <a:gdLst/>
              <a:ahLst/>
              <a:cxnLst/>
              <a:rect l="l" t="t" r="r" b="b"/>
              <a:pathLst>
                <a:path w="1766569" h="1831975">
                  <a:moveTo>
                    <a:pt x="862436" y="1831442"/>
                  </a:moveTo>
                  <a:lnTo>
                    <a:pt x="794383" y="1813313"/>
                  </a:lnTo>
                  <a:lnTo>
                    <a:pt x="741967" y="1762351"/>
                  </a:lnTo>
                  <a:lnTo>
                    <a:pt x="726274" y="1724663"/>
                  </a:lnTo>
                  <a:lnTo>
                    <a:pt x="706098" y="1680670"/>
                  </a:lnTo>
                  <a:lnTo>
                    <a:pt x="674375" y="1647401"/>
                  </a:lnTo>
                  <a:lnTo>
                    <a:pt x="634579" y="1626073"/>
                  </a:lnTo>
                  <a:lnTo>
                    <a:pt x="590185" y="1617902"/>
                  </a:lnTo>
                  <a:lnTo>
                    <a:pt x="544667" y="1624106"/>
                  </a:lnTo>
                  <a:lnTo>
                    <a:pt x="501498" y="1645901"/>
                  </a:lnTo>
                  <a:lnTo>
                    <a:pt x="465689" y="1665588"/>
                  </a:lnTo>
                  <a:lnTo>
                    <a:pt x="428996" y="1674167"/>
                  </a:lnTo>
                  <a:lnTo>
                    <a:pt x="358878" y="1662507"/>
                  </a:lnTo>
                  <a:lnTo>
                    <a:pt x="302975" y="1619932"/>
                  </a:lnTo>
                  <a:lnTo>
                    <a:pt x="273118" y="1555450"/>
                  </a:lnTo>
                  <a:lnTo>
                    <a:pt x="271653" y="1517810"/>
                  </a:lnTo>
                  <a:lnTo>
                    <a:pt x="281137" y="1478072"/>
                  </a:lnTo>
                  <a:lnTo>
                    <a:pt x="290651" y="1430545"/>
                  </a:lnTo>
                  <a:lnTo>
                    <a:pt x="284530" y="1384929"/>
                  </a:lnTo>
                  <a:lnTo>
                    <a:pt x="264859" y="1344241"/>
                  </a:lnTo>
                  <a:lnTo>
                    <a:pt x="233722" y="1311497"/>
                  </a:lnTo>
                  <a:lnTo>
                    <a:pt x="193204" y="1289713"/>
                  </a:lnTo>
                  <a:lnTo>
                    <a:pt x="145389" y="1281904"/>
                  </a:lnTo>
                  <a:lnTo>
                    <a:pt x="104853" y="1276779"/>
                  </a:lnTo>
                  <a:lnTo>
                    <a:pt x="70127" y="1262150"/>
                  </a:lnTo>
                  <a:lnTo>
                    <a:pt x="41744" y="1239796"/>
                  </a:lnTo>
                  <a:lnTo>
                    <a:pt x="20239" y="1211498"/>
                  </a:lnTo>
                  <a:lnTo>
                    <a:pt x="6146" y="1179035"/>
                  </a:lnTo>
                  <a:lnTo>
                    <a:pt x="0" y="1144187"/>
                  </a:lnTo>
                  <a:lnTo>
                    <a:pt x="2333" y="1108734"/>
                  </a:lnTo>
                  <a:lnTo>
                    <a:pt x="13682" y="1074455"/>
                  </a:lnTo>
                  <a:lnTo>
                    <a:pt x="34579" y="1043132"/>
                  </a:lnTo>
                  <a:lnTo>
                    <a:pt x="65559" y="1016543"/>
                  </a:lnTo>
                  <a:lnTo>
                    <a:pt x="101197" y="983694"/>
                  </a:lnTo>
                  <a:lnTo>
                    <a:pt x="123071" y="943179"/>
                  </a:lnTo>
                  <a:lnTo>
                    <a:pt x="131088" y="898676"/>
                  </a:lnTo>
                  <a:lnTo>
                    <a:pt x="125156" y="853866"/>
                  </a:lnTo>
                  <a:lnTo>
                    <a:pt x="105183" y="812430"/>
                  </a:lnTo>
                  <a:lnTo>
                    <a:pt x="71077" y="778049"/>
                  </a:lnTo>
                  <a:lnTo>
                    <a:pt x="41331" y="750132"/>
                  </a:lnTo>
                  <a:lnTo>
                    <a:pt x="21872" y="717904"/>
                  </a:lnTo>
                  <a:lnTo>
                    <a:pt x="12086" y="683128"/>
                  </a:lnTo>
                  <a:lnTo>
                    <a:pt x="11357" y="647566"/>
                  </a:lnTo>
                  <a:lnTo>
                    <a:pt x="19068" y="612980"/>
                  </a:lnTo>
                  <a:lnTo>
                    <a:pt x="57349" y="553785"/>
                  </a:lnTo>
                  <a:lnTo>
                    <a:pt x="122003" y="519641"/>
                  </a:lnTo>
                  <a:lnTo>
                    <a:pt x="162680" y="516368"/>
                  </a:lnTo>
                  <a:lnTo>
                    <a:pt x="210840" y="510813"/>
                  </a:lnTo>
                  <a:lnTo>
                    <a:pt x="252306" y="490946"/>
                  </a:lnTo>
                  <a:lnTo>
                    <a:pt x="284862" y="459689"/>
                  </a:lnTo>
                  <a:lnTo>
                    <a:pt x="306290" y="419967"/>
                  </a:lnTo>
                  <a:lnTo>
                    <a:pt x="314371" y="374704"/>
                  </a:lnTo>
                  <a:lnTo>
                    <a:pt x="306889" y="326824"/>
                  </a:lnTo>
                  <a:lnTo>
                    <a:pt x="299140" y="286789"/>
                  </a:lnTo>
                  <a:lnTo>
                    <a:pt x="302245" y="249317"/>
                  </a:lnTo>
                  <a:lnTo>
                    <a:pt x="334895" y="186313"/>
                  </a:lnTo>
                  <a:lnTo>
                    <a:pt x="392603" y="146311"/>
                  </a:lnTo>
                  <a:lnTo>
                    <a:pt x="427029" y="137591"/>
                  </a:lnTo>
                  <a:lnTo>
                    <a:pt x="463130" y="137808"/>
                  </a:lnTo>
                  <a:lnTo>
                    <a:pt x="499377" y="148024"/>
                  </a:lnTo>
                  <a:lnTo>
                    <a:pt x="534240" y="169301"/>
                  </a:lnTo>
                  <a:lnTo>
                    <a:pt x="576478" y="193060"/>
                  </a:lnTo>
                  <a:lnTo>
                    <a:pt x="621741" y="201362"/>
                  </a:lnTo>
                  <a:lnTo>
                    <a:pt x="666493" y="195248"/>
                  </a:lnTo>
                  <a:lnTo>
                    <a:pt x="707199" y="175762"/>
                  </a:lnTo>
                  <a:lnTo>
                    <a:pt x="740322" y="143946"/>
                  </a:lnTo>
                  <a:lnTo>
                    <a:pt x="762326" y="100844"/>
                  </a:lnTo>
                  <a:lnTo>
                    <a:pt x="779708" y="63804"/>
                  </a:lnTo>
                  <a:lnTo>
                    <a:pt x="804344" y="35244"/>
                  </a:lnTo>
                  <a:lnTo>
                    <a:pt x="834376" y="15119"/>
                  </a:lnTo>
                  <a:lnTo>
                    <a:pt x="867941" y="3386"/>
                  </a:lnTo>
                  <a:lnTo>
                    <a:pt x="903179" y="0"/>
                  </a:lnTo>
                  <a:lnTo>
                    <a:pt x="938230" y="4917"/>
                  </a:lnTo>
                  <a:lnTo>
                    <a:pt x="971232" y="18093"/>
                  </a:lnTo>
                  <a:lnTo>
                    <a:pt x="1000325" y="39483"/>
                  </a:lnTo>
                  <a:lnTo>
                    <a:pt x="1023648" y="69045"/>
                  </a:lnTo>
                  <a:lnTo>
                    <a:pt x="1039341" y="106733"/>
                  </a:lnTo>
                  <a:lnTo>
                    <a:pt x="1059518" y="150880"/>
                  </a:lnTo>
                  <a:lnTo>
                    <a:pt x="1091253" y="184241"/>
                  </a:lnTo>
                  <a:lnTo>
                    <a:pt x="1131081" y="205599"/>
                  </a:lnTo>
                  <a:lnTo>
                    <a:pt x="1175539" y="213739"/>
                  </a:lnTo>
                  <a:lnTo>
                    <a:pt x="1221161" y="207443"/>
                  </a:lnTo>
                  <a:lnTo>
                    <a:pt x="1264484" y="185495"/>
                  </a:lnTo>
                  <a:lnTo>
                    <a:pt x="1300294" y="165808"/>
                  </a:lnTo>
                  <a:lnTo>
                    <a:pt x="1336987" y="157229"/>
                  </a:lnTo>
                  <a:lnTo>
                    <a:pt x="1407105" y="168888"/>
                  </a:lnTo>
                  <a:lnTo>
                    <a:pt x="1463008" y="211464"/>
                  </a:lnTo>
                  <a:lnTo>
                    <a:pt x="1492865" y="275946"/>
                  </a:lnTo>
                  <a:lnTo>
                    <a:pt x="1494329" y="313586"/>
                  </a:lnTo>
                  <a:lnTo>
                    <a:pt x="1484845" y="353324"/>
                  </a:lnTo>
                  <a:lnTo>
                    <a:pt x="1475332" y="400851"/>
                  </a:lnTo>
                  <a:lnTo>
                    <a:pt x="1481453" y="446467"/>
                  </a:lnTo>
                  <a:lnTo>
                    <a:pt x="1501124" y="487154"/>
                  </a:lnTo>
                  <a:lnTo>
                    <a:pt x="1532261" y="519899"/>
                  </a:lnTo>
                  <a:lnTo>
                    <a:pt x="1572779" y="541683"/>
                  </a:lnTo>
                  <a:lnTo>
                    <a:pt x="1620594" y="549492"/>
                  </a:lnTo>
                  <a:lnTo>
                    <a:pt x="1661130" y="554617"/>
                  </a:lnTo>
                  <a:lnTo>
                    <a:pt x="1695856" y="569246"/>
                  </a:lnTo>
                  <a:lnTo>
                    <a:pt x="1724239" y="591600"/>
                  </a:lnTo>
                  <a:lnTo>
                    <a:pt x="1745744" y="619898"/>
                  </a:lnTo>
                  <a:lnTo>
                    <a:pt x="1759837" y="652361"/>
                  </a:lnTo>
                  <a:lnTo>
                    <a:pt x="1765983" y="687209"/>
                  </a:lnTo>
                  <a:lnTo>
                    <a:pt x="1763650" y="722662"/>
                  </a:lnTo>
                  <a:lnTo>
                    <a:pt x="1752301" y="756941"/>
                  </a:lnTo>
                  <a:lnTo>
                    <a:pt x="1731404" y="788264"/>
                  </a:lnTo>
                  <a:lnTo>
                    <a:pt x="1700424" y="814853"/>
                  </a:lnTo>
                  <a:lnTo>
                    <a:pt x="1664785" y="847701"/>
                  </a:lnTo>
                  <a:lnTo>
                    <a:pt x="1642912" y="888217"/>
                  </a:lnTo>
                  <a:lnTo>
                    <a:pt x="1634895" y="932720"/>
                  </a:lnTo>
                  <a:lnTo>
                    <a:pt x="1640827" y="977530"/>
                  </a:lnTo>
                  <a:lnTo>
                    <a:pt x="1660800" y="1018965"/>
                  </a:lnTo>
                  <a:lnTo>
                    <a:pt x="1694906" y="1053347"/>
                  </a:lnTo>
                  <a:lnTo>
                    <a:pt x="1724652" y="1081264"/>
                  </a:lnTo>
                  <a:lnTo>
                    <a:pt x="1744111" y="1113492"/>
                  </a:lnTo>
                  <a:lnTo>
                    <a:pt x="1753897" y="1148268"/>
                  </a:lnTo>
                  <a:lnTo>
                    <a:pt x="1754626" y="1183830"/>
                  </a:lnTo>
                  <a:lnTo>
                    <a:pt x="1746915" y="1218416"/>
                  </a:lnTo>
                  <a:lnTo>
                    <a:pt x="1708634" y="1277611"/>
                  </a:lnTo>
                  <a:lnTo>
                    <a:pt x="1643980" y="1311755"/>
                  </a:lnTo>
                  <a:lnTo>
                    <a:pt x="1603303" y="1315028"/>
                  </a:lnTo>
                  <a:lnTo>
                    <a:pt x="1555143" y="1320583"/>
                  </a:lnTo>
                  <a:lnTo>
                    <a:pt x="1513676" y="1340450"/>
                  </a:lnTo>
                  <a:lnTo>
                    <a:pt x="1481121" y="1371707"/>
                  </a:lnTo>
                  <a:lnTo>
                    <a:pt x="1459693" y="1411429"/>
                  </a:lnTo>
                  <a:lnTo>
                    <a:pt x="1451612" y="1456691"/>
                  </a:lnTo>
                  <a:lnTo>
                    <a:pt x="1459094" y="1504571"/>
                  </a:lnTo>
                  <a:lnTo>
                    <a:pt x="1466743" y="1544707"/>
                  </a:lnTo>
                  <a:lnTo>
                    <a:pt x="1463558" y="1582259"/>
                  </a:lnTo>
                  <a:lnTo>
                    <a:pt x="1430799" y="1645371"/>
                  </a:lnTo>
                  <a:lnTo>
                    <a:pt x="1373036" y="1685429"/>
                  </a:lnTo>
                  <a:lnTo>
                    <a:pt x="1338596" y="1694163"/>
                  </a:lnTo>
                  <a:lnTo>
                    <a:pt x="1302488" y="1693953"/>
                  </a:lnTo>
                  <a:lnTo>
                    <a:pt x="1266239" y="1683740"/>
                  </a:lnTo>
                  <a:lnTo>
                    <a:pt x="1231375" y="1662463"/>
                  </a:lnTo>
                  <a:lnTo>
                    <a:pt x="1189137" y="1638704"/>
                  </a:lnTo>
                  <a:lnTo>
                    <a:pt x="1143874" y="1630402"/>
                  </a:lnTo>
                  <a:lnTo>
                    <a:pt x="1099122" y="1636516"/>
                  </a:lnTo>
                  <a:lnTo>
                    <a:pt x="1058416" y="1656002"/>
                  </a:lnTo>
                  <a:lnTo>
                    <a:pt x="1025293" y="1687817"/>
                  </a:lnTo>
                  <a:lnTo>
                    <a:pt x="1003289" y="1730920"/>
                  </a:lnTo>
                  <a:lnTo>
                    <a:pt x="985907" y="1767860"/>
                  </a:lnTo>
                  <a:lnTo>
                    <a:pt x="961271" y="1796341"/>
                  </a:lnTo>
                  <a:lnTo>
                    <a:pt x="931239" y="1816403"/>
                  </a:lnTo>
                  <a:lnTo>
                    <a:pt x="897674" y="1828090"/>
                  </a:lnTo>
                  <a:lnTo>
                    <a:pt x="862436" y="1831442"/>
                  </a:lnTo>
                  <a:close/>
                </a:path>
              </a:pathLst>
            </a:custGeom>
            <a:solidFill>
              <a:srgbClr val="F57D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9516678"/>
            <a:ext cx="18288000" cy="770890"/>
          </a:xfrm>
          <a:custGeom>
            <a:avLst/>
            <a:gdLst/>
            <a:ahLst/>
            <a:cxnLst/>
            <a:rect l="l" t="t" r="r" b="b"/>
            <a:pathLst>
              <a:path w="18288000" h="770890">
                <a:moveTo>
                  <a:pt x="0" y="7703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770320"/>
                </a:lnTo>
                <a:lnTo>
                  <a:pt x="0" y="770320"/>
                </a:lnTo>
                <a:close/>
              </a:path>
            </a:pathLst>
          </a:custGeom>
          <a:solidFill>
            <a:srgbClr val="F57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5011885" y="9805073"/>
            <a:ext cx="301625" cy="227329"/>
            <a:chOff x="15011885" y="9805073"/>
            <a:chExt cx="301625" cy="227329"/>
          </a:xfrm>
        </p:grpSpPr>
        <p:sp>
          <p:nvSpPr>
            <p:cNvPr id="10" name="object 10"/>
            <p:cNvSpPr/>
            <p:nvPr/>
          </p:nvSpPr>
          <p:spPr>
            <a:xfrm>
              <a:off x="15093856" y="9919163"/>
              <a:ext cx="137678" cy="112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011885" y="9805073"/>
              <a:ext cx="301625" cy="89535"/>
            </a:xfrm>
            <a:custGeom>
              <a:avLst/>
              <a:gdLst/>
              <a:ahLst/>
              <a:cxnLst/>
              <a:rect l="l" t="t" r="r" b="b"/>
              <a:pathLst>
                <a:path w="301625" h="89534">
                  <a:moveTo>
                    <a:pt x="22318" y="88943"/>
                  </a:moveTo>
                  <a:lnTo>
                    <a:pt x="12896" y="88943"/>
                  </a:lnTo>
                  <a:lnTo>
                    <a:pt x="8420" y="87080"/>
                  </a:lnTo>
                  <a:lnTo>
                    <a:pt x="5123" y="83820"/>
                  </a:lnTo>
                  <a:lnTo>
                    <a:pt x="1280" y="78101"/>
                  </a:lnTo>
                  <a:lnTo>
                    <a:pt x="0" y="71597"/>
                  </a:lnTo>
                  <a:lnTo>
                    <a:pt x="1280" y="65092"/>
                  </a:lnTo>
                  <a:lnTo>
                    <a:pt x="36546" y="33888"/>
                  </a:lnTo>
                  <a:lnTo>
                    <a:pt x="71901" y="15279"/>
                  </a:lnTo>
                  <a:lnTo>
                    <a:pt x="110258" y="3874"/>
                  </a:lnTo>
                  <a:lnTo>
                    <a:pt x="150692" y="0"/>
                  </a:lnTo>
                  <a:lnTo>
                    <a:pt x="191125" y="3910"/>
                  </a:lnTo>
                  <a:lnTo>
                    <a:pt x="229483" y="15396"/>
                  </a:lnTo>
                  <a:lnTo>
                    <a:pt x="264837" y="34085"/>
                  </a:lnTo>
                  <a:lnTo>
                    <a:pt x="265585" y="34692"/>
                  </a:lnTo>
                  <a:lnTo>
                    <a:pt x="150692" y="34692"/>
                  </a:lnTo>
                  <a:lnTo>
                    <a:pt x="117062" y="37919"/>
                  </a:lnTo>
                  <a:lnTo>
                    <a:pt x="85213" y="47411"/>
                  </a:lnTo>
                  <a:lnTo>
                    <a:pt x="56023" y="62785"/>
                  </a:lnTo>
                  <a:lnTo>
                    <a:pt x="30091" y="83820"/>
                  </a:lnTo>
                  <a:lnTo>
                    <a:pt x="26793" y="87080"/>
                  </a:lnTo>
                  <a:lnTo>
                    <a:pt x="22318" y="88943"/>
                  </a:lnTo>
                  <a:close/>
                </a:path>
                <a:path w="301625" h="89534">
                  <a:moveTo>
                    <a:pt x="288723" y="89176"/>
                  </a:moveTo>
                  <a:lnTo>
                    <a:pt x="279302" y="89176"/>
                  </a:lnTo>
                  <a:lnTo>
                    <a:pt x="274826" y="87313"/>
                  </a:lnTo>
                  <a:lnTo>
                    <a:pt x="271528" y="84053"/>
                  </a:lnTo>
                  <a:lnTo>
                    <a:pt x="245460" y="62883"/>
                  </a:lnTo>
                  <a:lnTo>
                    <a:pt x="216145" y="47411"/>
                  </a:lnTo>
                  <a:lnTo>
                    <a:pt x="184275" y="37915"/>
                  </a:lnTo>
                  <a:lnTo>
                    <a:pt x="150692" y="34692"/>
                  </a:lnTo>
                  <a:lnTo>
                    <a:pt x="265585" y="34692"/>
                  </a:lnTo>
                  <a:lnTo>
                    <a:pt x="296261" y="59606"/>
                  </a:lnTo>
                  <a:lnTo>
                    <a:pt x="300107" y="65325"/>
                  </a:lnTo>
                  <a:lnTo>
                    <a:pt x="301414" y="71829"/>
                  </a:lnTo>
                  <a:lnTo>
                    <a:pt x="300203" y="78334"/>
                  </a:lnTo>
                  <a:lnTo>
                    <a:pt x="296497" y="84053"/>
                  </a:lnTo>
                  <a:lnTo>
                    <a:pt x="293199" y="87313"/>
                  </a:lnTo>
                  <a:lnTo>
                    <a:pt x="288723" y="8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053754" y="9863515"/>
              <a:ext cx="217647" cy="71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5468751" y="9804806"/>
            <a:ext cx="266700" cy="232410"/>
          </a:xfrm>
          <a:custGeom>
            <a:avLst/>
            <a:gdLst/>
            <a:ahLst/>
            <a:cxnLst/>
            <a:rect l="l" t="t" r="r" b="b"/>
            <a:pathLst>
              <a:path w="266700" h="232409">
                <a:moveTo>
                  <a:pt x="168082" y="232182"/>
                </a:moveTo>
                <a:lnTo>
                  <a:pt x="160019" y="225703"/>
                </a:lnTo>
                <a:lnTo>
                  <a:pt x="160019" y="211372"/>
                </a:lnTo>
                <a:lnTo>
                  <a:pt x="163897" y="206103"/>
                </a:lnTo>
                <a:lnTo>
                  <a:pt x="169603" y="204661"/>
                </a:lnTo>
                <a:lnTo>
                  <a:pt x="197721" y="192412"/>
                </a:lnTo>
                <a:lnTo>
                  <a:pt x="220028" y="172239"/>
                </a:lnTo>
                <a:lnTo>
                  <a:pt x="234730" y="145927"/>
                </a:lnTo>
                <a:lnTo>
                  <a:pt x="240029" y="115264"/>
                </a:lnTo>
                <a:lnTo>
                  <a:pt x="239920" y="109907"/>
                </a:lnTo>
                <a:lnTo>
                  <a:pt x="217622" y="55390"/>
                </a:lnTo>
                <a:lnTo>
                  <a:pt x="169603" y="25867"/>
                </a:lnTo>
                <a:lnTo>
                  <a:pt x="163897" y="24425"/>
                </a:lnTo>
                <a:lnTo>
                  <a:pt x="160019" y="19155"/>
                </a:lnTo>
                <a:lnTo>
                  <a:pt x="160019" y="5885"/>
                </a:lnTo>
                <a:lnTo>
                  <a:pt x="166178" y="0"/>
                </a:lnTo>
                <a:lnTo>
                  <a:pt x="212396" y="16134"/>
                </a:lnTo>
                <a:lnTo>
                  <a:pt x="241010" y="42050"/>
                </a:lnTo>
                <a:lnTo>
                  <a:pt x="259889" y="75867"/>
                </a:lnTo>
                <a:lnTo>
                  <a:pt x="266699" y="115264"/>
                </a:lnTo>
                <a:lnTo>
                  <a:pt x="259889" y="154661"/>
                </a:lnTo>
                <a:lnTo>
                  <a:pt x="241010" y="188477"/>
                </a:lnTo>
                <a:lnTo>
                  <a:pt x="212396" y="214393"/>
                </a:lnTo>
                <a:lnTo>
                  <a:pt x="176376" y="230091"/>
                </a:lnTo>
                <a:lnTo>
                  <a:pt x="168082" y="232182"/>
                </a:lnTo>
                <a:close/>
              </a:path>
              <a:path w="266700" h="232409">
                <a:moveTo>
                  <a:pt x="172855" y="174323"/>
                </a:moveTo>
                <a:lnTo>
                  <a:pt x="166539" y="172414"/>
                </a:lnTo>
                <a:lnTo>
                  <a:pt x="161853" y="167716"/>
                </a:lnTo>
                <a:lnTo>
                  <a:pt x="160019" y="161008"/>
                </a:lnTo>
                <a:lnTo>
                  <a:pt x="160019" y="156066"/>
                </a:lnTo>
                <a:lnTo>
                  <a:pt x="162488" y="151706"/>
                </a:lnTo>
                <a:lnTo>
                  <a:pt x="166608" y="149456"/>
                </a:lnTo>
                <a:lnTo>
                  <a:pt x="174922" y="143358"/>
                </a:lnTo>
                <a:lnTo>
                  <a:pt x="181249" y="135367"/>
                </a:lnTo>
                <a:lnTo>
                  <a:pt x="185277" y="125872"/>
                </a:lnTo>
                <a:lnTo>
                  <a:pt x="186689" y="115264"/>
                </a:lnTo>
                <a:lnTo>
                  <a:pt x="185277" y="104653"/>
                </a:lnTo>
                <a:lnTo>
                  <a:pt x="181249" y="95152"/>
                </a:lnTo>
                <a:lnTo>
                  <a:pt x="174922" y="87153"/>
                </a:lnTo>
                <a:lnTo>
                  <a:pt x="166608" y="81045"/>
                </a:lnTo>
                <a:lnTo>
                  <a:pt x="162488" y="78796"/>
                </a:lnTo>
                <a:lnTo>
                  <a:pt x="160019" y="74461"/>
                </a:lnTo>
                <a:lnTo>
                  <a:pt x="160019" y="62050"/>
                </a:lnTo>
                <a:lnTo>
                  <a:pt x="166112" y="56462"/>
                </a:lnTo>
                <a:lnTo>
                  <a:pt x="175073" y="56124"/>
                </a:lnTo>
                <a:lnTo>
                  <a:pt x="177406" y="56632"/>
                </a:lnTo>
                <a:lnTo>
                  <a:pt x="210932" y="97569"/>
                </a:lnTo>
                <a:lnTo>
                  <a:pt x="213359" y="115264"/>
                </a:lnTo>
                <a:lnTo>
                  <a:pt x="210932" y="132960"/>
                </a:lnTo>
                <a:lnTo>
                  <a:pt x="204070" y="148847"/>
                </a:lnTo>
                <a:lnTo>
                  <a:pt x="193409" y="162293"/>
                </a:lnTo>
                <a:lnTo>
                  <a:pt x="179579" y="172665"/>
                </a:lnTo>
                <a:lnTo>
                  <a:pt x="172855" y="174323"/>
                </a:lnTo>
                <a:close/>
              </a:path>
              <a:path w="266700" h="232409">
                <a:moveTo>
                  <a:pt x="117688" y="215481"/>
                </a:moveTo>
                <a:lnTo>
                  <a:pt x="110587" y="211768"/>
                </a:lnTo>
                <a:lnTo>
                  <a:pt x="53339" y="154961"/>
                </a:lnTo>
                <a:lnTo>
                  <a:pt x="26669" y="154961"/>
                </a:lnTo>
                <a:lnTo>
                  <a:pt x="16286" y="152882"/>
                </a:lnTo>
                <a:lnTo>
                  <a:pt x="7809" y="147212"/>
                </a:lnTo>
                <a:lnTo>
                  <a:pt x="2095" y="138800"/>
                </a:lnTo>
                <a:lnTo>
                  <a:pt x="0" y="128496"/>
                </a:lnTo>
                <a:lnTo>
                  <a:pt x="0" y="102031"/>
                </a:lnTo>
                <a:lnTo>
                  <a:pt x="2095" y="91727"/>
                </a:lnTo>
                <a:lnTo>
                  <a:pt x="7809" y="83316"/>
                </a:lnTo>
                <a:lnTo>
                  <a:pt x="16286" y="77645"/>
                </a:lnTo>
                <a:lnTo>
                  <a:pt x="26669" y="75566"/>
                </a:lnTo>
                <a:lnTo>
                  <a:pt x="53339" y="75566"/>
                </a:lnTo>
                <a:lnTo>
                  <a:pt x="113736" y="15634"/>
                </a:lnTo>
                <a:lnTo>
                  <a:pt x="117718" y="14497"/>
                </a:lnTo>
                <a:lnTo>
                  <a:pt x="127731" y="15665"/>
                </a:lnTo>
                <a:lnTo>
                  <a:pt x="133349" y="20747"/>
                </a:lnTo>
                <a:lnTo>
                  <a:pt x="133349" y="202411"/>
                </a:lnTo>
                <a:lnTo>
                  <a:pt x="130974" y="210020"/>
                </a:lnTo>
                <a:lnTo>
                  <a:pt x="125118" y="214637"/>
                </a:lnTo>
                <a:lnTo>
                  <a:pt x="117688" y="21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45715" y="9855243"/>
            <a:ext cx="227134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7030" y="9658014"/>
            <a:ext cx="2705100" cy="485775"/>
          </a:xfrm>
          <a:custGeom>
            <a:avLst/>
            <a:gdLst/>
            <a:ahLst/>
            <a:cxnLst/>
            <a:rect l="l" t="t" r="r" b="b"/>
            <a:pathLst>
              <a:path w="2705100" h="485775">
                <a:moveTo>
                  <a:pt x="2704476" y="485771"/>
                </a:moveTo>
                <a:lnTo>
                  <a:pt x="0" y="485771"/>
                </a:lnTo>
                <a:lnTo>
                  <a:pt x="0" y="0"/>
                </a:lnTo>
                <a:lnTo>
                  <a:pt x="2704476" y="0"/>
                </a:lnTo>
                <a:lnTo>
                  <a:pt x="2704476" y="485771"/>
                </a:lnTo>
                <a:close/>
              </a:path>
            </a:pathLst>
          </a:custGeom>
          <a:solidFill>
            <a:srgbClr val="FD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15"/>
              <a:t>Pag</a:t>
            </a:r>
            <a:r>
              <a:rPr dirty="0" spc="-5"/>
              <a:t>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spc="5"/>
              <a:t>0</a:t>
            </a: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Sabir Khan</dc:creator>
  <cp:keywords>DAEwuwAmkFw,BAEvVsbakjo</cp:keywords>
  <dc:title>Pastel Memphis Retro Computer E-Course Slide Deck Presentation</dc:title>
  <dcterms:created xsi:type="dcterms:W3CDTF">2021-12-11T10:43:52Z</dcterms:created>
  <dcterms:modified xsi:type="dcterms:W3CDTF">2021-12-11T10:43:52Z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2021-12-11T00:00:00Z</vt:filetime>
  </property>
</Properties>
</file>