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5dad6a0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5dad6a0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55ee915e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55ee915e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5ee915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5ee915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5dad6a0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5dad6a0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5dad6a0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5dad6a0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55dad6a0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55dad6a0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5dad6a0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5dad6a0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5dad6a0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5dad6a0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5dad6a0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55dad6a0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55dad6a0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55dad6a0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</a:t>
            </a:r>
            <a:r>
              <a:rPr lang="en"/>
              <a:t>Controlling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Git Flow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00" y="152400"/>
            <a:ext cx="33337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Changes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729450" y="2078875"/>
            <a:ext cx="7688700" cy="24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Regular developers must create feature branch from develop branch with naming convention: feature/{Jira Ticket Number} (i.e. feature/XYZ-333)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branch can’t be modified without Pull Request (PR) by regular developers.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branch can be changed directly by </a:t>
            </a:r>
            <a:r>
              <a:rPr lang="en"/>
              <a:t>elevated</a:t>
            </a:r>
            <a:r>
              <a:rPr lang="en"/>
              <a:t> permissions (Teal lead/Admin)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Master branch needs to be restricted in the same way.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Pull request must be reviewed and approved for merge. Prefered,  if this can be restricted too.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branch and PR should trigger a CI build (Task for DevOps, developer do not need to worry)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 should be rejected if the build fails in CI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Conflict should be resolved by PR creator by merging develop in their branch.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 should be reviewed within 24 hours.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use version controlling?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use git?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 global standard for using git.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Prerequisite</a:t>
            </a:r>
            <a:r>
              <a:rPr lang="en" sz="2400"/>
              <a:t> for implementing a proper CI/CD process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Helps team in productivity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Helps in avoiding </a:t>
            </a:r>
            <a:r>
              <a:rPr lang="en" sz="2400"/>
              <a:t>deadlock</a:t>
            </a:r>
            <a:r>
              <a:rPr lang="en" sz="2400"/>
              <a:t> situations.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don’t know something exists, you will never need it.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Questions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How frequently developers commit code?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 they commit broken code?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Can they work in parallel?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Does work gets accepted through code review?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Is there an easy way to revert?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Is it possible to release with working features only?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Is there an easy way to automate code review?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Is work </a:t>
            </a:r>
            <a:r>
              <a:rPr lang="en" sz="1800"/>
              <a:t>history being preserved?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 developers resolve conflict properly?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675" y="152400"/>
            <a:ext cx="32686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675" y="152400"/>
            <a:ext cx="32686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450" y="152400"/>
            <a:ext cx="33431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13" y="152400"/>
            <a:ext cx="33337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