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23" y="373488"/>
            <a:ext cx="9633418" cy="61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7" y="144196"/>
            <a:ext cx="8796270" cy="64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9" y="188847"/>
            <a:ext cx="9079606" cy="60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8" y="218941"/>
            <a:ext cx="9495584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3" y="425003"/>
            <a:ext cx="9556123" cy="58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437883"/>
            <a:ext cx="8744755" cy="57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130978"/>
            <a:ext cx="8783392" cy="61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53" y="631064"/>
            <a:ext cx="10834916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38" y="515155"/>
            <a:ext cx="9507024" cy="56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</TotalTime>
  <Words>5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Towhidul Islam</cp:lastModifiedBy>
  <cp:revision>7</cp:revision>
  <dcterms:created xsi:type="dcterms:W3CDTF">2016-11-12T14:51:57Z</dcterms:created>
  <dcterms:modified xsi:type="dcterms:W3CDTF">2016-11-12T16:03:45Z</dcterms:modified>
</cp:coreProperties>
</file>