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2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81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89" r:id="rId28"/>
    <p:sldId id="295" r:id="rId29"/>
    <p:sldId id="296" r:id="rId30"/>
    <p:sldId id="297" r:id="rId31"/>
    <p:sldId id="299" r:id="rId32"/>
    <p:sldId id="298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Cse</a:t>
            </a:r>
            <a:r>
              <a:rPr lang="en-US" sz="6000" dirty="0" smtClean="0"/>
              <a:t> 3104 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LAB-2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244699"/>
            <a:ext cx="10328855" cy="58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4" y="112872"/>
            <a:ext cx="10006884" cy="62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83" y="772732"/>
            <a:ext cx="9606910" cy="5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37" y="592429"/>
            <a:ext cx="9517488" cy="59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33" y="512627"/>
            <a:ext cx="9491729" cy="5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494025"/>
            <a:ext cx="9878096" cy="58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9" y="255499"/>
            <a:ext cx="8809148" cy="59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0" y="489397"/>
            <a:ext cx="9787944" cy="61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18941"/>
            <a:ext cx="9602877" cy="61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4" y="231821"/>
            <a:ext cx="10219452" cy="62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67425"/>
            <a:ext cx="9576583" cy="61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347730"/>
            <a:ext cx="10328856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9" y="476518"/>
            <a:ext cx="9569002" cy="54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373488"/>
            <a:ext cx="10054443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17" y="450761"/>
            <a:ext cx="9569003" cy="53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0" y="515155"/>
            <a:ext cx="9028090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161" y="540913"/>
            <a:ext cx="105864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600" dirty="0">
                <a:solidFill>
                  <a:srgbClr val="675E47"/>
                </a:solidFill>
                <a:latin typeface="Cambria" panose="02040503050406030204" pitchFamily="18" charset="0"/>
              </a:rPr>
              <a:t>ALTER TABLE Statement</a:t>
            </a:r>
          </a:p>
          <a:p>
            <a:r>
              <a:rPr lang="en-SG" sz="3600" dirty="0">
                <a:solidFill>
                  <a:srgbClr val="AAA67C"/>
                </a:solidFill>
                <a:latin typeface="Arial" panose="020B0604020202020204" pitchFamily="34" charset="0"/>
              </a:rPr>
              <a:t>•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Add a column named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“</a:t>
            </a:r>
            <a:r>
              <a:rPr lang="en-SG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Age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"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in the "</a:t>
            </a:r>
            <a:r>
              <a:rPr lang="en-SG" sz="3600" dirty="0">
                <a:solidFill>
                  <a:srgbClr val="FF0000"/>
                </a:solidFill>
                <a:latin typeface="Calibri" panose="020F0502020204030204" pitchFamily="34" charset="0"/>
              </a:rPr>
              <a:t>Persons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 table</a:t>
            </a:r>
          </a:p>
          <a:p>
            <a:r>
              <a:rPr lang="en-SG" sz="3600" dirty="0">
                <a:solidFill>
                  <a:srgbClr val="AAA67C"/>
                </a:solidFill>
                <a:latin typeface="Arial" panose="020B0604020202020204" pitchFamily="34" charset="0"/>
              </a:rPr>
              <a:t>•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Change the data type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“</a:t>
            </a:r>
            <a:r>
              <a:rPr lang="en-SG" sz="3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”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of the column named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“</a:t>
            </a:r>
            <a:r>
              <a:rPr lang="en-SG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age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" in the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"Persons"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table.</a:t>
            </a:r>
            <a:endParaRPr lang="en-SG" sz="3600" dirty="0">
              <a:solidFill>
                <a:srgbClr val="2F2B20"/>
              </a:solidFill>
              <a:latin typeface="Calibri" panose="020F0502020204030204" pitchFamily="34" charset="0"/>
            </a:endParaRPr>
          </a:p>
          <a:p>
            <a:r>
              <a:rPr lang="en-SG" sz="3600" dirty="0">
                <a:solidFill>
                  <a:srgbClr val="AAA67C"/>
                </a:solidFill>
                <a:latin typeface="Arial" panose="020B0604020202020204" pitchFamily="34" charset="0"/>
              </a:rPr>
              <a:t>•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we want to delete the column named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“</a:t>
            </a:r>
            <a:r>
              <a:rPr lang="en-SG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Age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"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in the</a:t>
            </a:r>
          </a:p>
          <a:p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</a:t>
            </a:r>
            <a:r>
              <a:rPr lang="en-SG" sz="3600" dirty="0">
                <a:solidFill>
                  <a:srgbClr val="FF0000"/>
                </a:solidFill>
                <a:latin typeface="Calibri" panose="020F0502020204030204" pitchFamily="34" charset="0"/>
              </a:rPr>
              <a:t>Persons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 table.</a:t>
            </a:r>
          </a:p>
          <a:p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0130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8" y="633412"/>
            <a:ext cx="10483402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6" y="592428"/>
            <a:ext cx="9865216" cy="48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46" y="386366"/>
            <a:ext cx="10395267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85" y="450761"/>
            <a:ext cx="9723549" cy="58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39" y="399245"/>
            <a:ext cx="9401578" cy="53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4" y="393506"/>
            <a:ext cx="9440214" cy="61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16130"/>
            <a:ext cx="9330811" cy="60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54" y="321972"/>
            <a:ext cx="10184649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2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31" y="425003"/>
            <a:ext cx="9668252" cy="57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8" y="0"/>
            <a:ext cx="9247030" cy="62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8902" y="716495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9496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31" y="682580"/>
            <a:ext cx="9228448" cy="55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3" y="264065"/>
            <a:ext cx="9569002" cy="57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265990"/>
            <a:ext cx="9659155" cy="5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281</TotalTime>
  <Words>66</Words>
  <Application>Microsoft Office PowerPoint</Application>
  <PresentationFormat>Widescreen</PresentationFormat>
  <Paragraphs>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</vt:lpstr>
      <vt:lpstr>Consolas</vt:lpstr>
      <vt:lpstr>Franklin Gothic Book</vt:lpstr>
      <vt:lpstr>Crop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User</cp:lastModifiedBy>
  <cp:revision>22</cp:revision>
  <dcterms:created xsi:type="dcterms:W3CDTF">2016-11-12T14:51:57Z</dcterms:created>
  <dcterms:modified xsi:type="dcterms:W3CDTF">2019-10-07T17:31:50Z</dcterms:modified>
</cp:coreProperties>
</file>