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sldIdLst>
    <p:sldId id="256" r:id="rId2"/>
    <p:sldId id="294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5" r:id="rId22"/>
    <p:sldId id="317" r:id="rId23"/>
    <p:sldId id="314" r:id="rId24"/>
    <p:sldId id="316" r:id="rId25"/>
    <p:sldId id="31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07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404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97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1340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8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2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7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7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3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6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2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7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5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2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4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83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/>
              <a:t>Cse</a:t>
            </a:r>
            <a:r>
              <a:rPr lang="en-US" sz="6000" dirty="0" smtClean="0"/>
              <a:t> 3104 : Database Sessional</a:t>
            </a:r>
            <a:endParaRPr lang="en-SG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203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10" y="408516"/>
            <a:ext cx="8448540" cy="581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39" y="332357"/>
            <a:ext cx="9749307" cy="61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74513" y="1218771"/>
            <a:ext cx="80407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CREATE TABLE Persons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P_Id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NOT NULL PRIMARY KEY,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varchar(255) NOT NULL,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varchar(255),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Address varchar(255),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City varchar(255)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5903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677" y="850005"/>
            <a:ext cx="9669003" cy="499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3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5769" y="632679"/>
            <a:ext cx="99167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CREATE TABLE Persons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P_Id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NOT NULL,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varchar(255) NOT NULL,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varchar(255),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Address varchar(255),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City varchar(255),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CONSTRAINT </a:t>
            </a:r>
            <a:r>
              <a:rPr lang="en-SG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pk_PersonID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 PRIMARY </a:t>
            </a:r>
            <a:r>
              <a:rPr lang="en-SG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KEY(</a:t>
            </a:r>
            <a:r>
              <a:rPr lang="en-SG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P_Id,LastName</a:t>
            </a: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SG" sz="2800" dirty="0"/>
              <a:t/>
            </a:r>
            <a:br>
              <a:rPr lang="en-SG" sz="2800" dirty="0"/>
            </a:br>
            <a:r>
              <a:rPr lang="en-SG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62777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741" y="204508"/>
            <a:ext cx="9118242" cy="589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9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58" y="771525"/>
            <a:ext cx="7794267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8" y="481320"/>
            <a:ext cx="9697791" cy="562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42" y="321973"/>
            <a:ext cx="9350061" cy="577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7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44" y="802278"/>
            <a:ext cx="10200068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6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95" y="318988"/>
            <a:ext cx="9234152" cy="627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8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31" y="300698"/>
            <a:ext cx="9053848" cy="607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23" y="784428"/>
            <a:ext cx="10180631" cy="553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1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49" y="399245"/>
            <a:ext cx="10837386" cy="575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395" y="168442"/>
            <a:ext cx="9141458" cy="653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5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73" y="115910"/>
            <a:ext cx="11237027" cy="592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81" y="594641"/>
            <a:ext cx="6267249" cy="542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681" y="1589199"/>
            <a:ext cx="8763000" cy="436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95" y="189401"/>
            <a:ext cx="9105364" cy="635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4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895" y="295536"/>
            <a:ext cx="9362941" cy="62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9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6068" y="772732"/>
            <a:ext cx="808793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>
                <a:latin typeface="Verdana" panose="020B0604030504040204" pitchFamily="34" charset="0"/>
              </a:rPr>
              <a:t>The following SQL enforces the "</a:t>
            </a:r>
            <a:r>
              <a:rPr lang="en-SG" sz="1600" dirty="0" err="1">
                <a:latin typeface="Verdana" panose="020B0604030504040204" pitchFamily="34" charset="0"/>
              </a:rPr>
              <a:t>P_Id</a:t>
            </a:r>
            <a:r>
              <a:rPr lang="en-SG" sz="1600" dirty="0">
                <a:latin typeface="Verdana" panose="020B0604030504040204" pitchFamily="34" charset="0"/>
              </a:rPr>
              <a:t>" column and the "</a:t>
            </a:r>
            <a:r>
              <a:rPr lang="en-SG" sz="1600" dirty="0" err="1">
                <a:latin typeface="Verdana" panose="020B0604030504040204" pitchFamily="34" charset="0"/>
              </a:rPr>
              <a:t>LastName</a:t>
            </a:r>
            <a:r>
              <a:rPr lang="en-SG" sz="1600" dirty="0">
                <a:latin typeface="Verdana" panose="020B0604030504040204" pitchFamily="34" charset="0"/>
              </a:rPr>
              <a:t>" column to not accept NULL values:</a:t>
            </a:r>
          </a:p>
          <a:p>
            <a:r>
              <a:rPr lang="en-SG" dirty="0" smtClean="0">
                <a:latin typeface="Courier New" panose="02070309020205020404" pitchFamily="49" charset="0"/>
              </a:rPr>
              <a:t/>
            </a:r>
            <a:br>
              <a:rPr lang="en-SG" dirty="0" smtClean="0">
                <a:latin typeface="Courier New" panose="02070309020205020404" pitchFamily="49" charset="0"/>
              </a:rPr>
            </a:br>
            <a:r>
              <a:rPr lang="en-SG" dirty="0" smtClean="0">
                <a:latin typeface="Courier New" panose="02070309020205020404" pitchFamily="49" charset="0"/>
              </a:rPr>
              <a:t/>
            </a:r>
            <a:br>
              <a:rPr lang="en-SG" dirty="0" smtClean="0">
                <a:latin typeface="Courier New" panose="02070309020205020404" pitchFamily="49" charset="0"/>
              </a:rPr>
            </a:br>
            <a:r>
              <a:rPr lang="en-SG" dirty="0" smtClean="0">
                <a:latin typeface="Courier New" panose="02070309020205020404" pitchFamily="49" charset="0"/>
              </a:rPr>
              <a:t/>
            </a:r>
            <a:br>
              <a:rPr lang="en-SG" dirty="0" smtClean="0">
                <a:latin typeface="Courier New" panose="02070309020205020404" pitchFamily="49" charset="0"/>
              </a:rPr>
            </a:br>
            <a:r>
              <a:rPr lang="en-SG" dirty="0" smtClean="0">
                <a:latin typeface="Courier New" panose="02070309020205020404" pitchFamily="49" charset="0"/>
              </a:rPr>
              <a:t>CREATE </a:t>
            </a:r>
            <a:r>
              <a:rPr lang="en-SG" dirty="0">
                <a:latin typeface="Courier New" panose="02070309020205020404" pitchFamily="49" charset="0"/>
              </a:rPr>
              <a:t>TABLE Persons</a:t>
            </a:r>
          </a:p>
          <a:p>
            <a:r>
              <a:rPr lang="en-SG" dirty="0">
                <a:latin typeface="Courier New" panose="02070309020205020404" pitchFamily="49" charset="0"/>
              </a:rPr>
              <a:t>(</a:t>
            </a:r>
          </a:p>
          <a:p>
            <a:r>
              <a:rPr lang="en-SG" dirty="0" err="1">
                <a:latin typeface="Courier New" panose="02070309020205020404" pitchFamily="49" charset="0"/>
              </a:rPr>
              <a:t>P_Id</a:t>
            </a:r>
            <a:r>
              <a:rPr lang="en-SG" dirty="0">
                <a:latin typeface="Courier New" panose="02070309020205020404" pitchFamily="49" charset="0"/>
              </a:rPr>
              <a:t> </a:t>
            </a:r>
            <a:r>
              <a:rPr lang="en-SG" dirty="0" err="1">
                <a:latin typeface="Courier New" panose="02070309020205020404" pitchFamily="49" charset="0"/>
              </a:rPr>
              <a:t>int</a:t>
            </a:r>
            <a:r>
              <a:rPr lang="en-SG" dirty="0">
                <a:latin typeface="Courier New" panose="02070309020205020404" pitchFamily="49" charset="0"/>
              </a:rPr>
              <a:t> NOT NULL,</a:t>
            </a:r>
          </a:p>
          <a:p>
            <a:r>
              <a:rPr lang="en-SG" dirty="0" err="1">
                <a:latin typeface="Courier New" panose="02070309020205020404" pitchFamily="49" charset="0"/>
              </a:rPr>
              <a:t>LastName</a:t>
            </a:r>
            <a:r>
              <a:rPr lang="en-SG" dirty="0">
                <a:latin typeface="Courier New" panose="02070309020205020404" pitchFamily="49" charset="0"/>
              </a:rPr>
              <a:t> varchar(255) NOT NULL,</a:t>
            </a:r>
          </a:p>
          <a:p>
            <a:r>
              <a:rPr lang="en-SG" dirty="0" err="1">
                <a:latin typeface="Courier New" panose="02070309020205020404" pitchFamily="49" charset="0"/>
              </a:rPr>
              <a:t>FirstName</a:t>
            </a:r>
            <a:r>
              <a:rPr lang="en-SG" dirty="0">
                <a:latin typeface="Courier New" panose="02070309020205020404" pitchFamily="49" charset="0"/>
              </a:rPr>
              <a:t> varchar(255),</a:t>
            </a:r>
          </a:p>
          <a:p>
            <a:r>
              <a:rPr lang="en-SG" dirty="0">
                <a:latin typeface="Courier New" panose="02070309020205020404" pitchFamily="49" charset="0"/>
              </a:rPr>
              <a:t>Address varchar(255),</a:t>
            </a:r>
          </a:p>
          <a:p>
            <a:r>
              <a:rPr lang="en-SG" dirty="0">
                <a:latin typeface="Courier New" panose="02070309020205020404" pitchFamily="49" charset="0"/>
              </a:rPr>
              <a:t>City varchar(255)</a:t>
            </a:r>
          </a:p>
          <a:p>
            <a:r>
              <a:rPr lang="en-SG" dirty="0" smtClean="0">
                <a:latin typeface="Courier New" panose="02070309020205020404" pitchFamily="49" charset="0"/>
              </a:rPr>
              <a:t>)</a:t>
            </a:r>
            <a:endParaRPr lang="en-SG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89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00" y="354685"/>
            <a:ext cx="9504609" cy="6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56" y="0"/>
            <a:ext cx="9195516" cy="670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7696" y="845284"/>
            <a:ext cx="70490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 smtClean="0">
                <a:latin typeface="Courier New" panose="02070309020205020404" pitchFamily="49" charset="0"/>
              </a:rPr>
              <a:t>CREATE TABLE Persons</a:t>
            </a:r>
          </a:p>
          <a:p>
            <a:r>
              <a:rPr lang="en-SG" sz="2800" dirty="0" smtClean="0">
                <a:latin typeface="Courier New" panose="02070309020205020404" pitchFamily="49" charset="0"/>
              </a:rPr>
              <a:t>(</a:t>
            </a:r>
          </a:p>
          <a:p>
            <a:r>
              <a:rPr lang="en-SG" sz="2800" dirty="0" err="1" smtClean="0">
                <a:latin typeface="Courier New" panose="02070309020205020404" pitchFamily="49" charset="0"/>
              </a:rPr>
              <a:t>P_Id</a:t>
            </a:r>
            <a:r>
              <a:rPr lang="en-SG" sz="2800" dirty="0" smtClean="0">
                <a:latin typeface="Courier New" panose="02070309020205020404" pitchFamily="49" charset="0"/>
              </a:rPr>
              <a:t> </a:t>
            </a:r>
            <a:r>
              <a:rPr lang="en-SG" sz="2800" dirty="0" err="1" smtClean="0">
                <a:latin typeface="Courier New" panose="02070309020205020404" pitchFamily="49" charset="0"/>
              </a:rPr>
              <a:t>int</a:t>
            </a:r>
            <a:r>
              <a:rPr lang="en-SG" sz="2800" dirty="0" smtClean="0">
                <a:latin typeface="Courier New" panose="02070309020205020404" pitchFamily="49" charset="0"/>
              </a:rPr>
              <a:t> NOT NULL UNIQUE,</a:t>
            </a:r>
          </a:p>
          <a:p>
            <a:r>
              <a:rPr lang="en-SG" sz="2800" dirty="0" err="1" smtClean="0">
                <a:latin typeface="Courier New" panose="02070309020205020404" pitchFamily="49" charset="0"/>
              </a:rPr>
              <a:t>LastName</a:t>
            </a:r>
            <a:r>
              <a:rPr lang="en-SG" sz="2800" dirty="0" smtClean="0">
                <a:latin typeface="Courier New" panose="02070309020205020404" pitchFamily="49" charset="0"/>
              </a:rPr>
              <a:t> varchar(255) NOT NULL,</a:t>
            </a:r>
          </a:p>
          <a:p>
            <a:r>
              <a:rPr lang="en-SG" sz="2800" dirty="0" err="1" smtClean="0">
                <a:latin typeface="Courier New" panose="02070309020205020404" pitchFamily="49" charset="0"/>
              </a:rPr>
              <a:t>FirstName</a:t>
            </a:r>
            <a:r>
              <a:rPr lang="en-SG" sz="2800" dirty="0" smtClean="0">
                <a:latin typeface="Courier New" panose="02070309020205020404" pitchFamily="49" charset="0"/>
              </a:rPr>
              <a:t> varchar(255),</a:t>
            </a:r>
          </a:p>
          <a:p>
            <a:r>
              <a:rPr lang="en-SG" sz="2800" dirty="0" smtClean="0">
                <a:latin typeface="Courier New" panose="02070309020205020404" pitchFamily="49" charset="0"/>
              </a:rPr>
              <a:t>Address varchar(255),</a:t>
            </a:r>
          </a:p>
          <a:p>
            <a:r>
              <a:rPr lang="en-SG" sz="2800" dirty="0" smtClean="0">
                <a:latin typeface="Courier New" panose="02070309020205020404" pitchFamily="49" charset="0"/>
              </a:rPr>
              <a:t>City varchar(255)</a:t>
            </a:r>
          </a:p>
          <a:p>
            <a:r>
              <a:rPr lang="en-SG" sz="2800" dirty="0" smtClean="0">
                <a:latin typeface="Courier New" panose="02070309020205020404" pitchFamily="49" charset="0"/>
              </a:rPr>
              <a:t>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2010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74" y="324851"/>
            <a:ext cx="10608747" cy="630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5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497</TotalTime>
  <Words>58</Words>
  <Application>Microsoft Office PowerPoint</Application>
  <PresentationFormat>Widescreen</PresentationFormat>
  <Paragraphs>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Consolas</vt:lpstr>
      <vt:lpstr>Courier New</vt:lpstr>
      <vt:lpstr>Trebuchet MS</vt:lpstr>
      <vt:lpstr>Verdana</vt:lpstr>
      <vt:lpstr>Wingdings 3</vt:lpstr>
      <vt:lpstr>Facet</vt:lpstr>
      <vt:lpstr>Cse 3104 : Database Sessional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3104 : Database Sessional</dc:title>
  <dc:creator>Towhidul Islam</dc:creator>
  <cp:lastModifiedBy>User</cp:lastModifiedBy>
  <cp:revision>46</cp:revision>
  <dcterms:created xsi:type="dcterms:W3CDTF">2016-11-12T14:51:57Z</dcterms:created>
  <dcterms:modified xsi:type="dcterms:W3CDTF">2019-10-07T18:02:33Z</dcterms:modified>
</cp:coreProperties>
</file>